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slideLayouts/slideLayout5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Layouts/slideLayout68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7" r:id="rId2"/>
    <p:sldMasterId id="2147483683" r:id="rId3"/>
    <p:sldMasterId id="2147483734" r:id="rId4"/>
    <p:sldMasterId id="2147483752" r:id="rId5"/>
  </p:sldMasterIdLst>
  <p:notesMasterIdLst>
    <p:notesMasterId r:id="rId80"/>
  </p:notesMasterIdLst>
  <p:sldIdLst>
    <p:sldId id="367" r:id="rId6"/>
    <p:sldId id="467" r:id="rId7"/>
    <p:sldId id="1546" r:id="rId8"/>
    <p:sldId id="1543" r:id="rId9"/>
    <p:sldId id="1504" r:id="rId10"/>
    <p:sldId id="318" r:id="rId11"/>
    <p:sldId id="282" r:id="rId12"/>
    <p:sldId id="278" r:id="rId13"/>
    <p:sldId id="368" r:id="rId14"/>
    <p:sldId id="289" r:id="rId15"/>
    <p:sldId id="369" r:id="rId16"/>
    <p:sldId id="1499" r:id="rId17"/>
    <p:sldId id="1500" r:id="rId18"/>
    <p:sldId id="1502" r:id="rId19"/>
    <p:sldId id="1496" r:id="rId20"/>
    <p:sldId id="1505" r:id="rId21"/>
    <p:sldId id="1531" r:id="rId22"/>
    <p:sldId id="328" r:id="rId23"/>
    <p:sldId id="377" r:id="rId24"/>
    <p:sldId id="268" r:id="rId25"/>
    <p:sldId id="1533" r:id="rId26"/>
    <p:sldId id="379" r:id="rId27"/>
    <p:sldId id="1551" r:id="rId28"/>
    <p:sldId id="1532" r:id="rId29"/>
    <p:sldId id="1488" r:id="rId30"/>
    <p:sldId id="1506" r:id="rId31"/>
    <p:sldId id="1491" r:id="rId32"/>
    <p:sldId id="381" r:id="rId33"/>
    <p:sldId id="1507" r:id="rId34"/>
    <p:sldId id="1509" r:id="rId35"/>
    <p:sldId id="1510" r:id="rId36"/>
    <p:sldId id="1518" r:id="rId37"/>
    <p:sldId id="275" r:id="rId38"/>
    <p:sldId id="1519" r:id="rId39"/>
    <p:sldId id="1527" r:id="rId40"/>
    <p:sldId id="1497" r:id="rId41"/>
    <p:sldId id="1516" r:id="rId42"/>
    <p:sldId id="270" r:id="rId43"/>
    <p:sldId id="1511" r:id="rId44"/>
    <p:sldId id="1508" r:id="rId45"/>
    <p:sldId id="1517" r:id="rId46"/>
    <p:sldId id="1512" r:id="rId47"/>
    <p:sldId id="1515" r:id="rId48"/>
    <p:sldId id="276" r:id="rId49"/>
    <p:sldId id="1521" r:id="rId50"/>
    <p:sldId id="717" r:id="rId51"/>
    <p:sldId id="718" r:id="rId52"/>
    <p:sldId id="1514" r:id="rId53"/>
    <p:sldId id="288" r:id="rId54"/>
    <p:sldId id="1524" r:id="rId55"/>
    <p:sldId id="314" r:id="rId56"/>
    <p:sldId id="723" r:id="rId57"/>
    <p:sldId id="1522" r:id="rId58"/>
    <p:sldId id="1525" r:id="rId59"/>
    <p:sldId id="1529" r:id="rId60"/>
    <p:sldId id="1530" r:id="rId61"/>
    <p:sldId id="1528" r:id="rId62"/>
    <p:sldId id="1526" r:id="rId63"/>
    <p:sldId id="1547" r:id="rId64"/>
    <p:sldId id="1548" r:id="rId65"/>
    <p:sldId id="1411" r:id="rId66"/>
    <p:sldId id="1328" r:id="rId67"/>
    <p:sldId id="798" r:id="rId68"/>
    <p:sldId id="825" r:id="rId69"/>
    <p:sldId id="1549" r:id="rId70"/>
    <p:sldId id="1550" r:id="rId71"/>
    <p:sldId id="1482" r:id="rId72"/>
    <p:sldId id="882" r:id="rId73"/>
    <p:sldId id="1483" r:id="rId74"/>
    <p:sldId id="1534" r:id="rId75"/>
    <p:sldId id="1327" r:id="rId76"/>
    <p:sldId id="1535" r:id="rId77"/>
    <p:sldId id="1494" r:id="rId78"/>
    <p:sldId id="1536" r:id="rId79"/>
  </p:sldIdLst>
  <p:sldSz cx="9144000" cy="5145088"/>
  <p:notesSz cx="6858000" cy="9144000"/>
  <p:embeddedFontLst>
    <p:embeddedFont>
      <p:font typeface="Calibri" pitchFamily="34" charset="0"/>
      <p:regular r:id="rId81"/>
      <p:bold r:id="rId82"/>
      <p:italic r:id="rId83"/>
      <p:boldItalic r:id="rId84"/>
    </p:embeddedFont>
    <p:embeddedFont>
      <p:font typeface="微软雅黑" pitchFamily="34" charset="-122"/>
      <p:regular r:id="rId85"/>
      <p:bold r:id="rId86"/>
    </p:embeddedFont>
    <p:embeddedFont>
      <p:font typeface="MS PGothic" pitchFamily="34" charset="-128"/>
      <p:regular r:id="rId87"/>
    </p:embeddedFont>
    <p:embeddedFont>
      <p:font typeface="Verdana" pitchFamily="34" charset="0"/>
      <p:regular r:id="rId88"/>
      <p:bold r:id="rId89"/>
      <p:italic r:id="rId90"/>
      <p:boldItalic r:id="rId91"/>
    </p:embeddedFont>
    <p:embeddedFont>
      <p:font typeface="华文细黑" pitchFamily="2" charset="-122"/>
      <p:regular r:id="rId92"/>
    </p:embeddedFont>
    <p:embeddedFont>
      <p:font typeface="锐字工房巅峰粗黑简1.0" charset="-122"/>
      <p:regular r:id="rId93"/>
    </p:embeddedFont>
    <p:embeddedFont>
      <p:font typeface="Malgun Gothic" pitchFamily="34" charset="-127"/>
      <p:regular r:id="rId94"/>
      <p:bold r:id="rId95"/>
    </p:embeddedFont>
    <p:embeddedFont>
      <p:font typeface="Broadway" pitchFamily="82" charset="0"/>
      <p:regular r:id="rId96"/>
    </p:embeddedFont>
    <p:embeddedFont>
      <p:font typeface="Georgia" pitchFamily="18" charset="0"/>
      <p:regular r:id="rId97"/>
      <p:bold r:id="rId98"/>
      <p:italic r:id="rId99"/>
      <p:boldItalic r:id="rId100"/>
    </p:embeddedFont>
    <p:embeddedFont>
      <p:font typeface="等线" charset="-122"/>
      <p:regular r:id="rId101"/>
      <p:bold r:id="rId102"/>
    </p:embeddedFont>
    <p:embeddedFont>
      <p:font typeface="Poor Richard" pitchFamily="18" charset="0"/>
      <p:regular r:id="rId103"/>
    </p:embeddedFont>
    <p:embeddedFont>
      <p:font typeface="Microsoft JhengHei" pitchFamily="34" charset="-120"/>
      <p:regular r:id="rId104"/>
      <p:bold r:id="rId105"/>
    </p:embeddedFont>
    <p:embeddedFont>
      <p:font typeface="Calibri Light" pitchFamily="34" charset="0"/>
      <p:regular r:id="rId106"/>
      <p:italic r:id="rId107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微软雅黑" pitchFamily="34" charset="-122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微软雅黑" pitchFamily="34" charset="-122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微软雅黑" pitchFamily="34" charset="-122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微软雅黑" pitchFamily="34" charset="-122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微软雅黑" pitchFamily="34" charset="-122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微软雅黑" pitchFamily="34" charset="-122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微软雅黑" pitchFamily="34" charset="-122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微软雅黑" pitchFamily="34" charset="-122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微软雅黑" pitchFamily="34" charset="-122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  <p:clrMru>
    <a:srgbClr val="C00000"/>
    <a:srgbClr val="F8F9FD"/>
    <a:srgbClr val="40B0FF"/>
    <a:srgbClr val="000000"/>
    <a:srgbClr val="B1C3D0"/>
    <a:srgbClr val="C0BFC4"/>
    <a:srgbClr val="00B0F0"/>
    <a:srgbClr val="59481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712" autoAdjust="0"/>
    <p:restoredTop sz="94660"/>
  </p:normalViewPr>
  <p:slideViewPr>
    <p:cSldViewPr>
      <p:cViewPr varScale="1">
        <p:scale>
          <a:sx n="109" d="100"/>
          <a:sy n="109" d="100"/>
        </p:scale>
        <p:origin x="-252" y="-78"/>
      </p:cViewPr>
      <p:guideLst>
        <p:guide orient="horz" pos="1498"/>
        <p:guide pos="27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font" Target="fonts/font4.fntdata"/><Relationship Id="rId89" Type="http://schemas.openxmlformats.org/officeDocument/2006/relationships/font" Target="fonts/font9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07" Type="http://schemas.openxmlformats.org/officeDocument/2006/relationships/font" Target="fonts/font27.fntdata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87" Type="http://schemas.openxmlformats.org/officeDocument/2006/relationships/font" Target="fonts/font7.fntdata"/><Relationship Id="rId102" Type="http://schemas.openxmlformats.org/officeDocument/2006/relationships/font" Target="fonts/font22.fntdata"/><Relationship Id="rId11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82" Type="http://schemas.openxmlformats.org/officeDocument/2006/relationships/font" Target="fonts/font2.fntdata"/><Relationship Id="rId90" Type="http://schemas.openxmlformats.org/officeDocument/2006/relationships/font" Target="fonts/font10.fntdata"/><Relationship Id="rId95" Type="http://schemas.openxmlformats.org/officeDocument/2006/relationships/font" Target="fonts/font15.fntdata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100" Type="http://schemas.openxmlformats.org/officeDocument/2006/relationships/font" Target="fonts/font20.fntdata"/><Relationship Id="rId105" Type="http://schemas.openxmlformats.org/officeDocument/2006/relationships/font" Target="fonts/font25.fntdata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notesMaster" Target="notesMasters/notesMaster1.xml"/><Relationship Id="rId85" Type="http://schemas.openxmlformats.org/officeDocument/2006/relationships/font" Target="fonts/font5.fntdata"/><Relationship Id="rId93" Type="http://schemas.openxmlformats.org/officeDocument/2006/relationships/font" Target="fonts/font13.fntdata"/><Relationship Id="rId98" Type="http://schemas.openxmlformats.org/officeDocument/2006/relationships/font" Target="fonts/font18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103" Type="http://schemas.openxmlformats.org/officeDocument/2006/relationships/font" Target="fonts/font23.fntdata"/><Relationship Id="rId108" Type="http://schemas.openxmlformats.org/officeDocument/2006/relationships/presProps" Target="presProps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font" Target="fonts/font3.fntdata"/><Relationship Id="rId88" Type="http://schemas.openxmlformats.org/officeDocument/2006/relationships/font" Target="fonts/font8.fntdata"/><Relationship Id="rId91" Type="http://schemas.openxmlformats.org/officeDocument/2006/relationships/font" Target="fonts/font11.fntdata"/><Relationship Id="rId96" Type="http://schemas.openxmlformats.org/officeDocument/2006/relationships/font" Target="fonts/font16.fntdata"/><Relationship Id="rId1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6" Type="http://schemas.openxmlformats.org/officeDocument/2006/relationships/font" Target="fonts/font26.fntdata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font" Target="fonts/font1.fntdata"/><Relationship Id="rId86" Type="http://schemas.openxmlformats.org/officeDocument/2006/relationships/font" Target="fonts/font6.fntdata"/><Relationship Id="rId94" Type="http://schemas.openxmlformats.org/officeDocument/2006/relationships/font" Target="fonts/font14.fntdata"/><Relationship Id="rId99" Type="http://schemas.openxmlformats.org/officeDocument/2006/relationships/font" Target="fonts/font19.fntdata"/><Relationship Id="rId101" Type="http://schemas.openxmlformats.org/officeDocument/2006/relationships/font" Target="fonts/font21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109" Type="http://schemas.openxmlformats.org/officeDocument/2006/relationships/viewProps" Target="viewProps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font" Target="fonts/font17.fntdata"/><Relationship Id="rId104" Type="http://schemas.openxmlformats.org/officeDocument/2006/relationships/font" Target="fonts/font24.fntdata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/>
          <a:lstStyle>
            <a:lvl1pPr algn="l" eaLnBrk="1" fontAlgn="base" hangingPunct="1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fontAlgn="base" hangingPunct="1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36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Rectangle 5"/>
          <p:cNvSpPr>
            <a:spLocks noGrp="1" noRot="1" noChangeAspect="1" noChangeArrowheads="1" noTextEdit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defTabSz="0" eaLnBrk="0" hangingPunct="0">
              <a:spcBef>
                <a:spcPct val="30000"/>
              </a:spcBef>
              <a:defRPr/>
            </a:pPr>
            <a:r>
              <a:rPr lang="zh-CN" altLang="en-US" sz="1200">
                <a:latin typeface="Arial" panose="020B0604020202020204" pitchFamily="34" charset="0"/>
              </a:rPr>
              <a:t>            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altLang="en-US" sz="1200">
                <a:latin typeface="Arial" panose="020B0604020202020204" pitchFamily="34" charset="0"/>
              </a:rPr>
              <a:t>   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altLang="en-US" sz="1200">
                <a:latin typeface="Arial" panose="020B0604020202020204" pitchFamily="34" charset="0"/>
              </a:rPr>
              <a:t>   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altLang="en-US" sz="1200">
                <a:latin typeface="Arial" panose="020B0604020202020204" pitchFamily="34" charset="0"/>
              </a:rPr>
              <a:t>   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altLang="en-US" sz="1200">
                <a:latin typeface="Arial" panose="020B0604020202020204" pitchFamily="34" charset="0"/>
              </a:rPr>
              <a:t>   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b" anchorCtr="0" compatLnSpc="1"/>
          <a:lstStyle>
            <a:lvl1pPr algn="l" eaLnBrk="1" fontAlgn="base" hangingPunct="1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fontAlgn="base" hangingPunct="1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908709C8-F461-4CAB-B24F-F629B02E88E3}" type="slidenum">
              <a:rPr lang="zh-CN" altLang="en-US"/>
              <a:pPr>
                <a:defRPr/>
              </a:pPr>
              <a:t>‹#›</a:t>
            </a:fld>
            <a:endParaRPr 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4691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-2147483648" y="-2147483648"/>
            <a:ext cx="0" cy="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更多模板请关注：https://haosc.taobao.com</a:t>
            </a:r>
          </a:p>
        </p:txBody>
      </p:sp>
      <p:sp>
        <p:nvSpPr>
          <p:cNvPr id="11469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3189E387-A0FE-419A-A748-1F504C56A9F0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390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12390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44D8609D-CA95-4DAD-B2D5-FB19E9626A06}" type="slidenum">
              <a:rPr lang="zh-CN" altLang="en-US" smtClean="0"/>
              <a:pPr/>
              <a:t>18</a:t>
            </a:fld>
            <a:endParaRPr lang="en-US" altLang="zh-CN" sz="1200" smtClean="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1249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2A2C850F-A6C4-47B3-863F-F20BC43C63EF}" type="slidenum">
              <a:rPr lang="zh-CN" altLang="en-US" smtClean="0"/>
              <a:pPr/>
              <a:t>19</a:t>
            </a:fld>
            <a:endParaRPr lang="en-US" altLang="zh-CN" sz="1200" smtClean="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5955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-2147483648" y="-2147483648"/>
            <a:ext cx="0" cy="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12595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CACA4CC-333F-4BCA-A4CA-C200B21CC00E}" type="slidenum">
              <a:rPr lang="zh-CN" altLang="en-US" smtClean="0"/>
              <a:pPr/>
              <a:t>20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6979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12698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A5CDCA0B-8986-4A90-A4BB-FC5D881EC540}" type="slidenum">
              <a:rPr lang="zh-CN" altLang="en-US" smtClean="0"/>
              <a:pPr/>
              <a:t>22</a:t>
            </a:fld>
            <a:endParaRPr lang="en-US" altLang="zh-CN" sz="1200" smtClean="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8003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12800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CB11A496-521F-4A32-A01A-E894BA11B7FF}" type="slidenum">
              <a:rPr lang="zh-CN" altLang="en-US" smtClean="0"/>
              <a:pPr/>
              <a:t>28</a:t>
            </a:fld>
            <a:endParaRPr lang="en-US" altLang="zh-CN" sz="1200" smtClean="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902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-2147483648" y="-2147483648"/>
            <a:ext cx="0" cy="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12902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298F4EEB-84D0-4B01-B949-F33FB9A5CB65}" type="slidenum">
              <a:rPr lang="zh-CN" altLang="en-US" smtClean="0"/>
              <a:pPr/>
              <a:t>33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0051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-2147483648" y="-2147483648"/>
            <a:ext cx="0" cy="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13005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36A622A7-C5C3-4F8E-B644-E75EC7C39566}" type="slidenum">
              <a:rPr lang="zh-CN" altLang="en-US" smtClean="0"/>
              <a:pPr/>
              <a:t>38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1075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-2147483648" y="-2147483648"/>
            <a:ext cx="0" cy="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1310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A405F7B2-1857-473A-A1F2-2CEE944234F1}" type="slidenum">
              <a:rPr lang="zh-CN" altLang="en-US" smtClean="0"/>
              <a:pPr/>
              <a:t>44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2099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-2147483648" y="-2147483648"/>
            <a:ext cx="0" cy="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13210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7D4EEACA-0BB3-4C20-8A84-6F3E86E3AEFF}" type="slidenum">
              <a:rPr lang="zh-CN" altLang="en-US" smtClean="0"/>
              <a:pPr/>
              <a:t>45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幻灯片图像占位符 1"/>
          <p:cNvSpPr>
            <a:spLocks noGrp="1" noRot="1" noChangeAspect="1" noTextEdit="1"/>
          </p:cNvSpPr>
          <p:nvPr>
            <p:ph type="sldImg" idx="2"/>
          </p:nvPr>
        </p:nvSpPr>
        <p:spPr/>
      </p:sp>
      <p:sp>
        <p:nvSpPr>
          <p:cNvPr id="133123" name="文本占位符 2"/>
          <p:cNvSpPr>
            <a:spLocks noGrp="1"/>
          </p:cNvSpPr>
          <p:nvPr>
            <p:ph type="body" sz="quarter"/>
          </p:nvPr>
        </p:nvSpPr>
        <p:spPr bwMode="auto">
          <a:xfrm>
            <a:off x="661988" y="3932238"/>
            <a:ext cx="5295900" cy="32162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5715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11571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0D04A59A-99C4-47B2-8525-E8B3AD49D11D}" type="slidenum">
              <a:rPr lang="zh-CN" altLang="en-US" smtClean="0"/>
              <a:pPr/>
              <a:t>4</a:t>
            </a:fld>
            <a:endParaRPr lang="en-US" altLang="zh-CN" sz="1200" smtClean="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幻灯片图像占位符 1"/>
          <p:cNvSpPr>
            <a:spLocks noGrp="1" noRot="1" noChangeAspect="1" noTextEdit="1"/>
          </p:cNvSpPr>
          <p:nvPr>
            <p:ph type="sldImg" idx="2"/>
          </p:nvPr>
        </p:nvSpPr>
        <p:spPr/>
      </p:sp>
      <p:sp>
        <p:nvSpPr>
          <p:cNvPr id="134147" name="文本占位符 2"/>
          <p:cNvSpPr>
            <a:spLocks noGrp="1"/>
          </p:cNvSpPr>
          <p:nvPr>
            <p:ph type="body" sz="quarter"/>
          </p:nvPr>
        </p:nvSpPr>
        <p:spPr bwMode="auto">
          <a:xfrm>
            <a:off x="661988" y="3932238"/>
            <a:ext cx="5295900" cy="32162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5171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-2147483648" y="-2147483648"/>
            <a:ext cx="0" cy="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1351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75802477-2845-4C0E-BF22-C7D358F34F02}" type="slidenum">
              <a:rPr lang="zh-CN" altLang="en-US" smtClean="0"/>
              <a:pPr/>
              <a:t>49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6195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13619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246B5B4C-D396-4F7A-BC86-028EDA54D1AB}" type="slidenum">
              <a:rPr lang="zh-CN" altLang="en-US" smtClean="0"/>
              <a:pPr/>
              <a:t>51</a:t>
            </a:fld>
            <a:endParaRPr lang="en-US" altLang="zh-CN" sz="1200" smtClean="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幻灯片图像占位符 1"/>
          <p:cNvSpPr>
            <a:spLocks noGrp="1" noRot="1" noChangeAspect="1" noTextEdit="1"/>
          </p:cNvSpPr>
          <p:nvPr>
            <p:ph type="sldImg" idx="2"/>
          </p:nvPr>
        </p:nvSpPr>
        <p:spPr/>
      </p:sp>
      <p:sp>
        <p:nvSpPr>
          <p:cNvPr id="137219" name="文本占位符 2"/>
          <p:cNvSpPr>
            <a:spLocks noGrp="1"/>
          </p:cNvSpPr>
          <p:nvPr>
            <p:ph type="body" sz="quarter"/>
          </p:nvPr>
        </p:nvSpPr>
        <p:spPr bwMode="auto">
          <a:xfrm>
            <a:off x="661988" y="3932238"/>
            <a:ext cx="5295900" cy="32162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幻灯片图像占位符 1"/>
          <p:cNvSpPr>
            <a:spLocks noGrp="1" noRot="1" noChangeAspect="1" noTextEdit="1"/>
          </p:cNvSpPr>
          <p:nvPr>
            <p:ph type="sldImg" idx="2"/>
          </p:nvPr>
        </p:nvSpPr>
        <p:spPr/>
      </p:sp>
      <p:sp>
        <p:nvSpPr>
          <p:cNvPr id="138243" name="文本占位符 2"/>
          <p:cNvSpPr>
            <a:spLocks noGrp="1"/>
          </p:cNvSpPr>
          <p:nvPr>
            <p:ph type="body" sz="quarter"/>
          </p:nvPr>
        </p:nvSpPr>
        <p:spPr bwMode="auto">
          <a:xfrm>
            <a:off x="661988" y="3932238"/>
            <a:ext cx="5295900" cy="32162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幻灯片图像占位符 1"/>
          <p:cNvSpPr>
            <a:spLocks noGrp="1" noRot="1" noChangeAspect="1" noTextEdit="1"/>
          </p:cNvSpPr>
          <p:nvPr>
            <p:ph type="sldImg" idx="2"/>
          </p:nvPr>
        </p:nvSpPr>
        <p:spPr/>
      </p:sp>
      <p:sp>
        <p:nvSpPr>
          <p:cNvPr id="139267" name="文本占位符 2"/>
          <p:cNvSpPr>
            <a:spLocks noGrp="1"/>
          </p:cNvSpPr>
          <p:nvPr>
            <p:ph type="body" sz="quarter"/>
          </p:nvPr>
        </p:nvSpPr>
        <p:spPr bwMode="auto">
          <a:xfrm>
            <a:off x="661988" y="3932238"/>
            <a:ext cx="5295900" cy="32162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40291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14029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7C83B75-4068-42F6-997D-3C5924959096}" type="slidenum">
              <a:rPr lang="zh-CN" altLang="en-US" smtClean="0"/>
              <a:pPr/>
              <a:t>73</a:t>
            </a:fld>
            <a:endParaRPr lang="en-US" altLang="zh-CN" sz="1200" smtClean="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6739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11674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9A621AD2-496C-430A-BB72-62ED8354DC08}" type="slidenum">
              <a:rPr lang="zh-CN" altLang="en-US" smtClean="0"/>
              <a:pPr/>
              <a:t>6</a:t>
            </a:fld>
            <a:endParaRPr lang="en-US" altLang="zh-CN" sz="1200" smtClean="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-2147483648" y="-2147483648"/>
            <a:ext cx="0" cy="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C2777B40-F24F-4E62-B179-7D7F26A18CFC}" type="slidenum">
              <a:rPr lang="zh-CN" altLang="en-US" smtClean="0"/>
              <a:pPr/>
              <a:t>7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878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-2147483648" y="-2147483648"/>
            <a:ext cx="0" cy="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11878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E8B8EC1-6BCE-40C6-9C6A-3031CFC4281E}" type="slidenum">
              <a:rPr lang="zh-CN" altLang="en-US" smtClean="0"/>
              <a:pPr/>
              <a:t>8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9811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11981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A3E5154-801C-4A7A-A1DC-20D39B1D8E38}" type="slidenum">
              <a:rPr lang="zh-CN" altLang="en-US" smtClean="0"/>
              <a:pPr/>
              <a:t>9</a:t>
            </a:fld>
            <a:endParaRPr lang="en-US" altLang="zh-CN" sz="1200" smtClean="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0835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-2147483648" y="-2147483648"/>
            <a:ext cx="0" cy="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12083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F9FA8B6-E136-4F55-B3D5-11AF7BD44601}" type="slidenum">
              <a:rPr lang="zh-CN" altLang="en-US" smtClean="0"/>
              <a:pPr/>
              <a:t>10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1859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-2147483648" y="-2147483648"/>
            <a:ext cx="0" cy="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12186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12FA5998-3BA0-4319-A65E-D686E25518DA}" type="slidenum">
              <a:rPr lang="zh-CN" altLang="en-US" smtClean="0"/>
              <a:pPr/>
              <a:t>11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883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-2147483648" y="-2147483648"/>
            <a:ext cx="0" cy="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12288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E82A000-E75B-4A5A-888B-6F4655A82887}" type="slidenum">
              <a:rPr lang="zh-CN" altLang="en-US" smtClean="0"/>
              <a:pPr/>
              <a:t>12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7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56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advClick="0" advTm="7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94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94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advClick="0" advTm="7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7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/>
          </p:nvPr>
        </p:nvSpPr>
        <p:spPr>
          <a:xfrm>
            <a:off x="273050" y="512920"/>
            <a:ext cx="6489700" cy="524037"/>
          </a:xfrm>
          <a:prstGeom prst="rect">
            <a:avLst/>
          </a:prstGeom>
        </p:spPr>
        <p:txBody>
          <a:bodyPr lIns="68580" tIns="34290" rIns="68580" bIns="34290"/>
          <a:lstStyle>
            <a:lvl1pPr algn="l"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7"/>
          <p:cNvSpPr>
            <a:spLocks noGrp="1"/>
          </p:cNvSpPr>
          <p:nvPr>
            <p:ph type="body" sz="quarter" idx="25"/>
          </p:nvPr>
        </p:nvSpPr>
        <p:spPr>
          <a:xfrm>
            <a:off x="273050" y="940384"/>
            <a:ext cx="6489700" cy="285887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l">
              <a:buNone/>
              <a:defRPr sz="900" baseline="0">
                <a:solidFill>
                  <a:schemeClr val="bg1">
                    <a:lumMod val="6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advClick="0" advTm="7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5088"/>
          </a:xfrm>
          <a:prstGeom prst="rect">
            <a:avLst/>
          </a:prstGeom>
          <a:solidFill>
            <a:schemeClr val="accent1">
              <a:alpha val="9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76" tIns="36288" rIns="72576" bIns="36288" anchor="ctr"/>
          <a:lstStyle/>
          <a:p>
            <a:pPr algn="ctr" defTabSz="934085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7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EA81CE4F-5CF9-4ABB-A1BF-DF6782F29DDB}" type="datetimeFigureOut">
              <a:rPr lang="en-US"/>
              <a:pPr>
                <a:defRPr/>
              </a:pPr>
              <a:t>6/6/2018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24FF5EC-A6AF-467E-A3BB-D0E01B5858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 advTm="7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3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6238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 advClick="0" advTm="7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56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advClick="0" advTm="7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763"/>
            <a:ext cx="7772400" cy="10207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1225"/>
            <a:ext cx="7772400" cy="1125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 advClick="0" advTm="7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700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56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56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advClick="0" advTm="7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38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38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advClick="0" advTm="7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advClick="0" advTm="7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7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910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9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 advClick="0" advTm="7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2038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7488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 advClick="0" advTm="7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56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advClick="0" advTm="7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94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94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advClick="0" advTm="7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213"/>
            <a:ext cx="7772400" cy="110279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370"/>
            <a:ext cx="6400800" cy="1314775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1EC2FD-D97E-424F-A01A-09BF061645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7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9E79D1-7F1D-437B-B85A-18490F85FF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7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700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991"/>
            <a:ext cx="7772400" cy="1021808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573"/>
            <a:ext cx="7772400" cy="1125418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E05FFC-79F3-4EB1-9E75-31AD5E8D74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7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557"/>
            <a:ext cx="3886200" cy="32643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557"/>
            <a:ext cx="3886200" cy="32643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E5EDF4-C459-4952-9AFF-A02C1D88A4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7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29"/>
            <a:ext cx="8229600" cy="857462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619"/>
            <a:ext cx="4039791" cy="47994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559"/>
            <a:ext cx="4039791" cy="296419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9" y="1151619"/>
            <a:ext cx="4042172" cy="47994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9" y="1631559"/>
            <a:ext cx="4042172" cy="296419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5095C-9235-4971-8386-89323B559F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7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FF08C-B768-431A-B8D5-B6C0170911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7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04D8E-94F1-4CEE-BD84-1B8522F9F3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7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838"/>
            <a:ext cx="3008710" cy="871753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7" y="204838"/>
            <a:ext cx="5111353" cy="43909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591"/>
            <a:ext cx="3008710" cy="3519166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105BF-7AE5-491C-9E62-5830C0BC6F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7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1339"/>
            <a:ext cx="5486400" cy="42515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695"/>
            <a:ext cx="5486400" cy="3086862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6497"/>
            <a:ext cx="5486400" cy="603796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CC250A-FC2A-42DA-85CC-461475C8AB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7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3EFD54-5F3A-47DC-8488-39BAF5F2E6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7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11"/>
            <a:ext cx="1971675" cy="435995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11"/>
            <a:ext cx="5800725" cy="435995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318F9A-81CE-488F-8271-89E23520B6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7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700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+ SubTitle+Numb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4" name="Straight Connector 8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Rectangle 9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749377" y="563165"/>
            <a:ext cx="1645246" cy="164516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accent1">
                <a:lumMod val="75000"/>
              </a:schemeClr>
            </a:solidFill>
          </a:ln>
        </p:spPr>
        <p:txBody>
          <a:bodyPr bIns="18288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</p:spTree>
  </p:cSld>
  <p:clrMapOvr>
    <a:masterClrMapping/>
  </p:clrMapOvr>
  <p:transition advClick="0" advTm="7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5" name="Straight Connector 10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11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23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28850" y="1276665"/>
            <a:ext cx="4837671" cy="1676814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5" name="Straight Connector 13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14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23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28851" y="1191619"/>
            <a:ext cx="3866148" cy="1676814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3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5" name="Straight Connector 14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15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28850" y="3109230"/>
            <a:ext cx="7841382" cy="1676814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5" name="Straight Connector 12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13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20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168442" y="1155528"/>
            <a:ext cx="8807116" cy="278879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Pic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ight Arrow Callout 4"/>
          <p:cNvSpPr/>
          <p:nvPr userDrawn="1"/>
        </p:nvSpPr>
        <p:spPr>
          <a:xfrm>
            <a:off x="479425" y="1212850"/>
            <a:ext cx="1533525" cy="1058863"/>
          </a:xfrm>
          <a:prstGeom prst="rightArrowCallout">
            <a:avLst>
              <a:gd name="adj1" fmla="val 18792"/>
              <a:gd name="adj2" fmla="val 9396"/>
              <a:gd name="adj3" fmla="val 13111"/>
              <a:gd name="adj4" fmla="val 9095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cxnSp>
        <p:nvCxnSpPr>
          <p:cNvPr id="16" name="Straight Connector 9"/>
          <p:cNvCxnSpPr/>
          <p:nvPr userDrawn="1"/>
        </p:nvCxnSpPr>
        <p:spPr>
          <a:xfrm>
            <a:off x="469900" y="2344738"/>
            <a:ext cx="4951413" cy="158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1"/>
          <p:cNvCxnSpPr/>
          <p:nvPr userDrawn="1"/>
        </p:nvCxnSpPr>
        <p:spPr>
          <a:xfrm rot="5400000" flipH="1" flipV="1">
            <a:off x="4920456" y="1781969"/>
            <a:ext cx="1158875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ight Arrow Callout 24"/>
          <p:cNvSpPr/>
          <p:nvPr userDrawn="1"/>
        </p:nvSpPr>
        <p:spPr>
          <a:xfrm>
            <a:off x="479425" y="2459038"/>
            <a:ext cx="1533525" cy="1058862"/>
          </a:xfrm>
          <a:prstGeom prst="rightArrowCallout">
            <a:avLst>
              <a:gd name="adj1" fmla="val 18792"/>
              <a:gd name="adj2" fmla="val 9396"/>
              <a:gd name="adj3" fmla="val 13111"/>
              <a:gd name="adj4" fmla="val 909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cxnSp>
        <p:nvCxnSpPr>
          <p:cNvPr id="19" name="Straight Connector 28"/>
          <p:cNvCxnSpPr/>
          <p:nvPr userDrawn="1"/>
        </p:nvCxnSpPr>
        <p:spPr>
          <a:xfrm>
            <a:off x="469900" y="3592513"/>
            <a:ext cx="4951413" cy="158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29"/>
          <p:cNvCxnSpPr/>
          <p:nvPr userDrawn="1"/>
        </p:nvCxnSpPr>
        <p:spPr>
          <a:xfrm rot="5400000" flipH="1" flipV="1">
            <a:off x="4920456" y="3028157"/>
            <a:ext cx="1158875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ight Arrow Callout 30"/>
          <p:cNvSpPr/>
          <p:nvPr userDrawn="1"/>
        </p:nvSpPr>
        <p:spPr>
          <a:xfrm>
            <a:off x="479425" y="3681413"/>
            <a:ext cx="1533525" cy="1057275"/>
          </a:xfrm>
          <a:prstGeom prst="rightArrowCallout">
            <a:avLst>
              <a:gd name="adj1" fmla="val 18792"/>
              <a:gd name="adj2" fmla="val 9396"/>
              <a:gd name="adj3" fmla="val 13111"/>
              <a:gd name="adj4" fmla="val 909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cxnSp>
        <p:nvCxnSpPr>
          <p:cNvPr id="22" name="Straight Connector 34"/>
          <p:cNvCxnSpPr/>
          <p:nvPr userDrawn="1"/>
        </p:nvCxnSpPr>
        <p:spPr>
          <a:xfrm>
            <a:off x="469900" y="4813300"/>
            <a:ext cx="4951413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35"/>
          <p:cNvCxnSpPr/>
          <p:nvPr userDrawn="1"/>
        </p:nvCxnSpPr>
        <p:spPr>
          <a:xfrm rot="5400000" flipH="1" flipV="1">
            <a:off x="4921250" y="4249738"/>
            <a:ext cx="1157287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Down Arrow Callout 37"/>
          <p:cNvSpPr/>
          <p:nvPr userDrawn="1"/>
        </p:nvSpPr>
        <p:spPr>
          <a:xfrm>
            <a:off x="5602288" y="3079750"/>
            <a:ext cx="3013075" cy="1751013"/>
          </a:xfrm>
          <a:prstGeom prst="downArrowCallout">
            <a:avLst>
              <a:gd name="adj1" fmla="val 25000"/>
              <a:gd name="adj2" fmla="val 11800"/>
              <a:gd name="adj3" fmla="val 6300"/>
              <a:gd name="adj4" fmla="val 93700"/>
            </a:avLst>
          </a:prstGeom>
          <a:solidFill>
            <a:srgbClr val="0B253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grpSp>
        <p:nvGrpSpPr>
          <p:cNvPr id="25" name="Group 41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29" name="Straight Connector 42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43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7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45840" y="1265910"/>
            <a:ext cx="1260652" cy="936588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8"/>
          </p:nvPr>
        </p:nvSpPr>
        <p:spPr>
          <a:xfrm>
            <a:off x="2054701" y="1491614"/>
            <a:ext cx="3347433" cy="779481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9"/>
          </p:nvPr>
        </p:nvSpPr>
        <p:spPr>
          <a:xfrm>
            <a:off x="2054700" y="1198555"/>
            <a:ext cx="3347433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6" name="Picture Placeholder 7"/>
          <p:cNvSpPr>
            <a:spLocks noGrp="1"/>
          </p:cNvSpPr>
          <p:nvPr>
            <p:ph type="pic" sz="quarter" idx="30"/>
          </p:nvPr>
        </p:nvSpPr>
        <p:spPr>
          <a:xfrm>
            <a:off x="545840" y="2512390"/>
            <a:ext cx="1260652" cy="936588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31"/>
          </p:nvPr>
        </p:nvSpPr>
        <p:spPr>
          <a:xfrm>
            <a:off x="2054701" y="2738094"/>
            <a:ext cx="3347433" cy="779481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8" name="Text Placeholder 3"/>
          <p:cNvSpPr>
            <a:spLocks noGrp="1"/>
          </p:cNvSpPr>
          <p:nvPr>
            <p:ph type="body" sz="half" idx="32"/>
          </p:nvPr>
        </p:nvSpPr>
        <p:spPr>
          <a:xfrm>
            <a:off x="2054700" y="2445035"/>
            <a:ext cx="3347433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accent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2" name="Picture Placeholder 7"/>
          <p:cNvSpPr>
            <a:spLocks noGrp="1"/>
          </p:cNvSpPr>
          <p:nvPr>
            <p:ph type="pic" sz="quarter" idx="33"/>
          </p:nvPr>
        </p:nvSpPr>
        <p:spPr>
          <a:xfrm>
            <a:off x="545840" y="3733789"/>
            <a:ext cx="1260652" cy="936588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33" name="Text Placeholder 3"/>
          <p:cNvSpPr>
            <a:spLocks noGrp="1"/>
          </p:cNvSpPr>
          <p:nvPr>
            <p:ph type="body" sz="half" idx="34"/>
          </p:nvPr>
        </p:nvSpPr>
        <p:spPr>
          <a:xfrm>
            <a:off x="2054701" y="3959492"/>
            <a:ext cx="3347433" cy="779481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4" name="Text Placeholder 3"/>
          <p:cNvSpPr>
            <a:spLocks noGrp="1"/>
          </p:cNvSpPr>
          <p:nvPr>
            <p:ph type="body" sz="half" idx="35"/>
          </p:nvPr>
        </p:nvSpPr>
        <p:spPr>
          <a:xfrm>
            <a:off x="2054700" y="3666433"/>
            <a:ext cx="3347433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accent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7" name="Picture Placeholder 7"/>
          <p:cNvSpPr>
            <a:spLocks noGrp="1"/>
          </p:cNvSpPr>
          <p:nvPr>
            <p:ph type="pic" sz="quarter" idx="36"/>
          </p:nvPr>
        </p:nvSpPr>
        <p:spPr>
          <a:xfrm>
            <a:off x="5592278" y="1212996"/>
            <a:ext cx="3012707" cy="1807048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37"/>
          </p:nvPr>
        </p:nvSpPr>
        <p:spPr>
          <a:xfrm>
            <a:off x="5756527" y="3517576"/>
            <a:ext cx="2703871" cy="1020116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38"/>
          </p:nvPr>
        </p:nvSpPr>
        <p:spPr>
          <a:xfrm>
            <a:off x="5756527" y="3224516"/>
            <a:ext cx="2703871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1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8" grpId="0" bldLvl="0" animBg="1"/>
      <p:bldP spid="21" grpId="0" bldLvl="0" animBg="1"/>
      <p:bldP spid="24" grpId="0" bldLvl="0" animBg="1"/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9"/>
          <p:cNvSpPr/>
          <p:nvPr userDrawn="1"/>
        </p:nvSpPr>
        <p:spPr>
          <a:xfrm>
            <a:off x="1927225" y="585788"/>
            <a:ext cx="2516188" cy="1231900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13" name="Right Arrow Callout 2"/>
          <p:cNvSpPr/>
          <p:nvPr userDrawn="1"/>
        </p:nvSpPr>
        <p:spPr>
          <a:xfrm>
            <a:off x="454025" y="585788"/>
            <a:ext cx="1643063" cy="1231900"/>
          </a:xfrm>
          <a:prstGeom prst="rightArrowCallout">
            <a:avLst>
              <a:gd name="adj1" fmla="val 18792"/>
              <a:gd name="adj2" fmla="val 9396"/>
              <a:gd name="adj3" fmla="val 13111"/>
              <a:gd name="adj4" fmla="val 9095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14" name="Rectangle 21"/>
          <p:cNvSpPr/>
          <p:nvPr userDrawn="1"/>
        </p:nvSpPr>
        <p:spPr>
          <a:xfrm>
            <a:off x="1927225" y="1974850"/>
            <a:ext cx="2516188" cy="1233488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15" name="Right Arrow Callout 22"/>
          <p:cNvSpPr/>
          <p:nvPr userDrawn="1"/>
        </p:nvSpPr>
        <p:spPr>
          <a:xfrm>
            <a:off x="454025" y="1974850"/>
            <a:ext cx="1643063" cy="1233488"/>
          </a:xfrm>
          <a:prstGeom prst="rightArrowCallout">
            <a:avLst>
              <a:gd name="adj1" fmla="val 18792"/>
              <a:gd name="adj2" fmla="val 9396"/>
              <a:gd name="adj3" fmla="val 13111"/>
              <a:gd name="adj4" fmla="val 909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16" name="Rectangle 26"/>
          <p:cNvSpPr/>
          <p:nvPr userDrawn="1"/>
        </p:nvSpPr>
        <p:spPr>
          <a:xfrm>
            <a:off x="1927225" y="3355975"/>
            <a:ext cx="2516188" cy="1233488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17" name="Right Arrow Callout 27"/>
          <p:cNvSpPr/>
          <p:nvPr userDrawn="1"/>
        </p:nvSpPr>
        <p:spPr>
          <a:xfrm>
            <a:off x="454025" y="3355975"/>
            <a:ext cx="1643063" cy="1233488"/>
          </a:xfrm>
          <a:prstGeom prst="rightArrowCallout">
            <a:avLst>
              <a:gd name="adj1" fmla="val 18792"/>
              <a:gd name="adj2" fmla="val 9396"/>
              <a:gd name="adj3" fmla="val 13111"/>
              <a:gd name="adj4" fmla="val 909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715575" y="173298"/>
            <a:ext cx="4264281" cy="4790453"/>
          </a:xfrm>
          <a:prstGeom prst="roundRect">
            <a:avLst>
              <a:gd name="adj" fmla="val 262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Picture Placeholder 7"/>
          <p:cNvSpPr>
            <a:spLocks noGrp="1"/>
          </p:cNvSpPr>
          <p:nvPr>
            <p:ph type="pic" sz="quarter" idx="32"/>
          </p:nvPr>
        </p:nvSpPr>
        <p:spPr>
          <a:xfrm>
            <a:off x="514981" y="647982"/>
            <a:ext cx="1350116" cy="1091413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35"/>
          </p:nvPr>
        </p:nvSpPr>
        <p:spPr>
          <a:xfrm>
            <a:off x="2105912" y="984447"/>
            <a:ext cx="2193555" cy="69778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7"/>
          </p:nvPr>
        </p:nvSpPr>
        <p:spPr>
          <a:xfrm>
            <a:off x="2105911" y="691387"/>
            <a:ext cx="2193555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36"/>
          </p:nvPr>
        </p:nvSpPr>
        <p:spPr>
          <a:xfrm>
            <a:off x="514981" y="2037892"/>
            <a:ext cx="1350116" cy="1091413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5" name="Text Placeholder 3"/>
          <p:cNvSpPr>
            <a:spLocks noGrp="1"/>
          </p:cNvSpPr>
          <p:nvPr>
            <p:ph type="body" sz="half" idx="37"/>
          </p:nvPr>
        </p:nvSpPr>
        <p:spPr>
          <a:xfrm>
            <a:off x="2105912" y="2374357"/>
            <a:ext cx="2193555" cy="69778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6" name="Text Placeholder 3"/>
          <p:cNvSpPr>
            <a:spLocks noGrp="1"/>
          </p:cNvSpPr>
          <p:nvPr>
            <p:ph type="body" sz="half" idx="38"/>
          </p:nvPr>
        </p:nvSpPr>
        <p:spPr>
          <a:xfrm>
            <a:off x="2105911" y="2081297"/>
            <a:ext cx="2193555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accent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9" name="Picture Placeholder 7"/>
          <p:cNvSpPr>
            <a:spLocks noGrp="1"/>
          </p:cNvSpPr>
          <p:nvPr>
            <p:ph type="pic" sz="quarter" idx="39"/>
          </p:nvPr>
        </p:nvSpPr>
        <p:spPr>
          <a:xfrm>
            <a:off x="514981" y="3419665"/>
            <a:ext cx="1350116" cy="1091413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30" name="Text Placeholder 3"/>
          <p:cNvSpPr>
            <a:spLocks noGrp="1"/>
          </p:cNvSpPr>
          <p:nvPr>
            <p:ph type="body" sz="half" idx="40"/>
          </p:nvPr>
        </p:nvSpPr>
        <p:spPr>
          <a:xfrm>
            <a:off x="2105912" y="3756130"/>
            <a:ext cx="2193555" cy="69778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1" name="Text Placeholder 3"/>
          <p:cNvSpPr>
            <a:spLocks noGrp="1"/>
          </p:cNvSpPr>
          <p:nvPr>
            <p:ph type="body" sz="half" idx="41"/>
          </p:nvPr>
        </p:nvSpPr>
        <p:spPr>
          <a:xfrm>
            <a:off x="2105911" y="3463070"/>
            <a:ext cx="2193555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accent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Pic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25"/>
          <p:cNvGrpSpPr>
            <a:grpSpLocks/>
          </p:cNvGrpSpPr>
          <p:nvPr userDrawn="1"/>
        </p:nvGrpSpPr>
        <p:grpSpPr bwMode="auto">
          <a:xfrm>
            <a:off x="4676775" y="2651125"/>
            <a:ext cx="3810000" cy="914400"/>
            <a:chOff x="648100" y="3562350"/>
            <a:chExt cx="3583374" cy="914400"/>
          </a:xfrm>
        </p:grpSpPr>
        <p:sp>
          <p:nvSpPr>
            <p:cNvPr id="11" name="Rectangle 26"/>
            <p:cNvSpPr/>
            <p:nvPr userDrawn="1"/>
          </p:nvSpPr>
          <p:spPr>
            <a:xfrm>
              <a:off x="800393" y="3562350"/>
              <a:ext cx="3431081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  <p:sp>
          <p:nvSpPr>
            <p:cNvPr id="12" name="Rectangle 27"/>
            <p:cNvSpPr/>
            <p:nvPr userDrawn="1"/>
          </p:nvSpPr>
          <p:spPr>
            <a:xfrm>
              <a:off x="648100" y="3562350"/>
              <a:ext cx="152293" cy="914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grpSp>
        <p:nvGrpSpPr>
          <p:cNvPr id="13" name="Group 25"/>
          <p:cNvGrpSpPr>
            <a:grpSpLocks/>
          </p:cNvGrpSpPr>
          <p:nvPr userDrawn="1"/>
        </p:nvGrpSpPr>
        <p:grpSpPr bwMode="auto">
          <a:xfrm>
            <a:off x="4676775" y="3700463"/>
            <a:ext cx="3810000" cy="914400"/>
            <a:chOff x="648100" y="3562350"/>
            <a:chExt cx="3583374" cy="914400"/>
          </a:xfrm>
        </p:grpSpPr>
        <p:sp>
          <p:nvSpPr>
            <p:cNvPr id="14" name="Rectangle 13"/>
            <p:cNvSpPr/>
            <p:nvPr userDrawn="1"/>
          </p:nvSpPr>
          <p:spPr>
            <a:xfrm>
              <a:off x="800393" y="3562350"/>
              <a:ext cx="3431081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648100" y="3562350"/>
              <a:ext cx="152293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grpSp>
        <p:nvGrpSpPr>
          <p:cNvPr id="16" name="Group 20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17" name="Straight Connector 21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2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7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47700" y="1354688"/>
            <a:ext cx="3810000" cy="327560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0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948442" y="3048571"/>
            <a:ext cx="3347433" cy="40429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0" name="Text Placeholder 3"/>
          <p:cNvSpPr>
            <a:spLocks noGrp="1"/>
          </p:cNvSpPr>
          <p:nvPr>
            <p:ph type="body" sz="half" idx="25"/>
          </p:nvPr>
        </p:nvSpPr>
        <p:spPr>
          <a:xfrm>
            <a:off x="4948441" y="2755510"/>
            <a:ext cx="3347433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half" idx="26"/>
          </p:nvPr>
        </p:nvSpPr>
        <p:spPr>
          <a:xfrm>
            <a:off x="4704523" y="1647748"/>
            <a:ext cx="3782252" cy="850223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2" name="Text Placeholder 3"/>
          <p:cNvSpPr>
            <a:spLocks noGrp="1"/>
          </p:cNvSpPr>
          <p:nvPr>
            <p:ph type="body" sz="half" idx="27"/>
          </p:nvPr>
        </p:nvSpPr>
        <p:spPr>
          <a:xfrm>
            <a:off x="4704522" y="1354688"/>
            <a:ext cx="3782252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8"/>
          </p:nvPr>
        </p:nvSpPr>
        <p:spPr>
          <a:xfrm>
            <a:off x="4948442" y="4098567"/>
            <a:ext cx="3347433" cy="40429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29"/>
          </p:nvPr>
        </p:nvSpPr>
        <p:spPr>
          <a:xfrm>
            <a:off x="4948441" y="3805506"/>
            <a:ext cx="3347433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4"/>
          <p:cNvSpPr/>
          <p:nvPr userDrawn="1"/>
        </p:nvSpPr>
        <p:spPr>
          <a:xfrm>
            <a:off x="4459288" y="1236663"/>
            <a:ext cx="4027487" cy="1117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chemeClr val="bg1"/>
              </a:solidFill>
              <a:ea typeface="FontAwesome"/>
            </a:endParaRPr>
          </a:p>
        </p:txBody>
      </p:sp>
      <p:sp>
        <p:nvSpPr>
          <p:cNvPr id="13" name="Rectangle 25"/>
          <p:cNvSpPr/>
          <p:nvPr userDrawn="1"/>
        </p:nvSpPr>
        <p:spPr>
          <a:xfrm>
            <a:off x="4459288" y="2455863"/>
            <a:ext cx="4027487" cy="1117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chemeClr val="bg1"/>
              </a:solidFill>
              <a:ea typeface="FontAwesome"/>
            </a:endParaRPr>
          </a:p>
        </p:txBody>
      </p:sp>
      <p:sp>
        <p:nvSpPr>
          <p:cNvPr id="14" name="Rectangle 30"/>
          <p:cNvSpPr/>
          <p:nvPr userDrawn="1"/>
        </p:nvSpPr>
        <p:spPr>
          <a:xfrm>
            <a:off x="4459288" y="3667125"/>
            <a:ext cx="4027487" cy="11160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chemeClr val="bg1"/>
              </a:solidFill>
              <a:ea typeface="FontAwesome"/>
            </a:endParaRPr>
          </a:p>
        </p:txBody>
      </p:sp>
      <p:grpSp>
        <p:nvGrpSpPr>
          <p:cNvPr id="15" name="Group 35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16" name="Straight Connector 36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37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48200" y="1247895"/>
            <a:ext cx="3609475" cy="1105668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0240" y="1521455"/>
            <a:ext cx="3762683" cy="775007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7"/>
          </p:nvPr>
        </p:nvSpPr>
        <p:spPr>
          <a:xfrm>
            <a:off x="4604972" y="1315452"/>
            <a:ext cx="3773218" cy="1928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27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648200" y="2467089"/>
            <a:ext cx="3609475" cy="1105668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8" name="Text Placeholder 3"/>
          <p:cNvSpPr>
            <a:spLocks noGrp="1"/>
          </p:cNvSpPr>
          <p:nvPr>
            <p:ph type="body" sz="half" idx="19"/>
          </p:nvPr>
        </p:nvSpPr>
        <p:spPr>
          <a:xfrm>
            <a:off x="4610240" y="2740649"/>
            <a:ext cx="3762683" cy="775007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</p:txBody>
      </p:sp>
      <p:sp>
        <p:nvSpPr>
          <p:cNvPr id="29" name="Text Placeholder 3"/>
          <p:cNvSpPr>
            <a:spLocks noGrp="1"/>
          </p:cNvSpPr>
          <p:nvPr>
            <p:ph type="body" sz="half" idx="20"/>
          </p:nvPr>
        </p:nvSpPr>
        <p:spPr>
          <a:xfrm>
            <a:off x="4604972" y="2534646"/>
            <a:ext cx="3773218" cy="1928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32" name="Picture Placeholder 7"/>
          <p:cNvSpPr>
            <a:spLocks noGrp="1"/>
          </p:cNvSpPr>
          <p:nvPr>
            <p:ph type="pic" sz="quarter" idx="21"/>
          </p:nvPr>
        </p:nvSpPr>
        <p:spPr>
          <a:xfrm>
            <a:off x="648200" y="3677063"/>
            <a:ext cx="3609475" cy="1105668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33" name="Text Placeholder 3"/>
          <p:cNvSpPr>
            <a:spLocks noGrp="1"/>
          </p:cNvSpPr>
          <p:nvPr>
            <p:ph type="body" sz="half" idx="22"/>
          </p:nvPr>
        </p:nvSpPr>
        <p:spPr>
          <a:xfrm>
            <a:off x="4610240" y="3950622"/>
            <a:ext cx="3762683" cy="775007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</p:txBody>
      </p:sp>
      <p:sp>
        <p:nvSpPr>
          <p:cNvPr id="34" name="Text Placeholder 3"/>
          <p:cNvSpPr>
            <a:spLocks noGrp="1"/>
          </p:cNvSpPr>
          <p:nvPr>
            <p:ph type="body" sz="half" idx="23"/>
          </p:nvPr>
        </p:nvSpPr>
        <p:spPr>
          <a:xfrm>
            <a:off x="4604972" y="3744619"/>
            <a:ext cx="3773218" cy="1928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38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38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advClick="0" advTm="700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Pic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6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17" name="Straight Connector 17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18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31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57725" y="1192420"/>
            <a:ext cx="2466475" cy="1148698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35" name="Picture Placeholder 7"/>
          <p:cNvSpPr>
            <a:spLocks noGrp="1"/>
          </p:cNvSpPr>
          <p:nvPr>
            <p:ph type="pic" sz="quarter" idx="24"/>
          </p:nvPr>
        </p:nvSpPr>
        <p:spPr>
          <a:xfrm>
            <a:off x="657725" y="2440002"/>
            <a:ext cx="2466475" cy="1148698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3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7726" y="4037610"/>
            <a:ext cx="2470485" cy="69778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7"/>
          </p:nvPr>
        </p:nvSpPr>
        <p:spPr>
          <a:xfrm>
            <a:off x="657725" y="3744549"/>
            <a:ext cx="2470485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6" name="Picture Placeholder 7"/>
          <p:cNvSpPr>
            <a:spLocks noGrp="1"/>
          </p:cNvSpPr>
          <p:nvPr>
            <p:ph type="pic" sz="quarter" idx="22"/>
          </p:nvPr>
        </p:nvSpPr>
        <p:spPr>
          <a:xfrm>
            <a:off x="3331744" y="1192420"/>
            <a:ext cx="2466475" cy="1148698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3331744" y="2440002"/>
            <a:ext cx="2466475" cy="1148698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50" name="Text Placeholder 3"/>
          <p:cNvSpPr>
            <a:spLocks noGrp="1"/>
          </p:cNvSpPr>
          <p:nvPr>
            <p:ph type="body" sz="half" idx="28"/>
          </p:nvPr>
        </p:nvSpPr>
        <p:spPr>
          <a:xfrm>
            <a:off x="3327734" y="4037610"/>
            <a:ext cx="2470485" cy="69778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1" name="Text Placeholder 3"/>
          <p:cNvSpPr>
            <a:spLocks noGrp="1"/>
          </p:cNvSpPr>
          <p:nvPr>
            <p:ph type="body" sz="half" idx="29"/>
          </p:nvPr>
        </p:nvSpPr>
        <p:spPr>
          <a:xfrm>
            <a:off x="3327733" y="3744549"/>
            <a:ext cx="2470485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4" name="Picture Placeholder 7"/>
          <p:cNvSpPr>
            <a:spLocks noGrp="1"/>
          </p:cNvSpPr>
          <p:nvPr>
            <p:ph type="pic" sz="quarter" idx="23"/>
          </p:nvPr>
        </p:nvSpPr>
        <p:spPr>
          <a:xfrm>
            <a:off x="6005763" y="1192420"/>
            <a:ext cx="2466475" cy="1148698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55" name="Picture Placeholder 7"/>
          <p:cNvSpPr>
            <a:spLocks noGrp="1"/>
          </p:cNvSpPr>
          <p:nvPr>
            <p:ph type="pic" sz="quarter" idx="26"/>
          </p:nvPr>
        </p:nvSpPr>
        <p:spPr>
          <a:xfrm>
            <a:off x="6005763" y="2440002"/>
            <a:ext cx="2466475" cy="1148698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56" name="Text Placeholder 3"/>
          <p:cNvSpPr>
            <a:spLocks noGrp="1"/>
          </p:cNvSpPr>
          <p:nvPr>
            <p:ph type="body" sz="half" idx="30"/>
          </p:nvPr>
        </p:nvSpPr>
        <p:spPr>
          <a:xfrm>
            <a:off x="6005764" y="4037610"/>
            <a:ext cx="2470485" cy="69778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7" name="Text Placeholder 3"/>
          <p:cNvSpPr>
            <a:spLocks noGrp="1"/>
          </p:cNvSpPr>
          <p:nvPr>
            <p:ph type="body" sz="half" idx="31"/>
          </p:nvPr>
        </p:nvSpPr>
        <p:spPr>
          <a:xfrm>
            <a:off x="6005763" y="3744549"/>
            <a:ext cx="2470485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9"/>
          <p:cNvSpPr/>
          <p:nvPr userDrawn="1"/>
        </p:nvSpPr>
        <p:spPr>
          <a:xfrm>
            <a:off x="4141788" y="1233488"/>
            <a:ext cx="2681287" cy="1168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12" name="Rectangle 38"/>
          <p:cNvSpPr/>
          <p:nvPr userDrawn="1"/>
        </p:nvSpPr>
        <p:spPr>
          <a:xfrm>
            <a:off x="4141788" y="2401888"/>
            <a:ext cx="2681287" cy="11699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13" name="Rectangle 46"/>
          <p:cNvSpPr/>
          <p:nvPr userDrawn="1"/>
        </p:nvSpPr>
        <p:spPr>
          <a:xfrm>
            <a:off x="4141788" y="3576638"/>
            <a:ext cx="2681287" cy="1168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grpSp>
        <p:nvGrpSpPr>
          <p:cNvPr id="14" name="Group 22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15" name="Straight Connector 23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4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1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890900" y="1242045"/>
            <a:ext cx="1676400" cy="3513404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05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55175" y="1317750"/>
            <a:ext cx="2466475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half" idx="17"/>
          </p:nvPr>
        </p:nvSpPr>
        <p:spPr>
          <a:xfrm>
            <a:off x="4255175" y="1615642"/>
            <a:ext cx="2452437" cy="71986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490896" y="1233217"/>
            <a:ext cx="3583003" cy="3522231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05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5" name="Text Placeholder 3"/>
          <p:cNvSpPr>
            <a:spLocks noGrp="1"/>
          </p:cNvSpPr>
          <p:nvPr>
            <p:ph type="body" sz="half" idx="20"/>
          </p:nvPr>
        </p:nvSpPr>
        <p:spPr>
          <a:xfrm>
            <a:off x="4255175" y="2486826"/>
            <a:ext cx="2466475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half" idx="21"/>
          </p:nvPr>
        </p:nvSpPr>
        <p:spPr>
          <a:xfrm>
            <a:off x="4255175" y="2784717"/>
            <a:ext cx="2452437" cy="71986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9" name="Text Placeholder 3"/>
          <p:cNvSpPr>
            <a:spLocks noGrp="1"/>
          </p:cNvSpPr>
          <p:nvPr>
            <p:ph type="body" sz="half" idx="23"/>
          </p:nvPr>
        </p:nvSpPr>
        <p:spPr>
          <a:xfrm>
            <a:off x="4255175" y="3661279"/>
            <a:ext cx="2466475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0" name="Text Placeholder 3"/>
          <p:cNvSpPr>
            <a:spLocks noGrp="1"/>
          </p:cNvSpPr>
          <p:nvPr>
            <p:ph type="body" sz="half" idx="24"/>
          </p:nvPr>
        </p:nvSpPr>
        <p:spPr>
          <a:xfrm>
            <a:off x="4255175" y="3959170"/>
            <a:ext cx="2452437" cy="71986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</p:bld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2"/>
          <p:cNvGrpSpPr>
            <a:grpSpLocks/>
          </p:cNvGrpSpPr>
          <p:nvPr userDrawn="1"/>
        </p:nvGrpSpPr>
        <p:grpSpPr bwMode="auto">
          <a:xfrm>
            <a:off x="542925" y="1436688"/>
            <a:ext cx="1905000" cy="403225"/>
            <a:chOff x="609600" y="1276350"/>
            <a:chExt cx="1905000" cy="403331"/>
          </a:xfrm>
        </p:grpSpPr>
        <p:sp>
          <p:nvSpPr>
            <p:cNvPr id="17" name="Rectangle 10"/>
            <p:cNvSpPr/>
            <p:nvPr userDrawn="1"/>
          </p:nvSpPr>
          <p:spPr>
            <a:xfrm>
              <a:off x="609600" y="1276350"/>
              <a:ext cx="1905000" cy="3048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r>
                <a:rPr lang="en-US" b="1" dirty="0"/>
                <a:t>Title Goes Here</a:t>
              </a:r>
            </a:p>
          </p:txBody>
        </p:sp>
        <p:sp>
          <p:nvSpPr>
            <p:cNvPr id="20" name="Isosceles Triangle 11"/>
            <p:cNvSpPr/>
            <p:nvPr userDrawn="1"/>
          </p:nvSpPr>
          <p:spPr>
            <a:xfrm rot="10800000">
              <a:off x="1447800" y="1581230"/>
              <a:ext cx="228600" cy="9845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21" name="Rectangle 13"/>
          <p:cNvSpPr/>
          <p:nvPr userDrawn="1"/>
        </p:nvSpPr>
        <p:spPr>
          <a:xfrm>
            <a:off x="542925" y="2990850"/>
            <a:ext cx="1905000" cy="1525588"/>
          </a:xfrm>
          <a:prstGeom prst="rect">
            <a:avLst/>
          </a:prstGeom>
          <a:noFill/>
          <a:ln w="9525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grpSp>
        <p:nvGrpSpPr>
          <p:cNvPr id="22" name="Group 20"/>
          <p:cNvGrpSpPr>
            <a:grpSpLocks/>
          </p:cNvGrpSpPr>
          <p:nvPr userDrawn="1"/>
        </p:nvGrpSpPr>
        <p:grpSpPr bwMode="auto">
          <a:xfrm>
            <a:off x="2590800" y="1436688"/>
            <a:ext cx="1905000" cy="403225"/>
            <a:chOff x="609600" y="1276350"/>
            <a:chExt cx="1905000" cy="403331"/>
          </a:xfrm>
        </p:grpSpPr>
        <p:sp>
          <p:nvSpPr>
            <p:cNvPr id="23" name="Rectangle 24"/>
            <p:cNvSpPr/>
            <p:nvPr userDrawn="1"/>
          </p:nvSpPr>
          <p:spPr>
            <a:xfrm>
              <a:off x="609600" y="1276350"/>
              <a:ext cx="1905000" cy="30488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r>
                <a:rPr lang="en-US" b="1" dirty="0"/>
                <a:t>Title Goes Here</a:t>
              </a:r>
            </a:p>
          </p:txBody>
        </p:sp>
        <p:sp>
          <p:nvSpPr>
            <p:cNvPr id="24" name="Isosceles Triangle 25"/>
            <p:cNvSpPr/>
            <p:nvPr userDrawn="1"/>
          </p:nvSpPr>
          <p:spPr>
            <a:xfrm rot="10800000">
              <a:off x="1447800" y="1581230"/>
              <a:ext cx="228600" cy="984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25" name="Rectangle 26"/>
          <p:cNvSpPr/>
          <p:nvPr userDrawn="1"/>
        </p:nvSpPr>
        <p:spPr>
          <a:xfrm>
            <a:off x="2590800" y="2990850"/>
            <a:ext cx="1905000" cy="1525588"/>
          </a:xfrm>
          <a:prstGeom prst="rect">
            <a:avLst/>
          </a:prstGeom>
          <a:noFill/>
          <a:ln w="9525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grpSp>
        <p:nvGrpSpPr>
          <p:cNvPr id="26" name="Group 32"/>
          <p:cNvGrpSpPr>
            <a:grpSpLocks/>
          </p:cNvGrpSpPr>
          <p:nvPr userDrawn="1"/>
        </p:nvGrpSpPr>
        <p:grpSpPr bwMode="auto">
          <a:xfrm>
            <a:off x="4648200" y="1436688"/>
            <a:ext cx="1905000" cy="403225"/>
            <a:chOff x="609600" y="1276350"/>
            <a:chExt cx="1905000" cy="403331"/>
          </a:xfrm>
        </p:grpSpPr>
        <p:sp>
          <p:nvSpPr>
            <p:cNvPr id="27" name="Rectangle 33"/>
            <p:cNvSpPr/>
            <p:nvPr userDrawn="1"/>
          </p:nvSpPr>
          <p:spPr>
            <a:xfrm>
              <a:off x="609600" y="1276350"/>
              <a:ext cx="1905000" cy="30488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r>
                <a:rPr lang="en-US" b="1" dirty="0"/>
                <a:t>Title Goes Here</a:t>
              </a:r>
            </a:p>
          </p:txBody>
        </p:sp>
        <p:sp>
          <p:nvSpPr>
            <p:cNvPr id="29" name="Isosceles Triangle 34"/>
            <p:cNvSpPr/>
            <p:nvPr userDrawn="1"/>
          </p:nvSpPr>
          <p:spPr>
            <a:xfrm rot="10800000">
              <a:off x="1447800" y="1581230"/>
              <a:ext cx="228600" cy="9845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30" name="Rectangle 35"/>
          <p:cNvSpPr/>
          <p:nvPr userDrawn="1"/>
        </p:nvSpPr>
        <p:spPr>
          <a:xfrm>
            <a:off x="4648200" y="2990850"/>
            <a:ext cx="1905000" cy="1525588"/>
          </a:xfrm>
          <a:prstGeom prst="rect">
            <a:avLst/>
          </a:prstGeom>
          <a:noFill/>
          <a:ln w="9525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grpSp>
        <p:nvGrpSpPr>
          <p:cNvPr id="33" name="Group 39"/>
          <p:cNvGrpSpPr>
            <a:grpSpLocks/>
          </p:cNvGrpSpPr>
          <p:nvPr userDrawn="1"/>
        </p:nvGrpSpPr>
        <p:grpSpPr bwMode="auto">
          <a:xfrm>
            <a:off x="6711950" y="1436688"/>
            <a:ext cx="1905000" cy="403225"/>
            <a:chOff x="609600" y="1276350"/>
            <a:chExt cx="1905000" cy="403331"/>
          </a:xfrm>
        </p:grpSpPr>
        <p:sp>
          <p:nvSpPr>
            <p:cNvPr id="34" name="Rectangle 40"/>
            <p:cNvSpPr/>
            <p:nvPr userDrawn="1"/>
          </p:nvSpPr>
          <p:spPr>
            <a:xfrm>
              <a:off x="609600" y="1276350"/>
              <a:ext cx="1905000" cy="30488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r>
                <a:rPr lang="en-US" b="1" dirty="0"/>
                <a:t>Title Goes Here</a:t>
              </a:r>
            </a:p>
          </p:txBody>
        </p:sp>
        <p:sp>
          <p:nvSpPr>
            <p:cNvPr id="35" name="Isosceles Triangle 41"/>
            <p:cNvSpPr/>
            <p:nvPr userDrawn="1"/>
          </p:nvSpPr>
          <p:spPr>
            <a:xfrm rot="10800000">
              <a:off x="1447800" y="1581230"/>
              <a:ext cx="228600" cy="9845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36" name="Rectangle 42"/>
          <p:cNvSpPr/>
          <p:nvPr userDrawn="1"/>
        </p:nvSpPr>
        <p:spPr>
          <a:xfrm>
            <a:off x="6711950" y="2990850"/>
            <a:ext cx="1905000" cy="1525588"/>
          </a:xfrm>
          <a:prstGeom prst="rect">
            <a:avLst/>
          </a:prstGeom>
          <a:noFill/>
          <a:ln w="9525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grpSp>
        <p:nvGrpSpPr>
          <p:cNvPr id="40" name="Group 50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41" name="Straight Connector 51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52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7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36575" y="1848306"/>
            <a:ext cx="1920240" cy="1143282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05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16"/>
          </p:nvPr>
        </p:nvSpPr>
        <p:spPr>
          <a:xfrm>
            <a:off x="638175" y="3067807"/>
            <a:ext cx="1714500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17"/>
          </p:nvPr>
        </p:nvSpPr>
        <p:spPr>
          <a:xfrm>
            <a:off x="638175" y="3365699"/>
            <a:ext cx="1714501" cy="1074047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2584449" y="1848306"/>
            <a:ext cx="1920240" cy="1143282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05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8" name="Text Placeholder 3"/>
          <p:cNvSpPr>
            <a:spLocks noGrp="1"/>
          </p:cNvSpPr>
          <p:nvPr>
            <p:ph type="body" sz="half" idx="19"/>
          </p:nvPr>
        </p:nvSpPr>
        <p:spPr>
          <a:xfrm>
            <a:off x="2686050" y="3067807"/>
            <a:ext cx="1714500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half" idx="20"/>
          </p:nvPr>
        </p:nvSpPr>
        <p:spPr>
          <a:xfrm>
            <a:off x="2686050" y="3365699"/>
            <a:ext cx="1714501" cy="1074047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32" name="Picture Placeholder 7"/>
          <p:cNvSpPr>
            <a:spLocks noGrp="1"/>
          </p:cNvSpPr>
          <p:nvPr>
            <p:ph type="pic" sz="quarter" idx="21"/>
          </p:nvPr>
        </p:nvSpPr>
        <p:spPr>
          <a:xfrm>
            <a:off x="4635500" y="1848306"/>
            <a:ext cx="1920240" cy="1143282"/>
          </a:xfrm>
          <a:prstGeom prst="rect">
            <a:avLst/>
          </a:prstGeom>
          <a:solidFill>
            <a:schemeClr val="accent3"/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05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37" name="Text Placeholder 3"/>
          <p:cNvSpPr>
            <a:spLocks noGrp="1"/>
          </p:cNvSpPr>
          <p:nvPr>
            <p:ph type="body" sz="half" idx="22"/>
          </p:nvPr>
        </p:nvSpPr>
        <p:spPr>
          <a:xfrm>
            <a:off x="4743450" y="3067807"/>
            <a:ext cx="1714500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8" name="Text Placeholder 3"/>
          <p:cNvSpPr>
            <a:spLocks noGrp="1"/>
          </p:cNvSpPr>
          <p:nvPr>
            <p:ph type="body" sz="half" idx="23"/>
          </p:nvPr>
        </p:nvSpPr>
        <p:spPr>
          <a:xfrm>
            <a:off x="4743450" y="3365699"/>
            <a:ext cx="1714501" cy="1074047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39" name="Picture Placeholder 7"/>
          <p:cNvSpPr>
            <a:spLocks noGrp="1"/>
          </p:cNvSpPr>
          <p:nvPr>
            <p:ph type="pic" sz="quarter" idx="24"/>
          </p:nvPr>
        </p:nvSpPr>
        <p:spPr>
          <a:xfrm>
            <a:off x="6705576" y="1848306"/>
            <a:ext cx="1920240" cy="1143282"/>
          </a:xfrm>
          <a:prstGeom prst="rect">
            <a:avLst/>
          </a:prstGeom>
          <a:solidFill>
            <a:schemeClr val="accent4"/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05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4" name="Text Placeholder 3"/>
          <p:cNvSpPr>
            <a:spLocks noGrp="1"/>
          </p:cNvSpPr>
          <p:nvPr>
            <p:ph type="body" sz="half" idx="25"/>
          </p:nvPr>
        </p:nvSpPr>
        <p:spPr>
          <a:xfrm>
            <a:off x="6807176" y="3067807"/>
            <a:ext cx="1714500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4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5" name="Text Placeholder 3"/>
          <p:cNvSpPr>
            <a:spLocks noGrp="1"/>
          </p:cNvSpPr>
          <p:nvPr>
            <p:ph type="body" sz="half" idx="26"/>
          </p:nvPr>
        </p:nvSpPr>
        <p:spPr>
          <a:xfrm>
            <a:off x="6807176" y="3365699"/>
            <a:ext cx="1714501" cy="1074047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5" grpId="0" bldLvl="0" animBg="1"/>
      <p:bldP spid="30" grpId="0" bldLvl="0" animBg="1"/>
      <p:bldP spid="36" grpId="0" bldLvl="0" animBg="1"/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Pic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21"/>
          <p:cNvSpPr/>
          <p:nvPr userDrawn="1"/>
        </p:nvSpPr>
        <p:spPr>
          <a:xfrm>
            <a:off x="2795588" y="1446213"/>
            <a:ext cx="1590675" cy="1590675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20" name="Freeform 104"/>
          <p:cNvSpPr>
            <a:spLocks noEditPoints="1"/>
          </p:cNvSpPr>
          <p:nvPr userDrawn="1"/>
        </p:nvSpPr>
        <p:spPr bwMode="auto">
          <a:xfrm>
            <a:off x="1624013" y="2738438"/>
            <a:ext cx="212725" cy="212725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15" y="11"/>
              </a:cxn>
              <a:cxn ang="0">
                <a:pos x="9" y="16"/>
              </a:cxn>
              <a:cxn ang="0">
                <a:pos x="15" y="20"/>
              </a:cxn>
              <a:cxn ang="0">
                <a:pos x="15" y="20"/>
              </a:cxn>
              <a:cxn ang="0">
                <a:pos x="20" y="16"/>
              </a:cxn>
              <a:cxn ang="0">
                <a:pos x="15" y="11"/>
              </a:cxn>
              <a:cxn ang="0">
                <a:pos x="19" y="52"/>
              </a:cxn>
              <a:cxn ang="0">
                <a:pos x="19" y="24"/>
              </a:cxn>
              <a:cxn ang="0">
                <a:pos x="10" y="24"/>
              </a:cxn>
              <a:cxn ang="0">
                <a:pos x="10" y="52"/>
              </a:cxn>
              <a:cxn ang="0">
                <a:pos x="19" y="52"/>
              </a:cxn>
              <a:cxn ang="0">
                <a:pos x="53" y="52"/>
              </a:cxn>
              <a:cxn ang="0">
                <a:pos x="53" y="36"/>
              </a:cxn>
              <a:cxn ang="0">
                <a:pos x="42" y="24"/>
              </a:cxn>
              <a:cxn ang="0">
                <a:pos x="34" y="28"/>
              </a:cxn>
              <a:cxn ang="0">
                <a:pos x="34" y="28"/>
              </a:cxn>
              <a:cxn ang="0">
                <a:pos x="34" y="24"/>
              </a:cxn>
              <a:cxn ang="0">
                <a:pos x="24" y="24"/>
              </a:cxn>
              <a:cxn ang="0">
                <a:pos x="24" y="52"/>
              </a:cxn>
              <a:cxn ang="0">
                <a:pos x="34" y="52"/>
              </a:cxn>
              <a:cxn ang="0">
                <a:pos x="34" y="37"/>
              </a:cxn>
              <a:cxn ang="0">
                <a:pos x="34" y="34"/>
              </a:cxn>
              <a:cxn ang="0">
                <a:pos x="39" y="31"/>
              </a:cxn>
              <a:cxn ang="0">
                <a:pos x="43" y="37"/>
              </a:cxn>
              <a:cxn ang="0">
                <a:pos x="43" y="52"/>
              </a:cxn>
              <a:cxn ang="0">
                <a:pos x="53" y="52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15" y="11"/>
                </a:moveTo>
                <a:cubicBezTo>
                  <a:pt x="12" y="11"/>
                  <a:pt x="9" y="13"/>
                  <a:pt x="9" y="16"/>
                </a:cubicBezTo>
                <a:cubicBezTo>
                  <a:pt x="9" y="18"/>
                  <a:pt x="11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8" y="20"/>
                  <a:pt x="20" y="18"/>
                  <a:pt x="20" y="16"/>
                </a:cubicBezTo>
                <a:cubicBezTo>
                  <a:pt x="20" y="13"/>
                  <a:pt x="18" y="11"/>
                  <a:pt x="15" y="11"/>
                </a:cubicBezTo>
                <a:close/>
                <a:moveTo>
                  <a:pt x="19" y="52"/>
                </a:moveTo>
                <a:cubicBezTo>
                  <a:pt x="19" y="24"/>
                  <a:pt x="19" y="24"/>
                  <a:pt x="19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52"/>
                  <a:pt x="10" y="52"/>
                  <a:pt x="10" y="52"/>
                </a:cubicBezTo>
                <a:lnTo>
                  <a:pt x="19" y="52"/>
                </a:lnTo>
                <a:close/>
                <a:moveTo>
                  <a:pt x="53" y="52"/>
                </a:moveTo>
                <a:cubicBezTo>
                  <a:pt x="53" y="36"/>
                  <a:pt x="53" y="36"/>
                  <a:pt x="53" y="36"/>
                </a:cubicBezTo>
                <a:cubicBezTo>
                  <a:pt x="53" y="28"/>
                  <a:pt x="48" y="24"/>
                  <a:pt x="42" y="24"/>
                </a:cubicBezTo>
                <a:cubicBezTo>
                  <a:pt x="37" y="24"/>
                  <a:pt x="35" y="26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4"/>
                  <a:pt x="34" y="24"/>
                  <a:pt x="3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7"/>
                  <a:pt x="2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4" y="35"/>
                  <a:pt x="34" y="34"/>
                </a:cubicBezTo>
                <a:cubicBezTo>
                  <a:pt x="35" y="33"/>
                  <a:pt x="36" y="31"/>
                  <a:pt x="39" y="31"/>
                </a:cubicBezTo>
                <a:cubicBezTo>
                  <a:pt x="42" y="31"/>
                  <a:pt x="43" y="33"/>
                  <a:pt x="43" y="37"/>
                </a:cubicBezTo>
                <a:cubicBezTo>
                  <a:pt x="43" y="52"/>
                  <a:pt x="43" y="52"/>
                  <a:pt x="43" y="52"/>
                </a:cubicBezTo>
                <a:lnTo>
                  <a:pt x="53" y="5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21" name="Freeform 154"/>
          <p:cNvSpPr/>
          <p:nvPr userDrawn="1"/>
        </p:nvSpPr>
        <p:spPr bwMode="auto">
          <a:xfrm>
            <a:off x="1897063" y="2757488"/>
            <a:ext cx="219075" cy="174625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22" name="Freeform 188"/>
          <p:cNvSpPr/>
          <p:nvPr userDrawn="1"/>
        </p:nvSpPr>
        <p:spPr bwMode="auto">
          <a:xfrm>
            <a:off x="2163763" y="2744788"/>
            <a:ext cx="203200" cy="200025"/>
          </a:xfrm>
          <a:custGeom>
            <a:avLst/>
            <a:gdLst/>
            <a:ahLst/>
            <a:cxnLst>
              <a:cxn ang="0">
                <a:pos x="48" y="58"/>
              </a:cxn>
              <a:cxn ang="0">
                <a:pos x="41" y="58"/>
              </a:cxn>
              <a:cxn ang="0">
                <a:pos x="41" y="35"/>
              </a:cxn>
              <a:cxn ang="0">
                <a:pos x="48" y="35"/>
              </a:cxn>
              <a:cxn ang="0">
                <a:pos x="49" y="26"/>
              </a:cxn>
              <a:cxn ang="0">
                <a:pos x="41" y="26"/>
              </a:cxn>
              <a:cxn ang="0">
                <a:pos x="41" y="21"/>
              </a:cxn>
              <a:cxn ang="0">
                <a:pos x="45" y="17"/>
              </a:cxn>
              <a:cxn ang="0">
                <a:pos x="50" y="17"/>
              </a:cxn>
              <a:cxn ang="0">
                <a:pos x="50" y="9"/>
              </a:cxn>
              <a:cxn ang="0">
                <a:pos x="43" y="8"/>
              </a:cxn>
              <a:cxn ang="0">
                <a:pos x="32" y="20"/>
              </a:cxn>
              <a:cxn ang="0">
                <a:pos x="32" y="26"/>
              </a:cxn>
              <a:cxn ang="0">
                <a:pos x="24" y="26"/>
              </a:cxn>
              <a:cxn ang="0">
                <a:pos x="24" y="35"/>
              </a:cxn>
              <a:cxn ang="0">
                <a:pos x="32" y="35"/>
              </a:cxn>
              <a:cxn ang="0">
                <a:pos x="32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8" y="0"/>
              </a:cxn>
              <a:cxn ang="0">
                <a:pos x="59" y="10"/>
              </a:cxn>
              <a:cxn ang="0">
                <a:pos x="59" y="47"/>
              </a:cxn>
              <a:cxn ang="0">
                <a:pos x="48" y="58"/>
              </a:cxn>
            </a:cxnLst>
            <a:rect l="0" t="0" r="r" b="b"/>
            <a:pathLst>
              <a:path w="59" h="58">
                <a:moveTo>
                  <a:pt x="48" y="58"/>
                </a:moveTo>
                <a:cubicBezTo>
                  <a:pt x="41" y="58"/>
                  <a:pt x="41" y="58"/>
                  <a:pt x="41" y="58"/>
                </a:cubicBezTo>
                <a:cubicBezTo>
                  <a:pt x="41" y="35"/>
                  <a:pt x="41" y="35"/>
                  <a:pt x="41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9" y="26"/>
                  <a:pt x="49" y="26"/>
                  <a:pt x="49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18"/>
                  <a:pt x="42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49" y="9"/>
                  <a:pt x="47" y="8"/>
                  <a:pt x="43" y="8"/>
                </a:cubicBezTo>
                <a:cubicBezTo>
                  <a:pt x="37" y="8"/>
                  <a:pt x="32" y="12"/>
                  <a:pt x="32" y="20"/>
                </a:cubicBezTo>
                <a:cubicBezTo>
                  <a:pt x="32" y="26"/>
                  <a:pt x="32" y="26"/>
                  <a:pt x="32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35"/>
                  <a:pt x="24" y="35"/>
                  <a:pt x="24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58"/>
                  <a:pt x="32" y="58"/>
                  <a:pt x="32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0"/>
                  <a:pt x="59" y="4"/>
                  <a:pt x="59" y="10"/>
                </a:cubicBezTo>
                <a:cubicBezTo>
                  <a:pt x="59" y="47"/>
                  <a:pt x="59" y="47"/>
                  <a:pt x="59" y="47"/>
                </a:cubicBezTo>
                <a:cubicBezTo>
                  <a:pt x="59" y="53"/>
                  <a:pt x="54" y="58"/>
                  <a:pt x="48" y="58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26" name="Freeform 65"/>
          <p:cNvSpPr>
            <a:spLocks noEditPoints="1"/>
          </p:cNvSpPr>
          <p:nvPr userDrawn="1"/>
        </p:nvSpPr>
        <p:spPr bwMode="auto">
          <a:xfrm>
            <a:off x="2432050" y="2736850"/>
            <a:ext cx="206375" cy="217488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27" name="Oval 31"/>
          <p:cNvSpPr/>
          <p:nvPr userDrawn="1"/>
        </p:nvSpPr>
        <p:spPr>
          <a:xfrm>
            <a:off x="4641850" y="1446213"/>
            <a:ext cx="1589088" cy="1590675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28" name="Freeform 104"/>
          <p:cNvSpPr>
            <a:spLocks noEditPoints="1"/>
          </p:cNvSpPr>
          <p:nvPr userDrawn="1"/>
        </p:nvSpPr>
        <p:spPr bwMode="auto">
          <a:xfrm>
            <a:off x="6416675" y="2738438"/>
            <a:ext cx="212725" cy="212725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15" y="11"/>
              </a:cxn>
              <a:cxn ang="0">
                <a:pos x="9" y="16"/>
              </a:cxn>
              <a:cxn ang="0">
                <a:pos x="15" y="20"/>
              </a:cxn>
              <a:cxn ang="0">
                <a:pos x="15" y="20"/>
              </a:cxn>
              <a:cxn ang="0">
                <a:pos x="20" y="16"/>
              </a:cxn>
              <a:cxn ang="0">
                <a:pos x="15" y="11"/>
              </a:cxn>
              <a:cxn ang="0">
                <a:pos x="19" y="52"/>
              </a:cxn>
              <a:cxn ang="0">
                <a:pos x="19" y="24"/>
              </a:cxn>
              <a:cxn ang="0">
                <a:pos x="10" y="24"/>
              </a:cxn>
              <a:cxn ang="0">
                <a:pos x="10" y="52"/>
              </a:cxn>
              <a:cxn ang="0">
                <a:pos x="19" y="52"/>
              </a:cxn>
              <a:cxn ang="0">
                <a:pos x="53" y="52"/>
              </a:cxn>
              <a:cxn ang="0">
                <a:pos x="53" y="36"/>
              </a:cxn>
              <a:cxn ang="0">
                <a:pos x="42" y="24"/>
              </a:cxn>
              <a:cxn ang="0">
                <a:pos x="34" y="28"/>
              </a:cxn>
              <a:cxn ang="0">
                <a:pos x="34" y="28"/>
              </a:cxn>
              <a:cxn ang="0">
                <a:pos x="34" y="24"/>
              </a:cxn>
              <a:cxn ang="0">
                <a:pos x="24" y="24"/>
              </a:cxn>
              <a:cxn ang="0">
                <a:pos x="24" y="52"/>
              </a:cxn>
              <a:cxn ang="0">
                <a:pos x="34" y="52"/>
              </a:cxn>
              <a:cxn ang="0">
                <a:pos x="34" y="37"/>
              </a:cxn>
              <a:cxn ang="0">
                <a:pos x="34" y="34"/>
              </a:cxn>
              <a:cxn ang="0">
                <a:pos x="39" y="31"/>
              </a:cxn>
              <a:cxn ang="0">
                <a:pos x="43" y="37"/>
              </a:cxn>
              <a:cxn ang="0">
                <a:pos x="43" y="52"/>
              </a:cxn>
              <a:cxn ang="0">
                <a:pos x="53" y="52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15" y="11"/>
                </a:moveTo>
                <a:cubicBezTo>
                  <a:pt x="12" y="11"/>
                  <a:pt x="9" y="13"/>
                  <a:pt x="9" y="16"/>
                </a:cubicBezTo>
                <a:cubicBezTo>
                  <a:pt x="9" y="18"/>
                  <a:pt x="11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8" y="20"/>
                  <a:pt x="20" y="18"/>
                  <a:pt x="20" y="16"/>
                </a:cubicBezTo>
                <a:cubicBezTo>
                  <a:pt x="20" y="13"/>
                  <a:pt x="18" y="11"/>
                  <a:pt x="15" y="11"/>
                </a:cubicBezTo>
                <a:close/>
                <a:moveTo>
                  <a:pt x="19" y="52"/>
                </a:moveTo>
                <a:cubicBezTo>
                  <a:pt x="19" y="24"/>
                  <a:pt x="19" y="24"/>
                  <a:pt x="19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52"/>
                  <a:pt x="10" y="52"/>
                  <a:pt x="10" y="52"/>
                </a:cubicBezTo>
                <a:lnTo>
                  <a:pt x="19" y="52"/>
                </a:lnTo>
                <a:close/>
                <a:moveTo>
                  <a:pt x="53" y="52"/>
                </a:moveTo>
                <a:cubicBezTo>
                  <a:pt x="53" y="36"/>
                  <a:pt x="53" y="36"/>
                  <a:pt x="53" y="36"/>
                </a:cubicBezTo>
                <a:cubicBezTo>
                  <a:pt x="53" y="28"/>
                  <a:pt x="48" y="24"/>
                  <a:pt x="42" y="24"/>
                </a:cubicBezTo>
                <a:cubicBezTo>
                  <a:pt x="37" y="24"/>
                  <a:pt x="35" y="26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4"/>
                  <a:pt x="34" y="24"/>
                  <a:pt x="3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7"/>
                  <a:pt x="2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4" y="35"/>
                  <a:pt x="34" y="34"/>
                </a:cubicBezTo>
                <a:cubicBezTo>
                  <a:pt x="35" y="33"/>
                  <a:pt x="36" y="31"/>
                  <a:pt x="39" y="31"/>
                </a:cubicBezTo>
                <a:cubicBezTo>
                  <a:pt x="42" y="31"/>
                  <a:pt x="43" y="33"/>
                  <a:pt x="43" y="37"/>
                </a:cubicBezTo>
                <a:cubicBezTo>
                  <a:pt x="43" y="52"/>
                  <a:pt x="43" y="52"/>
                  <a:pt x="43" y="52"/>
                </a:cubicBezTo>
                <a:lnTo>
                  <a:pt x="53" y="5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29" name="Freeform 154"/>
          <p:cNvSpPr/>
          <p:nvPr userDrawn="1"/>
        </p:nvSpPr>
        <p:spPr bwMode="auto">
          <a:xfrm>
            <a:off x="6689725" y="2757488"/>
            <a:ext cx="219075" cy="174625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31" name="Freeform 188"/>
          <p:cNvSpPr/>
          <p:nvPr userDrawn="1"/>
        </p:nvSpPr>
        <p:spPr bwMode="auto">
          <a:xfrm>
            <a:off x="6956425" y="2744788"/>
            <a:ext cx="203200" cy="200025"/>
          </a:xfrm>
          <a:custGeom>
            <a:avLst/>
            <a:gdLst/>
            <a:ahLst/>
            <a:cxnLst>
              <a:cxn ang="0">
                <a:pos x="48" y="58"/>
              </a:cxn>
              <a:cxn ang="0">
                <a:pos x="41" y="58"/>
              </a:cxn>
              <a:cxn ang="0">
                <a:pos x="41" y="35"/>
              </a:cxn>
              <a:cxn ang="0">
                <a:pos x="48" y="35"/>
              </a:cxn>
              <a:cxn ang="0">
                <a:pos x="49" y="26"/>
              </a:cxn>
              <a:cxn ang="0">
                <a:pos x="41" y="26"/>
              </a:cxn>
              <a:cxn ang="0">
                <a:pos x="41" y="21"/>
              </a:cxn>
              <a:cxn ang="0">
                <a:pos x="45" y="17"/>
              </a:cxn>
              <a:cxn ang="0">
                <a:pos x="50" y="17"/>
              </a:cxn>
              <a:cxn ang="0">
                <a:pos x="50" y="9"/>
              </a:cxn>
              <a:cxn ang="0">
                <a:pos x="43" y="8"/>
              </a:cxn>
              <a:cxn ang="0">
                <a:pos x="32" y="20"/>
              </a:cxn>
              <a:cxn ang="0">
                <a:pos x="32" y="26"/>
              </a:cxn>
              <a:cxn ang="0">
                <a:pos x="24" y="26"/>
              </a:cxn>
              <a:cxn ang="0">
                <a:pos x="24" y="35"/>
              </a:cxn>
              <a:cxn ang="0">
                <a:pos x="32" y="35"/>
              </a:cxn>
              <a:cxn ang="0">
                <a:pos x="32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8" y="0"/>
              </a:cxn>
              <a:cxn ang="0">
                <a:pos x="59" y="10"/>
              </a:cxn>
              <a:cxn ang="0">
                <a:pos x="59" y="47"/>
              </a:cxn>
              <a:cxn ang="0">
                <a:pos x="48" y="58"/>
              </a:cxn>
            </a:cxnLst>
            <a:rect l="0" t="0" r="r" b="b"/>
            <a:pathLst>
              <a:path w="59" h="58">
                <a:moveTo>
                  <a:pt x="48" y="58"/>
                </a:moveTo>
                <a:cubicBezTo>
                  <a:pt x="41" y="58"/>
                  <a:pt x="41" y="58"/>
                  <a:pt x="41" y="58"/>
                </a:cubicBezTo>
                <a:cubicBezTo>
                  <a:pt x="41" y="35"/>
                  <a:pt x="41" y="35"/>
                  <a:pt x="41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9" y="26"/>
                  <a:pt x="49" y="26"/>
                  <a:pt x="49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18"/>
                  <a:pt x="42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49" y="9"/>
                  <a:pt x="47" y="8"/>
                  <a:pt x="43" y="8"/>
                </a:cubicBezTo>
                <a:cubicBezTo>
                  <a:pt x="37" y="8"/>
                  <a:pt x="32" y="12"/>
                  <a:pt x="32" y="20"/>
                </a:cubicBezTo>
                <a:cubicBezTo>
                  <a:pt x="32" y="26"/>
                  <a:pt x="32" y="26"/>
                  <a:pt x="32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35"/>
                  <a:pt x="24" y="35"/>
                  <a:pt x="24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58"/>
                  <a:pt x="32" y="58"/>
                  <a:pt x="32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0"/>
                  <a:pt x="59" y="4"/>
                  <a:pt x="59" y="10"/>
                </a:cubicBezTo>
                <a:cubicBezTo>
                  <a:pt x="59" y="47"/>
                  <a:pt x="59" y="47"/>
                  <a:pt x="59" y="47"/>
                </a:cubicBezTo>
                <a:cubicBezTo>
                  <a:pt x="59" y="53"/>
                  <a:pt x="54" y="58"/>
                  <a:pt x="48" y="58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32" name="Freeform 65"/>
          <p:cNvSpPr>
            <a:spLocks noEditPoints="1"/>
          </p:cNvSpPr>
          <p:nvPr userDrawn="1"/>
        </p:nvSpPr>
        <p:spPr bwMode="auto">
          <a:xfrm>
            <a:off x="7224713" y="2736850"/>
            <a:ext cx="206375" cy="217488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41" name="Oval 28"/>
          <p:cNvSpPr/>
          <p:nvPr userDrawn="1"/>
        </p:nvSpPr>
        <p:spPr>
          <a:xfrm>
            <a:off x="2795588" y="3117850"/>
            <a:ext cx="1590675" cy="1590675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42" name="Freeform 104"/>
          <p:cNvSpPr>
            <a:spLocks noEditPoints="1"/>
          </p:cNvSpPr>
          <p:nvPr userDrawn="1"/>
        </p:nvSpPr>
        <p:spPr bwMode="auto">
          <a:xfrm>
            <a:off x="1624013" y="4424363"/>
            <a:ext cx="212725" cy="214312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15" y="11"/>
              </a:cxn>
              <a:cxn ang="0">
                <a:pos x="9" y="16"/>
              </a:cxn>
              <a:cxn ang="0">
                <a:pos x="15" y="20"/>
              </a:cxn>
              <a:cxn ang="0">
                <a:pos x="15" y="20"/>
              </a:cxn>
              <a:cxn ang="0">
                <a:pos x="20" y="16"/>
              </a:cxn>
              <a:cxn ang="0">
                <a:pos x="15" y="11"/>
              </a:cxn>
              <a:cxn ang="0">
                <a:pos x="19" y="52"/>
              </a:cxn>
              <a:cxn ang="0">
                <a:pos x="19" y="24"/>
              </a:cxn>
              <a:cxn ang="0">
                <a:pos x="10" y="24"/>
              </a:cxn>
              <a:cxn ang="0">
                <a:pos x="10" y="52"/>
              </a:cxn>
              <a:cxn ang="0">
                <a:pos x="19" y="52"/>
              </a:cxn>
              <a:cxn ang="0">
                <a:pos x="53" y="52"/>
              </a:cxn>
              <a:cxn ang="0">
                <a:pos x="53" y="36"/>
              </a:cxn>
              <a:cxn ang="0">
                <a:pos x="42" y="24"/>
              </a:cxn>
              <a:cxn ang="0">
                <a:pos x="34" y="28"/>
              </a:cxn>
              <a:cxn ang="0">
                <a:pos x="34" y="28"/>
              </a:cxn>
              <a:cxn ang="0">
                <a:pos x="34" y="24"/>
              </a:cxn>
              <a:cxn ang="0">
                <a:pos x="24" y="24"/>
              </a:cxn>
              <a:cxn ang="0">
                <a:pos x="24" y="52"/>
              </a:cxn>
              <a:cxn ang="0">
                <a:pos x="34" y="52"/>
              </a:cxn>
              <a:cxn ang="0">
                <a:pos x="34" y="37"/>
              </a:cxn>
              <a:cxn ang="0">
                <a:pos x="34" y="34"/>
              </a:cxn>
              <a:cxn ang="0">
                <a:pos x="39" y="31"/>
              </a:cxn>
              <a:cxn ang="0">
                <a:pos x="43" y="37"/>
              </a:cxn>
              <a:cxn ang="0">
                <a:pos x="43" y="52"/>
              </a:cxn>
              <a:cxn ang="0">
                <a:pos x="53" y="52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15" y="11"/>
                </a:moveTo>
                <a:cubicBezTo>
                  <a:pt x="12" y="11"/>
                  <a:pt x="9" y="13"/>
                  <a:pt x="9" y="16"/>
                </a:cubicBezTo>
                <a:cubicBezTo>
                  <a:pt x="9" y="18"/>
                  <a:pt x="11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8" y="20"/>
                  <a:pt x="20" y="18"/>
                  <a:pt x="20" y="16"/>
                </a:cubicBezTo>
                <a:cubicBezTo>
                  <a:pt x="20" y="13"/>
                  <a:pt x="18" y="11"/>
                  <a:pt x="15" y="11"/>
                </a:cubicBezTo>
                <a:close/>
                <a:moveTo>
                  <a:pt x="19" y="52"/>
                </a:moveTo>
                <a:cubicBezTo>
                  <a:pt x="19" y="24"/>
                  <a:pt x="19" y="24"/>
                  <a:pt x="19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52"/>
                  <a:pt x="10" y="52"/>
                  <a:pt x="10" y="52"/>
                </a:cubicBezTo>
                <a:lnTo>
                  <a:pt x="19" y="52"/>
                </a:lnTo>
                <a:close/>
                <a:moveTo>
                  <a:pt x="53" y="52"/>
                </a:moveTo>
                <a:cubicBezTo>
                  <a:pt x="53" y="36"/>
                  <a:pt x="53" y="36"/>
                  <a:pt x="53" y="36"/>
                </a:cubicBezTo>
                <a:cubicBezTo>
                  <a:pt x="53" y="28"/>
                  <a:pt x="48" y="24"/>
                  <a:pt x="42" y="24"/>
                </a:cubicBezTo>
                <a:cubicBezTo>
                  <a:pt x="37" y="24"/>
                  <a:pt x="35" y="26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4"/>
                  <a:pt x="34" y="24"/>
                  <a:pt x="3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7"/>
                  <a:pt x="2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4" y="35"/>
                  <a:pt x="34" y="34"/>
                </a:cubicBezTo>
                <a:cubicBezTo>
                  <a:pt x="35" y="33"/>
                  <a:pt x="36" y="31"/>
                  <a:pt x="39" y="31"/>
                </a:cubicBezTo>
                <a:cubicBezTo>
                  <a:pt x="42" y="31"/>
                  <a:pt x="43" y="33"/>
                  <a:pt x="43" y="37"/>
                </a:cubicBezTo>
                <a:cubicBezTo>
                  <a:pt x="43" y="52"/>
                  <a:pt x="43" y="52"/>
                  <a:pt x="43" y="52"/>
                </a:cubicBezTo>
                <a:lnTo>
                  <a:pt x="53" y="5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43" name="Freeform 154"/>
          <p:cNvSpPr/>
          <p:nvPr userDrawn="1"/>
        </p:nvSpPr>
        <p:spPr bwMode="auto">
          <a:xfrm>
            <a:off x="1897063" y="4443413"/>
            <a:ext cx="219075" cy="176212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44" name="Freeform 188"/>
          <p:cNvSpPr/>
          <p:nvPr userDrawn="1"/>
        </p:nvSpPr>
        <p:spPr bwMode="auto">
          <a:xfrm>
            <a:off x="2163763" y="4430713"/>
            <a:ext cx="203200" cy="201612"/>
          </a:xfrm>
          <a:custGeom>
            <a:avLst/>
            <a:gdLst/>
            <a:ahLst/>
            <a:cxnLst>
              <a:cxn ang="0">
                <a:pos x="48" y="58"/>
              </a:cxn>
              <a:cxn ang="0">
                <a:pos x="41" y="58"/>
              </a:cxn>
              <a:cxn ang="0">
                <a:pos x="41" y="35"/>
              </a:cxn>
              <a:cxn ang="0">
                <a:pos x="48" y="35"/>
              </a:cxn>
              <a:cxn ang="0">
                <a:pos x="49" y="26"/>
              </a:cxn>
              <a:cxn ang="0">
                <a:pos x="41" y="26"/>
              </a:cxn>
              <a:cxn ang="0">
                <a:pos x="41" y="21"/>
              </a:cxn>
              <a:cxn ang="0">
                <a:pos x="45" y="17"/>
              </a:cxn>
              <a:cxn ang="0">
                <a:pos x="50" y="17"/>
              </a:cxn>
              <a:cxn ang="0">
                <a:pos x="50" y="9"/>
              </a:cxn>
              <a:cxn ang="0">
                <a:pos x="43" y="8"/>
              </a:cxn>
              <a:cxn ang="0">
                <a:pos x="32" y="20"/>
              </a:cxn>
              <a:cxn ang="0">
                <a:pos x="32" y="26"/>
              </a:cxn>
              <a:cxn ang="0">
                <a:pos x="24" y="26"/>
              </a:cxn>
              <a:cxn ang="0">
                <a:pos x="24" y="35"/>
              </a:cxn>
              <a:cxn ang="0">
                <a:pos x="32" y="35"/>
              </a:cxn>
              <a:cxn ang="0">
                <a:pos x="32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8" y="0"/>
              </a:cxn>
              <a:cxn ang="0">
                <a:pos x="59" y="10"/>
              </a:cxn>
              <a:cxn ang="0">
                <a:pos x="59" y="47"/>
              </a:cxn>
              <a:cxn ang="0">
                <a:pos x="48" y="58"/>
              </a:cxn>
            </a:cxnLst>
            <a:rect l="0" t="0" r="r" b="b"/>
            <a:pathLst>
              <a:path w="59" h="58">
                <a:moveTo>
                  <a:pt x="48" y="58"/>
                </a:moveTo>
                <a:cubicBezTo>
                  <a:pt x="41" y="58"/>
                  <a:pt x="41" y="58"/>
                  <a:pt x="41" y="58"/>
                </a:cubicBezTo>
                <a:cubicBezTo>
                  <a:pt x="41" y="35"/>
                  <a:pt x="41" y="35"/>
                  <a:pt x="41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9" y="26"/>
                  <a:pt x="49" y="26"/>
                  <a:pt x="49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18"/>
                  <a:pt x="42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49" y="9"/>
                  <a:pt x="47" y="8"/>
                  <a:pt x="43" y="8"/>
                </a:cubicBezTo>
                <a:cubicBezTo>
                  <a:pt x="37" y="8"/>
                  <a:pt x="32" y="12"/>
                  <a:pt x="32" y="20"/>
                </a:cubicBezTo>
                <a:cubicBezTo>
                  <a:pt x="32" y="26"/>
                  <a:pt x="32" y="26"/>
                  <a:pt x="32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35"/>
                  <a:pt x="24" y="35"/>
                  <a:pt x="24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58"/>
                  <a:pt x="32" y="58"/>
                  <a:pt x="32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0"/>
                  <a:pt x="59" y="4"/>
                  <a:pt x="59" y="10"/>
                </a:cubicBezTo>
                <a:cubicBezTo>
                  <a:pt x="59" y="47"/>
                  <a:pt x="59" y="47"/>
                  <a:pt x="59" y="47"/>
                </a:cubicBezTo>
                <a:cubicBezTo>
                  <a:pt x="59" y="53"/>
                  <a:pt x="54" y="58"/>
                  <a:pt x="48" y="58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45" name="Freeform 65"/>
          <p:cNvSpPr>
            <a:spLocks noEditPoints="1"/>
          </p:cNvSpPr>
          <p:nvPr userDrawn="1"/>
        </p:nvSpPr>
        <p:spPr bwMode="auto">
          <a:xfrm>
            <a:off x="2432050" y="4422775"/>
            <a:ext cx="206375" cy="217488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46" name="Oval 44"/>
          <p:cNvSpPr/>
          <p:nvPr userDrawn="1"/>
        </p:nvSpPr>
        <p:spPr>
          <a:xfrm>
            <a:off x="4641850" y="3117850"/>
            <a:ext cx="1589088" cy="1590675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48" name="Freeform 104"/>
          <p:cNvSpPr>
            <a:spLocks noEditPoints="1"/>
          </p:cNvSpPr>
          <p:nvPr userDrawn="1"/>
        </p:nvSpPr>
        <p:spPr bwMode="auto">
          <a:xfrm>
            <a:off x="6416675" y="4424363"/>
            <a:ext cx="212725" cy="214312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15" y="11"/>
              </a:cxn>
              <a:cxn ang="0">
                <a:pos x="9" y="16"/>
              </a:cxn>
              <a:cxn ang="0">
                <a:pos x="15" y="20"/>
              </a:cxn>
              <a:cxn ang="0">
                <a:pos x="15" y="20"/>
              </a:cxn>
              <a:cxn ang="0">
                <a:pos x="20" y="16"/>
              </a:cxn>
              <a:cxn ang="0">
                <a:pos x="15" y="11"/>
              </a:cxn>
              <a:cxn ang="0">
                <a:pos x="19" y="52"/>
              </a:cxn>
              <a:cxn ang="0">
                <a:pos x="19" y="24"/>
              </a:cxn>
              <a:cxn ang="0">
                <a:pos x="10" y="24"/>
              </a:cxn>
              <a:cxn ang="0">
                <a:pos x="10" y="52"/>
              </a:cxn>
              <a:cxn ang="0">
                <a:pos x="19" y="52"/>
              </a:cxn>
              <a:cxn ang="0">
                <a:pos x="53" y="52"/>
              </a:cxn>
              <a:cxn ang="0">
                <a:pos x="53" y="36"/>
              </a:cxn>
              <a:cxn ang="0">
                <a:pos x="42" y="24"/>
              </a:cxn>
              <a:cxn ang="0">
                <a:pos x="34" y="28"/>
              </a:cxn>
              <a:cxn ang="0">
                <a:pos x="34" y="28"/>
              </a:cxn>
              <a:cxn ang="0">
                <a:pos x="34" y="24"/>
              </a:cxn>
              <a:cxn ang="0">
                <a:pos x="24" y="24"/>
              </a:cxn>
              <a:cxn ang="0">
                <a:pos x="24" y="52"/>
              </a:cxn>
              <a:cxn ang="0">
                <a:pos x="34" y="52"/>
              </a:cxn>
              <a:cxn ang="0">
                <a:pos x="34" y="37"/>
              </a:cxn>
              <a:cxn ang="0">
                <a:pos x="34" y="34"/>
              </a:cxn>
              <a:cxn ang="0">
                <a:pos x="39" y="31"/>
              </a:cxn>
              <a:cxn ang="0">
                <a:pos x="43" y="37"/>
              </a:cxn>
              <a:cxn ang="0">
                <a:pos x="43" y="52"/>
              </a:cxn>
              <a:cxn ang="0">
                <a:pos x="53" y="52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15" y="11"/>
                </a:moveTo>
                <a:cubicBezTo>
                  <a:pt x="12" y="11"/>
                  <a:pt x="9" y="13"/>
                  <a:pt x="9" y="16"/>
                </a:cubicBezTo>
                <a:cubicBezTo>
                  <a:pt x="9" y="18"/>
                  <a:pt x="11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8" y="20"/>
                  <a:pt x="20" y="18"/>
                  <a:pt x="20" y="16"/>
                </a:cubicBezTo>
                <a:cubicBezTo>
                  <a:pt x="20" y="13"/>
                  <a:pt x="18" y="11"/>
                  <a:pt x="15" y="11"/>
                </a:cubicBezTo>
                <a:close/>
                <a:moveTo>
                  <a:pt x="19" y="52"/>
                </a:moveTo>
                <a:cubicBezTo>
                  <a:pt x="19" y="24"/>
                  <a:pt x="19" y="24"/>
                  <a:pt x="19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52"/>
                  <a:pt x="10" y="52"/>
                  <a:pt x="10" y="52"/>
                </a:cubicBezTo>
                <a:lnTo>
                  <a:pt x="19" y="52"/>
                </a:lnTo>
                <a:close/>
                <a:moveTo>
                  <a:pt x="53" y="52"/>
                </a:moveTo>
                <a:cubicBezTo>
                  <a:pt x="53" y="36"/>
                  <a:pt x="53" y="36"/>
                  <a:pt x="53" y="36"/>
                </a:cubicBezTo>
                <a:cubicBezTo>
                  <a:pt x="53" y="28"/>
                  <a:pt x="48" y="24"/>
                  <a:pt x="42" y="24"/>
                </a:cubicBezTo>
                <a:cubicBezTo>
                  <a:pt x="37" y="24"/>
                  <a:pt x="35" y="26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4"/>
                  <a:pt x="34" y="24"/>
                  <a:pt x="3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7"/>
                  <a:pt x="2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4" y="35"/>
                  <a:pt x="34" y="34"/>
                </a:cubicBezTo>
                <a:cubicBezTo>
                  <a:pt x="35" y="33"/>
                  <a:pt x="36" y="31"/>
                  <a:pt x="39" y="31"/>
                </a:cubicBezTo>
                <a:cubicBezTo>
                  <a:pt x="42" y="31"/>
                  <a:pt x="43" y="33"/>
                  <a:pt x="43" y="37"/>
                </a:cubicBezTo>
                <a:cubicBezTo>
                  <a:pt x="43" y="52"/>
                  <a:pt x="43" y="52"/>
                  <a:pt x="43" y="52"/>
                </a:cubicBezTo>
                <a:lnTo>
                  <a:pt x="53" y="5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49" name="Freeform 154"/>
          <p:cNvSpPr/>
          <p:nvPr userDrawn="1"/>
        </p:nvSpPr>
        <p:spPr bwMode="auto">
          <a:xfrm>
            <a:off x="6689725" y="4443413"/>
            <a:ext cx="219075" cy="176212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50" name="Freeform 188"/>
          <p:cNvSpPr/>
          <p:nvPr userDrawn="1"/>
        </p:nvSpPr>
        <p:spPr bwMode="auto">
          <a:xfrm>
            <a:off x="6956425" y="4430713"/>
            <a:ext cx="203200" cy="201612"/>
          </a:xfrm>
          <a:custGeom>
            <a:avLst/>
            <a:gdLst/>
            <a:ahLst/>
            <a:cxnLst>
              <a:cxn ang="0">
                <a:pos x="48" y="58"/>
              </a:cxn>
              <a:cxn ang="0">
                <a:pos x="41" y="58"/>
              </a:cxn>
              <a:cxn ang="0">
                <a:pos x="41" y="35"/>
              </a:cxn>
              <a:cxn ang="0">
                <a:pos x="48" y="35"/>
              </a:cxn>
              <a:cxn ang="0">
                <a:pos x="49" y="26"/>
              </a:cxn>
              <a:cxn ang="0">
                <a:pos x="41" y="26"/>
              </a:cxn>
              <a:cxn ang="0">
                <a:pos x="41" y="21"/>
              </a:cxn>
              <a:cxn ang="0">
                <a:pos x="45" y="17"/>
              </a:cxn>
              <a:cxn ang="0">
                <a:pos x="50" y="17"/>
              </a:cxn>
              <a:cxn ang="0">
                <a:pos x="50" y="9"/>
              </a:cxn>
              <a:cxn ang="0">
                <a:pos x="43" y="8"/>
              </a:cxn>
              <a:cxn ang="0">
                <a:pos x="32" y="20"/>
              </a:cxn>
              <a:cxn ang="0">
                <a:pos x="32" y="26"/>
              </a:cxn>
              <a:cxn ang="0">
                <a:pos x="24" y="26"/>
              </a:cxn>
              <a:cxn ang="0">
                <a:pos x="24" y="35"/>
              </a:cxn>
              <a:cxn ang="0">
                <a:pos x="32" y="35"/>
              </a:cxn>
              <a:cxn ang="0">
                <a:pos x="32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8" y="0"/>
              </a:cxn>
              <a:cxn ang="0">
                <a:pos x="59" y="10"/>
              </a:cxn>
              <a:cxn ang="0">
                <a:pos x="59" y="47"/>
              </a:cxn>
              <a:cxn ang="0">
                <a:pos x="48" y="58"/>
              </a:cxn>
            </a:cxnLst>
            <a:rect l="0" t="0" r="r" b="b"/>
            <a:pathLst>
              <a:path w="59" h="58">
                <a:moveTo>
                  <a:pt x="48" y="58"/>
                </a:moveTo>
                <a:cubicBezTo>
                  <a:pt x="41" y="58"/>
                  <a:pt x="41" y="58"/>
                  <a:pt x="41" y="58"/>
                </a:cubicBezTo>
                <a:cubicBezTo>
                  <a:pt x="41" y="35"/>
                  <a:pt x="41" y="35"/>
                  <a:pt x="41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9" y="26"/>
                  <a:pt x="49" y="26"/>
                  <a:pt x="49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18"/>
                  <a:pt x="42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49" y="9"/>
                  <a:pt x="47" y="8"/>
                  <a:pt x="43" y="8"/>
                </a:cubicBezTo>
                <a:cubicBezTo>
                  <a:pt x="37" y="8"/>
                  <a:pt x="32" y="12"/>
                  <a:pt x="32" y="20"/>
                </a:cubicBezTo>
                <a:cubicBezTo>
                  <a:pt x="32" y="26"/>
                  <a:pt x="32" y="26"/>
                  <a:pt x="32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35"/>
                  <a:pt x="24" y="35"/>
                  <a:pt x="24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58"/>
                  <a:pt x="32" y="58"/>
                  <a:pt x="32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0"/>
                  <a:pt x="59" y="4"/>
                  <a:pt x="59" y="10"/>
                </a:cubicBezTo>
                <a:cubicBezTo>
                  <a:pt x="59" y="47"/>
                  <a:pt x="59" y="47"/>
                  <a:pt x="59" y="47"/>
                </a:cubicBezTo>
                <a:cubicBezTo>
                  <a:pt x="59" y="53"/>
                  <a:pt x="54" y="58"/>
                  <a:pt x="48" y="58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51" name="Freeform 65"/>
          <p:cNvSpPr>
            <a:spLocks noEditPoints="1"/>
          </p:cNvSpPr>
          <p:nvPr userDrawn="1"/>
        </p:nvSpPr>
        <p:spPr bwMode="auto">
          <a:xfrm>
            <a:off x="7224713" y="4422775"/>
            <a:ext cx="206375" cy="217488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grpSp>
        <p:nvGrpSpPr>
          <p:cNvPr id="52" name="Group 64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53" name="Straight Connector 65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ectangle 66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30" name="Picture Placeholder 7"/>
          <p:cNvSpPr>
            <a:spLocks noGrp="1"/>
          </p:cNvSpPr>
          <p:nvPr>
            <p:ph type="pic" sz="quarter" idx="29"/>
          </p:nvPr>
        </p:nvSpPr>
        <p:spPr>
          <a:xfrm>
            <a:off x="2869065" y="1518986"/>
            <a:ext cx="1443998" cy="1444355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1000" y="1550245"/>
            <a:ext cx="2248038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r">
              <a:buNone/>
              <a:defRPr sz="1600" b="1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381000" y="2136363"/>
            <a:ext cx="2248039" cy="543058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r">
              <a:buNone/>
              <a:defRPr sz="1100" b="0" baseline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25" name="Text Placeholder 3"/>
          <p:cNvSpPr>
            <a:spLocks noGrp="1"/>
          </p:cNvSpPr>
          <p:nvPr>
            <p:ph type="body" sz="half" idx="30"/>
          </p:nvPr>
        </p:nvSpPr>
        <p:spPr>
          <a:xfrm>
            <a:off x="381000" y="1843304"/>
            <a:ext cx="2248038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r">
              <a:buNone/>
              <a:defRPr sz="1200" b="1" baseline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4" name="Picture Placeholder 7"/>
          <p:cNvSpPr>
            <a:spLocks noGrp="1"/>
          </p:cNvSpPr>
          <p:nvPr>
            <p:ph type="pic" sz="quarter" idx="31"/>
          </p:nvPr>
        </p:nvSpPr>
        <p:spPr>
          <a:xfrm>
            <a:off x="4714410" y="1518986"/>
            <a:ext cx="1443998" cy="1444355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35" name="Text Placeholder 3"/>
          <p:cNvSpPr>
            <a:spLocks noGrp="1"/>
          </p:cNvSpPr>
          <p:nvPr>
            <p:ph type="body" sz="half" idx="32"/>
          </p:nvPr>
        </p:nvSpPr>
        <p:spPr>
          <a:xfrm>
            <a:off x="6410325" y="1550245"/>
            <a:ext cx="2352674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600" b="1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7" name="Text Placeholder 3"/>
          <p:cNvSpPr>
            <a:spLocks noGrp="1"/>
          </p:cNvSpPr>
          <p:nvPr>
            <p:ph type="body" sz="half" idx="33"/>
          </p:nvPr>
        </p:nvSpPr>
        <p:spPr>
          <a:xfrm>
            <a:off x="6410325" y="2136363"/>
            <a:ext cx="2352675" cy="543058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34"/>
          </p:nvPr>
        </p:nvSpPr>
        <p:spPr>
          <a:xfrm>
            <a:off x="6410325" y="1843304"/>
            <a:ext cx="2352674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3" name="Picture Placeholder 7"/>
          <p:cNvSpPr>
            <a:spLocks noGrp="1"/>
          </p:cNvSpPr>
          <p:nvPr>
            <p:ph type="pic" sz="quarter" idx="35"/>
          </p:nvPr>
        </p:nvSpPr>
        <p:spPr>
          <a:xfrm>
            <a:off x="2869065" y="3191045"/>
            <a:ext cx="1443998" cy="1444355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36" name="Text Placeholder 3"/>
          <p:cNvSpPr>
            <a:spLocks noGrp="1"/>
          </p:cNvSpPr>
          <p:nvPr>
            <p:ph type="body" sz="half" idx="36"/>
          </p:nvPr>
        </p:nvSpPr>
        <p:spPr>
          <a:xfrm>
            <a:off x="381000" y="3222303"/>
            <a:ext cx="2248038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r">
              <a:buNone/>
              <a:defRPr sz="1600" b="1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8" name="Text Placeholder 3"/>
          <p:cNvSpPr>
            <a:spLocks noGrp="1"/>
          </p:cNvSpPr>
          <p:nvPr>
            <p:ph type="body" sz="half" idx="37"/>
          </p:nvPr>
        </p:nvSpPr>
        <p:spPr>
          <a:xfrm>
            <a:off x="381000" y="3808422"/>
            <a:ext cx="2248039" cy="543058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r">
              <a:buNone/>
              <a:defRPr sz="1100" b="0" baseline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38"/>
          </p:nvPr>
        </p:nvSpPr>
        <p:spPr>
          <a:xfrm>
            <a:off x="381000" y="3515363"/>
            <a:ext cx="2248038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r">
              <a:buNone/>
              <a:defRPr sz="1200" b="1" baseline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7" name="Picture Placeholder 7"/>
          <p:cNvSpPr>
            <a:spLocks noGrp="1"/>
          </p:cNvSpPr>
          <p:nvPr>
            <p:ph type="pic" sz="quarter" idx="39"/>
          </p:nvPr>
        </p:nvSpPr>
        <p:spPr>
          <a:xfrm>
            <a:off x="4714410" y="3191045"/>
            <a:ext cx="1443998" cy="1444355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54" name="Text Placeholder 3"/>
          <p:cNvSpPr>
            <a:spLocks noGrp="1"/>
          </p:cNvSpPr>
          <p:nvPr>
            <p:ph type="body" sz="half" idx="40"/>
          </p:nvPr>
        </p:nvSpPr>
        <p:spPr>
          <a:xfrm>
            <a:off x="6410325" y="3222303"/>
            <a:ext cx="2352674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600" b="1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6" name="Text Placeholder 3"/>
          <p:cNvSpPr>
            <a:spLocks noGrp="1"/>
          </p:cNvSpPr>
          <p:nvPr>
            <p:ph type="body" sz="half" idx="41"/>
          </p:nvPr>
        </p:nvSpPr>
        <p:spPr>
          <a:xfrm>
            <a:off x="6410325" y="3808422"/>
            <a:ext cx="2352675" cy="543058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9" name="Text Placeholder 3"/>
          <p:cNvSpPr>
            <a:spLocks noGrp="1"/>
          </p:cNvSpPr>
          <p:nvPr>
            <p:ph type="body" sz="half" idx="42"/>
          </p:nvPr>
        </p:nvSpPr>
        <p:spPr>
          <a:xfrm>
            <a:off x="6410325" y="3515363"/>
            <a:ext cx="2352674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4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1" grpId="0" bldLvl="0" animBg="1"/>
      <p:bldP spid="32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8" grpId="0" bldLvl="0" animBg="1"/>
      <p:bldP spid="49" grpId="0" bldLvl="0" animBg="1"/>
      <p:bldP spid="50" grpId="0" bldLvl="0" animBg="1"/>
      <p:bldP spid="51" grpId="0" bldLvl="0" animBg="1"/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eam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77"/>
          <p:cNvSpPr/>
          <p:nvPr userDrawn="1"/>
        </p:nvSpPr>
        <p:spPr>
          <a:xfrm>
            <a:off x="669925" y="1333500"/>
            <a:ext cx="1795463" cy="3325813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20" name="Up Arrow Callout 80"/>
          <p:cNvSpPr/>
          <p:nvPr userDrawn="1"/>
        </p:nvSpPr>
        <p:spPr>
          <a:xfrm>
            <a:off x="844550" y="2897188"/>
            <a:ext cx="1446213" cy="390525"/>
          </a:xfrm>
          <a:prstGeom prst="up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21" name="Rectangle 95"/>
          <p:cNvSpPr/>
          <p:nvPr userDrawn="1"/>
        </p:nvSpPr>
        <p:spPr>
          <a:xfrm>
            <a:off x="725488" y="3287713"/>
            <a:ext cx="1684337" cy="3079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grpSp>
        <p:nvGrpSpPr>
          <p:cNvPr id="22" name="Group 98"/>
          <p:cNvGrpSpPr/>
          <p:nvPr userDrawn="1"/>
        </p:nvGrpSpPr>
        <p:grpSpPr>
          <a:xfrm>
            <a:off x="1105250" y="4369979"/>
            <a:ext cx="924722" cy="163940"/>
            <a:chOff x="1847802" y="2724150"/>
            <a:chExt cx="1200198" cy="212725"/>
          </a:xfrm>
          <a:solidFill>
            <a:schemeClr val="accent1"/>
          </a:solidFill>
        </p:grpSpPr>
        <p:sp>
          <p:nvSpPr>
            <p:cNvPr id="23" name="Freeform 104"/>
            <p:cNvSpPr>
              <a:spLocks noEditPoints="1"/>
            </p:cNvSpPr>
            <p:nvPr/>
          </p:nvSpPr>
          <p:spPr bwMode="auto">
            <a:xfrm>
              <a:off x="1847802" y="2724150"/>
              <a:ext cx="212725" cy="212725"/>
            </a:xfrm>
            <a:custGeom>
              <a:avLst/>
              <a:gdLst/>
              <a:ahLst/>
              <a:cxnLst>
                <a:cxn ang="0">
                  <a:pos x="62" y="51"/>
                </a:cxn>
                <a:cxn ang="0">
                  <a:pos x="51" y="62"/>
                </a:cxn>
                <a:cxn ang="0">
                  <a:pos x="12" y="62"/>
                </a:cxn>
                <a:cxn ang="0">
                  <a:pos x="0" y="51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51" y="0"/>
                </a:cxn>
                <a:cxn ang="0">
                  <a:pos x="62" y="12"/>
                </a:cxn>
                <a:cxn ang="0">
                  <a:pos x="62" y="51"/>
                </a:cxn>
                <a:cxn ang="0">
                  <a:pos x="15" y="11"/>
                </a:cxn>
                <a:cxn ang="0">
                  <a:pos x="9" y="16"/>
                </a:cxn>
                <a:cxn ang="0">
                  <a:pos x="15" y="20"/>
                </a:cxn>
                <a:cxn ang="0">
                  <a:pos x="15" y="20"/>
                </a:cxn>
                <a:cxn ang="0">
                  <a:pos x="20" y="16"/>
                </a:cxn>
                <a:cxn ang="0">
                  <a:pos x="15" y="11"/>
                </a:cxn>
                <a:cxn ang="0">
                  <a:pos x="19" y="52"/>
                </a:cxn>
                <a:cxn ang="0">
                  <a:pos x="19" y="24"/>
                </a:cxn>
                <a:cxn ang="0">
                  <a:pos x="10" y="24"/>
                </a:cxn>
                <a:cxn ang="0">
                  <a:pos x="10" y="52"/>
                </a:cxn>
                <a:cxn ang="0">
                  <a:pos x="19" y="52"/>
                </a:cxn>
                <a:cxn ang="0">
                  <a:pos x="53" y="52"/>
                </a:cxn>
                <a:cxn ang="0">
                  <a:pos x="53" y="36"/>
                </a:cxn>
                <a:cxn ang="0">
                  <a:pos x="42" y="24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4" y="24"/>
                </a:cxn>
                <a:cxn ang="0">
                  <a:pos x="24" y="24"/>
                </a:cxn>
                <a:cxn ang="0">
                  <a:pos x="24" y="52"/>
                </a:cxn>
                <a:cxn ang="0">
                  <a:pos x="34" y="52"/>
                </a:cxn>
                <a:cxn ang="0">
                  <a:pos x="34" y="37"/>
                </a:cxn>
                <a:cxn ang="0">
                  <a:pos x="34" y="34"/>
                </a:cxn>
                <a:cxn ang="0">
                  <a:pos x="39" y="31"/>
                </a:cxn>
                <a:cxn ang="0">
                  <a:pos x="43" y="37"/>
                </a:cxn>
                <a:cxn ang="0">
                  <a:pos x="43" y="52"/>
                </a:cxn>
                <a:cxn ang="0">
                  <a:pos x="53" y="52"/>
                </a:cxn>
              </a:cxnLst>
              <a:rect l="0" t="0" r="r" b="b"/>
              <a:pathLst>
                <a:path w="62" h="62">
                  <a:moveTo>
                    <a:pt x="62" y="51"/>
                  </a:moveTo>
                  <a:cubicBezTo>
                    <a:pt x="62" y="57"/>
                    <a:pt x="57" y="62"/>
                    <a:pt x="5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6" y="62"/>
                    <a:pt x="0" y="57"/>
                    <a:pt x="0" y="5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7" y="0"/>
                    <a:pt x="62" y="6"/>
                    <a:pt x="62" y="12"/>
                  </a:cubicBezTo>
                  <a:lnTo>
                    <a:pt x="62" y="51"/>
                  </a:lnTo>
                  <a:close/>
                  <a:moveTo>
                    <a:pt x="15" y="11"/>
                  </a:moveTo>
                  <a:cubicBezTo>
                    <a:pt x="12" y="11"/>
                    <a:pt x="9" y="13"/>
                    <a:pt x="9" y="16"/>
                  </a:cubicBezTo>
                  <a:cubicBezTo>
                    <a:pt x="9" y="18"/>
                    <a:pt x="11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8" y="20"/>
                    <a:pt x="20" y="18"/>
                    <a:pt x="20" y="16"/>
                  </a:cubicBezTo>
                  <a:cubicBezTo>
                    <a:pt x="20" y="13"/>
                    <a:pt x="18" y="11"/>
                    <a:pt x="15" y="11"/>
                  </a:cubicBezTo>
                  <a:close/>
                  <a:moveTo>
                    <a:pt x="19" y="52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52"/>
                    <a:pt x="10" y="52"/>
                    <a:pt x="10" y="52"/>
                  </a:cubicBezTo>
                  <a:lnTo>
                    <a:pt x="19" y="52"/>
                  </a:lnTo>
                  <a:close/>
                  <a:moveTo>
                    <a:pt x="53" y="52"/>
                  </a:moveTo>
                  <a:cubicBezTo>
                    <a:pt x="53" y="36"/>
                    <a:pt x="53" y="36"/>
                    <a:pt x="53" y="36"/>
                  </a:cubicBezTo>
                  <a:cubicBezTo>
                    <a:pt x="53" y="28"/>
                    <a:pt x="48" y="24"/>
                    <a:pt x="42" y="24"/>
                  </a:cubicBezTo>
                  <a:cubicBezTo>
                    <a:pt x="37" y="24"/>
                    <a:pt x="35" y="26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7"/>
                    <a:pt x="2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4" y="35"/>
                    <a:pt x="34" y="34"/>
                  </a:cubicBezTo>
                  <a:cubicBezTo>
                    <a:pt x="35" y="33"/>
                    <a:pt x="36" y="31"/>
                    <a:pt x="39" y="31"/>
                  </a:cubicBezTo>
                  <a:cubicBezTo>
                    <a:pt x="42" y="31"/>
                    <a:pt x="43" y="33"/>
                    <a:pt x="43" y="37"/>
                  </a:cubicBezTo>
                  <a:cubicBezTo>
                    <a:pt x="43" y="52"/>
                    <a:pt x="43" y="52"/>
                    <a:pt x="43" y="52"/>
                  </a:cubicBezTo>
                  <a:lnTo>
                    <a:pt x="53" y="5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  <p:sp>
          <p:nvSpPr>
            <p:cNvPr id="24" name="Freeform 154"/>
            <p:cNvSpPr/>
            <p:nvPr/>
          </p:nvSpPr>
          <p:spPr bwMode="auto">
            <a:xfrm>
              <a:off x="2181107" y="2743200"/>
              <a:ext cx="219075" cy="174625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57" y="14"/>
                </a:cxn>
                <a:cxn ang="0">
                  <a:pos x="20" y="51"/>
                </a:cxn>
                <a:cxn ang="0">
                  <a:pos x="0" y="45"/>
                </a:cxn>
                <a:cxn ang="0">
                  <a:pos x="3" y="45"/>
                </a:cxn>
                <a:cxn ang="0">
                  <a:pos x="19" y="40"/>
                </a:cxn>
                <a:cxn ang="0">
                  <a:pos x="7" y="31"/>
                </a:cxn>
                <a:cxn ang="0">
                  <a:pos x="10" y="31"/>
                </a:cxn>
                <a:cxn ang="0">
                  <a:pos x="13" y="31"/>
                </a:cxn>
                <a:cxn ang="0">
                  <a:pos x="3" y="18"/>
                </a:cxn>
                <a:cxn ang="0">
                  <a:pos x="3" y="18"/>
                </a:cxn>
                <a:cxn ang="0">
                  <a:pos x="9" y="19"/>
                </a:cxn>
                <a:cxn ang="0">
                  <a:pos x="3" y="9"/>
                </a:cxn>
                <a:cxn ang="0">
                  <a:pos x="5" y="2"/>
                </a:cxn>
                <a:cxn ang="0">
                  <a:pos x="31" y="16"/>
                </a:cxn>
                <a:cxn ang="0">
                  <a:pos x="31" y="13"/>
                </a:cxn>
                <a:cxn ang="0">
                  <a:pos x="44" y="0"/>
                </a:cxn>
                <a:cxn ang="0">
                  <a:pos x="54" y="4"/>
                </a:cxn>
                <a:cxn ang="0">
                  <a:pos x="62" y="1"/>
                </a:cxn>
                <a:cxn ang="0">
                  <a:pos x="56" y="8"/>
                </a:cxn>
                <a:cxn ang="0">
                  <a:pos x="64" y="6"/>
                </a:cxn>
                <a:cxn ang="0">
                  <a:pos x="57" y="12"/>
                </a:cxn>
              </a:cxnLst>
              <a:rect l="0" t="0" r="r" b="b"/>
              <a:pathLst>
                <a:path w="64" h="51">
                  <a:moveTo>
                    <a:pt x="57" y="12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31"/>
                    <a:pt x="44" y="51"/>
                    <a:pt x="20" y="51"/>
                  </a:cubicBezTo>
                  <a:cubicBezTo>
                    <a:pt x="13" y="51"/>
                    <a:pt x="6" y="49"/>
                    <a:pt x="0" y="45"/>
                  </a:cubicBezTo>
                  <a:cubicBezTo>
                    <a:pt x="1" y="45"/>
                    <a:pt x="2" y="45"/>
                    <a:pt x="3" y="45"/>
                  </a:cubicBezTo>
                  <a:cubicBezTo>
                    <a:pt x="9" y="45"/>
                    <a:pt x="15" y="43"/>
                    <a:pt x="19" y="40"/>
                  </a:cubicBezTo>
                  <a:cubicBezTo>
                    <a:pt x="14" y="40"/>
                    <a:pt x="9" y="36"/>
                    <a:pt x="7" y="31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7" y="29"/>
                    <a:pt x="3" y="24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9"/>
                    <a:pt x="7" y="19"/>
                    <a:pt x="9" y="19"/>
                  </a:cubicBezTo>
                  <a:cubicBezTo>
                    <a:pt x="5" y="17"/>
                    <a:pt x="3" y="13"/>
                    <a:pt x="3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11" y="10"/>
                    <a:pt x="21" y="15"/>
                    <a:pt x="31" y="16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5"/>
                    <a:pt x="37" y="0"/>
                    <a:pt x="44" y="0"/>
                  </a:cubicBezTo>
                  <a:cubicBezTo>
                    <a:pt x="48" y="0"/>
                    <a:pt x="51" y="1"/>
                    <a:pt x="54" y="4"/>
                  </a:cubicBezTo>
                  <a:cubicBezTo>
                    <a:pt x="56" y="3"/>
                    <a:pt x="59" y="2"/>
                    <a:pt x="62" y="1"/>
                  </a:cubicBezTo>
                  <a:cubicBezTo>
                    <a:pt x="61" y="4"/>
                    <a:pt x="59" y="6"/>
                    <a:pt x="56" y="8"/>
                  </a:cubicBezTo>
                  <a:cubicBezTo>
                    <a:pt x="59" y="7"/>
                    <a:pt x="61" y="7"/>
                    <a:pt x="64" y="6"/>
                  </a:cubicBezTo>
                  <a:cubicBezTo>
                    <a:pt x="62" y="8"/>
                    <a:pt x="60" y="11"/>
                    <a:pt x="57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  <p:sp>
          <p:nvSpPr>
            <p:cNvPr id="25" name="Freeform 83"/>
            <p:cNvSpPr/>
            <p:nvPr/>
          </p:nvSpPr>
          <p:spPr bwMode="auto">
            <a:xfrm>
              <a:off x="2500051" y="2736056"/>
              <a:ext cx="188913" cy="188913"/>
            </a:xfrm>
            <a:custGeom>
              <a:avLst/>
              <a:gdLst/>
              <a:ahLst/>
              <a:cxnLst>
                <a:cxn ang="0">
                  <a:pos x="44" y="55"/>
                </a:cxn>
                <a:cxn ang="0">
                  <a:pos x="37" y="55"/>
                </a:cxn>
                <a:cxn ang="0">
                  <a:pos x="37" y="33"/>
                </a:cxn>
                <a:cxn ang="0">
                  <a:pos x="45" y="33"/>
                </a:cxn>
                <a:cxn ang="0">
                  <a:pos x="46" y="25"/>
                </a:cxn>
                <a:cxn ang="0">
                  <a:pos x="37" y="25"/>
                </a:cxn>
                <a:cxn ang="0">
                  <a:pos x="37" y="20"/>
                </a:cxn>
                <a:cxn ang="0">
                  <a:pos x="42" y="16"/>
                </a:cxn>
                <a:cxn ang="0">
                  <a:pos x="47" y="16"/>
                </a:cxn>
                <a:cxn ang="0">
                  <a:pos x="47" y="9"/>
                </a:cxn>
                <a:cxn ang="0">
                  <a:pos x="40" y="8"/>
                </a:cxn>
                <a:cxn ang="0">
                  <a:pos x="29" y="19"/>
                </a:cxn>
                <a:cxn ang="0">
                  <a:pos x="29" y="25"/>
                </a:cxn>
                <a:cxn ang="0">
                  <a:pos x="21" y="25"/>
                </a:cxn>
                <a:cxn ang="0">
                  <a:pos x="21" y="33"/>
                </a:cxn>
                <a:cxn ang="0">
                  <a:pos x="29" y="33"/>
                </a:cxn>
                <a:cxn ang="0">
                  <a:pos x="29" y="55"/>
                </a:cxn>
                <a:cxn ang="0">
                  <a:pos x="10" y="55"/>
                </a:cxn>
                <a:cxn ang="0">
                  <a:pos x="0" y="45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4" y="0"/>
                </a:cxn>
                <a:cxn ang="0">
                  <a:pos x="55" y="10"/>
                </a:cxn>
                <a:cxn ang="0">
                  <a:pos x="55" y="45"/>
                </a:cxn>
                <a:cxn ang="0">
                  <a:pos x="44" y="55"/>
                </a:cxn>
              </a:cxnLst>
              <a:rect l="0" t="0" r="r" b="b"/>
              <a:pathLst>
                <a:path w="55" h="55">
                  <a:moveTo>
                    <a:pt x="44" y="55"/>
                  </a:moveTo>
                  <a:cubicBezTo>
                    <a:pt x="37" y="55"/>
                    <a:pt x="37" y="55"/>
                    <a:pt x="37" y="55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8"/>
                    <a:pt x="38" y="16"/>
                    <a:pt x="42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5" y="9"/>
                    <a:pt x="43" y="8"/>
                    <a:pt x="40" y="8"/>
                  </a:cubicBezTo>
                  <a:cubicBezTo>
                    <a:pt x="34" y="8"/>
                    <a:pt x="29" y="12"/>
                    <a:pt x="29" y="19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4" y="55"/>
                    <a:pt x="0" y="50"/>
                    <a:pt x="0" y="4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0" y="0"/>
                    <a:pt x="55" y="5"/>
                    <a:pt x="55" y="10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50"/>
                    <a:pt x="50" y="55"/>
                    <a:pt x="44" y="5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  <p:sp>
          <p:nvSpPr>
            <p:cNvPr id="26" name="Freeform 141"/>
            <p:cNvSpPr>
              <a:spLocks noEditPoints="1"/>
            </p:cNvSpPr>
            <p:nvPr/>
          </p:nvSpPr>
          <p:spPr bwMode="auto">
            <a:xfrm>
              <a:off x="2814637" y="2746375"/>
              <a:ext cx="233363" cy="168275"/>
            </a:xfrm>
            <a:custGeom>
              <a:avLst/>
              <a:gdLst/>
              <a:ahLst/>
              <a:cxnLst>
                <a:cxn ang="0">
                  <a:pos x="67" y="41"/>
                </a:cxn>
                <a:cxn ang="0">
                  <a:pos x="59" y="48"/>
                </a:cxn>
                <a:cxn ang="0">
                  <a:pos x="34" y="49"/>
                </a:cxn>
                <a:cxn ang="0">
                  <a:pos x="8" y="48"/>
                </a:cxn>
                <a:cxn ang="0">
                  <a:pos x="1" y="41"/>
                </a:cxn>
                <a:cxn ang="0">
                  <a:pos x="0" y="25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34" y="0"/>
                </a:cxn>
                <a:cxn ang="0">
                  <a:pos x="59" y="1"/>
                </a:cxn>
                <a:cxn ang="0">
                  <a:pos x="67" y="8"/>
                </a:cxn>
                <a:cxn ang="0">
                  <a:pos x="68" y="25"/>
                </a:cxn>
                <a:cxn ang="0">
                  <a:pos x="67" y="41"/>
                </a:cxn>
                <a:cxn ang="0">
                  <a:pos x="47" y="23"/>
                </a:cxn>
                <a:cxn ang="0">
                  <a:pos x="28" y="11"/>
                </a:cxn>
                <a:cxn ang="0">
                  <a:pos x="25" y="10"/>
                </a:cxn>
                <a:cxn ang="0">
                  <a:pos x="24" y="13"/>
                </a:cxn>
                <a:cxn ang="0">
                  <a:pos x="24" y="37"/>
                </a:cxn>
                <a:cxn ang="0">
                  <a:pos x="25" y="39"/>
                </a:cxn>
                <a:cxn ang="0">
                  <a:pos x="26" y="39"/>
                </a:cxn>
                <a:cxn ang="0">
                  <a:pos x="28" y="39"/>
                </a:cxn>
                <a:cxn ang="0">
                  <a:pos x="47" y="27"/>
                </a:cxn>
                <a:cxn ang="0">
                  <a:pos x="48" y="25"/>
                </a:cxn>
                <a:cxn ang="0">
                  <a:pos x="47" y="23"/>
                </a:cxn>
              </a:cxnLst>
              <a:rect l="0" t="0" r="r" b="b"/>
              <a:pathLst>
                <a:path w="68" h="49">
                  <a:moveTo>
                    <a:pt x="67" y="41"/>
                  </a:moveTo>
                  <a:cubicBezTo>
                    <a:pt x="66" y="45"/>
                    <a:pt x="63" y="48"/>
                    <a:pt x="59" y="48"/>
                  </a:cubicBezTo>
                  <a:cubicBezTo>
                    <a:pt x="51" y="49"/>
                    <a:pt x="42" y="49"/>
                    <a:pt x="34" y="49"/>
                  </a:cubicBezTo>
                  <a:cubicBezTo>
                    <a:pt x="25" y="49"/>
                    <a:pt x="17" y="49"/>
                    <a:pt x="8" y="48"/>
                  </a:cubicBezTo>
                  <a:cubicBezTo>
                    <a:pt x="5" y="48"/>
                    <a:pt x="2" y="45"/>
                    <a:pt x="1" y="41"/>
                  </a:cubicBezTo>
                  <a:cubicBezTo>
                    <a:pt x="0" y="36"/>
                    <a:pt x="0" y="30"/>
                    <a:pt x="0" y="25"/>
                  </a:cubicBezTo>
                  <a:cubicBezTo>
                    <a:pt x="0" y="19"/>
                    <a:pt x="0" y="14"/>
                    <a:pt x="1" y="8"/>
                  </a:cubicBezTo>
                  <a:cubicBezTo>
                    <a:pt x="2" y="5"/>
                    <a:pt x="5" y="2"/>
                    <a:pt x="8" y="1"/>
                  </a:cubicBezTo>
                  <a:cubicBezTo>
                    <a:pt x="17" y="0"/>
                    <a:pt x="25" y="0"/>
                    <a:pt x="34" y="0"/>
                  </a:cubicBezTo>
                  <a:cubicBezTo>
                    <a:pt x="42" y="0"/>
                    <a:pt x="51" y="0"/>
                    <a:pt x="59" y="1"/>
                  </a:cubicBezTo>
                  <a:cubicBezTo>
                    <a:pt x="63" y="2"/>
                    <a:pt x="66" y="5"/>
                    <a:pt x="67" y="8"/>
                  </a:cubicBezTo>
                  <a:cubicBezTo>
                    <a:pt x="68" y="14"/>
                    <a:pt x="68" y="19"/>
                    <a:pt x="68" y="25"/>
                  </a:cubicBezTo>
                  <a:cubicBezTo>
                    <a:pt x="68" y="30"/>
                    <a:pt x="68" y="36"/>
                    <a:pt x="67" y="41"/>
                  </a:cubicBezTo>
                  <a:close/>
                  <a:moveTo>
                    <a:pt x="47" y="23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1"/>
                    <a:pt x="24" y="12"/>
                    <a:pt x="24" y="1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8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8" y="23"/>
                    <a:pt x="47" y="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</p:grpSp>
      <p:sp>
        <p:nvSpPr>
          <p:cNvPr id="27" name="Rectangle 151"/>
          <p:cNvSpPr/>
          <p:nvPr userDrawn="1"/>
        </p:nvSpPr>
        <p:spPr>
          <a:xfrm>
            <a:off x="2660650" y="1333500"/>
            <a:ext cx="1793875" cy="3325813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28" name="Up Arrow Callout 153"/>
          <p:cNvSpPr/>
          <p:nvPr userDrawn="1"/>
        </p:nvSpPr>
        <p:spPr>
          <a:xfrm>
            <a:off x="2835275" y="2897188"/>
            <a:ext cx="1444625" cy="390525"/>
          </a:xfrm>
          <a:prstGeom prst="up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29" name="Rectangle 155"/>
          <p:cNvSpPr/>
          <p:nvPr userDrawn="1"/>
        </p:nvSpPr>
        <p:spPr>
          <a:xfrm>
            <a:off x="2714625" y="3287713"/>
            <a:ext cx="1684338" cy="3079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grpSp>
        <p:nvGrpSpPr>
          <p:cNvPr id="30" name="Group 158"/>
          <p:cNvGrpSpPr/>
          <p:nvPr userDrawn="1"/>
        </p:nvGrpSpPr>
        <p:grpSpPr>
          <a:xfrm>
            <a:off x="3094761" y="4369979"/>
            <a:ext cx="924722" cy="163940"/>
            <a:chOff x="1847802" y="2724150"/>
            <a:chExt cx="1200198" cy="212725"/>
          </a:xfrm>
          <a:solidFill>
            <a:schemeClr val="accent2"/>
          </a:solidFill>
        </p:grpSpPr>
        <p:sp>
          <p:nvSpPr>
            <p:cNvPr id="31" name="Freeform 104"/>
            <p:cNvSpPr>
              <a:spLocks noEditPoints="1"/>
            </p:cNvSpPr>
            <p:nvPr/>
          </p:nvSpPr>
          <p:spPr bwMode="auto">
            <a:xfrm>
              <a:off x="1847802" y="2724150"/>
              <a:ext cx="212725" cy="212725"/>
            </a:xfrm>
            <a:custGeom>
              <a:avLst/>
              <a:gdLst/>
              <a:ahLst/>
              <a:cxnLst>
                <a:cxn ang="0">
                  <a:pos x="62" y="51"/>
                </a:cxn>
                <a:cxn ang="0">
                  <a:pos x="51" y="62"/>
                </a:cxn>
                <a:cxn ang="0">
                  <a:pos x="12" y="62"/>
                </a:cxn>
                <a:cxn ang="0">
                  <a:pos x="0" y="51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51" y="0"/>
                </a:cxn>
                <a:cxn ang="0">
                  <a:pos x="62" y="12"/>
                </a:cxn>
                <a:cxn ang="0">
                  <a:pos x="62" y="51"/>
                </a:cxn>
                <a:cxn ang="0">
                  <a:pos x="15" y="11"/>
                </a:cxn>
                <a:cxn ang="0">
                  <a:pos x="9" y="16"/>
                </a:cxn>
                <a:cxn ang="0">
                  <a:pos x="15" y="20"/>
                </a:cxn>
                <a:cxn ang="0">
                  <a:pos x="15" y="20"/>
                </a:cxn>
                <a:cxn ang="0">
                  <a:pos x="20" y="16"/>
                </a:cxn>
                <a:cxn ang="0">
                  <a:pos x="15" y="11"/>
                </a:cxn>
                <a:cxn ang="0">
                  <a:pos x="19" y="52"/>
                </a:cxn>
                <a:cxn ang="0">
                  <a:pos x="19" y="24"/>
                </a:cxn>
                <a:cxn ang="0">
                  <a:pos x="10" y="24"/>
                </a:cxn>
                <a:cxn ang="0">
                  <a:pos x="10" y="52"/>
                </a:cxn>
                <a:cxn ang="0">
                  <a:pos x="19" y="52"/>
                </a:cxn>
                <a:cxn ang="0">
                  <a:pos x="53" y="52"/>
                </a:cxn>
                <a:cxn ang="0">
                  <a:pos x="53" y="36"/>
                </a:cxn>
                <a:cxn ang="0">
                  <a:pos x="42" y="24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4" y="24"/>
                </a:cxn>
                <a:cxn ang="0">
                  <a:pos x="24" y="24"/>
                </a:cxn>
                <a:cxn ang="0">
                  <a:pos x="24" y="52"/>
                </a:cxn>
                <a:cxn ang="0">
                  <a:pos x="34" y="52"/>
                </a:cxn>
                <a:cxn ang="0">
                  <a:pos x="34" y="37"/>
                </a:cxn>
                <a:cxn ang="0">
                  <a:pos x="34" y="34"/>
                </a:cxn>
                <a:cxn ang="0">
                  <a:pos x="39" y="31"/>
                </a:cxn>
                <a:cxn ang="0">
                  <a:pos x="43" y="37"/>
                </a:cxn>
                <a:cxn ang="0">
                  <a:pos x="43" y="52"/>
                </a:cxn>
                <a:cxn ang="0">
                  <a:pos x="53" y="52"/>
                </a:cxn>
              </a:cxnLst>
              <a:rect l="0" t="0" r="r" b="b"/>
              <a:pathLst>
                <a:path w="62" h="62">
                  <a:moveTo>
                    <a:pt x="62" y="51"/>
                  </a:moveTo>
                  <a:cubicBezTo>
                    <a:pt x="62" y="57"/>
                    <a:pt x="57" y="62"/>
                    <a:pt x="5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6" y="62"/>
                    <a:pt x="0" y="57"/>
                    <a:pt x="0" y="5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7" y="0"/>
                    <a:pt x="62" y="6"/>
                    <a:pt x="62" y="12"/>
                  </a:cubicBezTo>
                  <a:lnTo>
                    <a:pt x="62" y="51"/>
                  </a:lnTo>
                  <a:close/>
                  <a:moveTo>
                    <a:pt x="15" y="11"/>
                  </a:moveTo>
                  <a:cubicBezTo>
                    <a:pt x="12" y="11"/>
                    <a:pt x="9" y="13"/>
                    <a:pt x="9" y="16"/>
                  </a:cubicBezTo>
                  <a:cubicBezTo>
                    <a:pt x="9" y="18"/>
                    <a:pt x="11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8" y="20"/>
                    <a:pt x="20" y="18"/>
                    <a:pt x="20" y="16"/>
                  </a:cubicBezTo>
                  <a:cubicBezTo>
                    <a:pt x="20" y="13"/>
                    <a:pt x="18" y="11"/>
                    <a:pt x="15" y="11"/>
                  </a:cubicBezTo>
                  <a:close/>
                  <a:moveTo>
                    <a:pt x="19" y="52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52"/>
                    <a:pt x="10" y="52"/>
                    <a:pt x="10" y="52"/>
                  </a:cubicBezTo>
                  <a:lnTo>
                    <a:pt x="19" y="52"/>
                  </a:lnTo>
                  <a:close/>
                  <a:moveTo>
                    <a:pt x="53" y="52"/>
                  </a:moveTo>
                  <a:cubicBezTo>
                    <a:pt x="53" y="36"/>
                    <a:pt x="53" y="36"/>
                    <a:pt x="53" y="36"/>
                  </a:cubicBezTo>
                  <a:cubicBezTo>
                    <a:pt x="53" y="28"/>
                    <a:pt x="48" y="24"/>
                    <a:pt x="42" y="24"/>
                  </a:cubicBezTo>
                  <a:cubicBezTo>
                    <a:pt x="37" y="24"/>
                    <a:pt x="35" y="26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7"/>
                    <a:pt x="2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4" y="35"/>
                    <a:pt x="34" y="34"/>
                  </a:cubicBezTo>
                  <a:cubicBezTo>
                    <a:pt x="35" y="33"/>
                    <a:pt x="36" y="31"/>
                    <a:pt x="39" y="31"/>
                  </a:cubicBezTo>
                  <a:cubicBezTo>
                    <a:pt x="42" y="31"/>
                    <a:pt x="43" y="33"/>
                    <a:pt x="43" y="37"/>
                  </a:cubicBezTo>
                  <a:cubicBezTo>
                    <a:pt x="43" y="52"/>
                    <a:pt x="43" y="52"/>
                    <a:pt x="43" y="52"/>
                  </a:cubicBezTo>
                  <a:lnTo>
                    <a:pt x="53" y="5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  <p:sp>
          <p:nvSpPr>
            <p:cNvPr id="32" name="Freeform 154"/>
            <p:cNvSpPr/>
            <p:nvPr/>
          </p:nvSpPr>
          <p:spPr bwMode="auto">
            <a:xfrm>
              <a:off x="2181107" y="2743200"/>
              <a:ext cx="219075" cy="174625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57" y="14"/>
                </a:cxn>
                <a:cxn ang="0">
                  <a:pos x="20" y="51"/>
                </a:cxn>
                <a:cxn ang="0">
                  <a:pos x="0" y="45"/>
                </a:cxn>
                <a:cxn ang="0">
                  <a:pos x="3" y="45"/>
                </a:cxn>
                <a:cxn ang="0">
                  <a:pos x="19" y="40"/>
                </a:cxn>
                <a:cxn ang="0">
                  <a:pos x="7" y="31"/>
                </a:cxn>
                <a:cxn ang="0">
                  <a:pos x="10" y="31"/>
                </a:cxn>
                <a:cxn ang="0">
                  <a:pos x="13" y="31"/>
                </a:cxn>
                <a:cxn ang="0">
                  <a:pos x="3" y="18"/>
                </a:cxn>
                <a:cxn ang="0">
                  <a:pos x="3" y="18"/>
                </a:cxn>
                <a:cxn ang="0">
                  <a:pos x="9" y="19"/>
                </a:cxn>
                <a:cxn ang="0">
                  <a:pos x="3" y="9"/>
                </a:cxn>
                <a:cxn ang="0">
                  <a:pos x="5" y="2"/>
                </a:cxn>
                <a:cxn ang="0">
                  <a:pos x="31" y="16"/>
                </a:cxn>
                <a:cxn ang="0">
                  <a:pos x="31" y="13"/>
                </a:cxn>
                <a:cxn ang="0">
                  <a:pos x="44" y="0"/>
                </a:cxn>
                <a:cxn ang="0">
                  <a:pos x="54" y="4"/>
                </a:cxn>
                <a:cxn ang="0">
                  <a:pos x="62" y="1"/>
                </a:cxn>
                <a:cxn ang="0">
                  <a:pos x="56" y="8"/>
                </a:cxn>
                <a:cxn ang="0">
                  <a:pos x="64" y="6"/>
                </a:cxn>
                <a:cxn ang="0">
                  <a:pos x="57" y="12"/>
                </a:cxn>
              </a:cxnLst>
              <a:rect l="0" t="0" r="r" b="b"/>
              <a:pathLst>
                <a:path w="64" h="51">
                  <a:moveTo>
                    <a:pt x="57" y="12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31"/>
                    <a:pt x="44" y="51"/>
                    <a:pt x="20" y="51"/>
                  </a:cubicBezTo>
                  <a:cubicBezTo>
                    <a:pt x="13" y="51"/>
                    <a:pt x="6" y="49"/>
                    <a:pt x="0" y="45"/>
                  </a:cubicBezTo>
                  <a:cubicBezTo>
                    <a:pt x="1" y="45"/>
                    <a:pt x="2" y="45"/>
                    <a:pt x="3" y="45"/>
                  </a:cubicBezTo>
                  <a:cubicBezTo>
                    <a:pt x="9" y="45"/>
                    <a:pt x="15" y="43"/>
                    <a:pt x="19" y="40"/>
                  </a:cubicBezTo>
                  <a:cubicBezTo>
                    <a:pt x="14" y="40"/>
                    <a:pt x="9" y="36"/>
                    <a:pt x="7" y="31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7" y="29"/>
                    <a:pt x="3" y="24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9"/>
                    <a:pt x="7" y="19"/>
                    <a:pt x="9" y="19"/>
                  </a:cubicBezTo>
                  <a:cubicBezTo>
                    <a:pt x="5" y="17"/>
                    <a:pt x="3" y="13"/>
                    <a:pt x="3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11" y="10"/>
                    <a:pt x="21" y="15"/>
                    <a:pt x="31" y="16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5"/>
                    <a:pt x="37" y="0"/>
                    <a:pt x="44" y="0"/>
                  </a:cubicBezTo>
                  <a:cubicBezTo>
                    <a:pt x="48" y="0"/>
                    <a:pt x="51" y="1"/>
                    <a:pt x="54" y="4"/>
                  </a:cubicBezTo>
                  <a:cubicBezTo>
                    <a:pt x="56" y="3"/>
                    <a:pt x="59" y="2"/>
                    <a:pt x="62" y="1"/>
                  </a:cubicBezTo>
                  <a:cubicBezTo>
                    <a:pt x="61" y="4"/>
                    <a:pt x="59" y="6"/>
                    <a:pt x="56" y="8"/>
                  </a:cubicBezTo>
                  <a:cubicBezTo>
                    <a:pt x="59" y="7"/>
                    <a:pt x="61" y="7"/>
                    <a:pt x="64" y="6"/>
                  </a:cubicBezTo>
                  <a:cubicBezTo>
                    <a:pt x="62" y="8"/>
                    <a:pt x="60" y="11"/>
                    <a:pt x="57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  <p:sp>
          <p:nvSpPr>
            <p:cNvPr id="33" name="Freeform 83"/>
            <p:cNvSpPr/>
            <p:nvPr/>
          </p:nvSpPr>
          <p:spPr bwMode="auto">
            <a:xfrm>
              <a:off x="2500051" y="2736056"/>
              <a:ext cx="188913" cy="188913"/>
            </a:xfrm>
            <a:custGeom>
              <a:avLst/>
              <a:gdLst/>
              <a:ahLst/>
              <a:cxnLst>
                <a:cxn ang="0">
                  <a:pos x="44" y="55"/>
                </a:cxn>
                <a:cxn ang="0">
                  <a:pos x="37" y="55"/>
                </a:cxn>
                <a:cxn ang="0">
                  <a:pos x="37" y="33"/>
                </a:cxn>
                <a:cxn ang="0">
                  <a:pos x="45" y="33"/>
                </a:cxn>
                <a:cxn ang="0">
                  <a:pos x="46" y="25"/>
                </a:cxn>
                <a:cxn ang="0">
                  <a:pos x="37" y="25"/>
                </a:cxn>
                <a:cxn ang="0">
                  <a:pos x="37" y="20"/>
                </a:cxn>
                <a:cxn ang="0">
                  <a:pos x="42" y="16"/>
                </a:cxn>
                <a:cxn ang="0">
                  <a:pos x="47" y="16"/>
                </a:cxn>
                <a:cxn ang="0">
                  <a:pos x="47" y="9"/>
                </a:cxn>
                <a:cxn ang="0">
                  <a:pos x="40" y="8"/>
                </a:cxn>
                <a:cxn ang="0">
                  <a:pos x="29" y="19"/>
                </a:cxn>
                <a:cxn ang="0">
                  <a:pos x="29" y="25"/>
                </a:cxn>
                <a:cxn ang="0">
                  <a:pos x="21" y="25"/>
                </a:cxn>
                <a:cxn ang="0">
                  <a:pos x="21" y="33"/>
                </a:cxn>
                <a:cxn ang="0">
                  <a:pos x="29" y="33"/>
                </a:cxn>
                <a:cxn ang="0">
                  <a:pos x="29" y="55"/>
                </a:cxn>
                <a:cxn ang="0">
                  <a:pos x="10" y="55"/>
                </a:cxn>
                <a:cxn ang="0">
                  <a:pos x="0" y="45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4" y="0"/>
                </a:cxn>
                <a:cxn ang="0">
                  <a:pos x="55" y="10"/>
                </a:cxn>
                <a:cxn ang="0">
                  <a:pos x="55" y="45"/>
                </a:cxn>
                <a:cxn ang="0">
                  <a:pos x="44" y="55"/>
                </a:cxn>
              </a:cxnLst>
              <a:rect l="0" t="0" r="r" b="b"/>
              <a:pathLst>
                <a:path w="55" h="55">
                  <a:moveTo>
                    <a:pt x="44" y="55"/>
                  </a:moveTo>
                  <a:cubicBezTo>
                    <a:pt x="37" y="55"/>
                    <a:pt x="37" y="55"/>
                    <a:pt x="37" y="55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8"/>
                    <a:pt x="38" y="16"/>
                    <a:pt x="42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5" y="9"/>
                    <a:pt x="43" y="8"/>
                    <a:pt x="40" y="8"/>
                  </a:cubicBezTo>
                  <a:cubicBezTo>
                    <a:pt x="34" y="8"/>
                    <a:pt x="29" y="12"/>
                    <a:pt x="29" y="19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4" y="55"/>
                    <a:pt x="0" y="50"/>
                    <a:pt x="0" y="4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0" y="0"/>
                    <a:pt x="55" y="5"/>
                    <a:pt x="55" y="10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50"/>
                    <a:pt x="50" y="55"/>
                    <a:pt x="44" y="5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  <p:sp>
          <p:nvSpPr>
            <p:cNvPr id="34" name="Freeform 141"/>
            <p:cNvSpPr>
              <a:spLocks noEditPoints="1"/>
            </p:cNvSpPr>
            <p:nvPr/>
          </p:nvSpPr>
          <p:spPr bwMode="auto">
            <a:xfrm>
              <a:off x="2814637" y="2746375"/>
              <a:ext cx="233363" cy="168275"/>
            </a:xfrm>
            <a:custGeom>
              <a:avLst/>
              <a:gdLst/>
              <a:ahLst/>
              <a:cxnLst>
                <a:cxn ang="0">
                  <a:pos x="67" y="41"/>
                </a:cxn>
                <a:cxn ang="0">
                  <a:pos x="59" y="48"/>
                </a:cxn>
                <a:cxn ang="0">
                  <a:pos x="34" y="49"/>
                </a:cxn>
                <a:cxn ang="0">
                  <a:pos x="8" y="48"/>
                </a:cxn>
                <a:cxn ang="0">
                  <a:pos x="1" y="41"/>
                </a:cxn>
                <a:cxn ang="0">
                  <a:pos x="0" y="25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34" y="0"/>
                </a:cxn>
                <a:cxn ang="0">
                  <a:pos x="59" y="1"/>
                </a:cxn>
                <a:cxn ang="0">
                  <a:pos x="67" y="8"/>
                </a:cxn>
                <a:cxn ang="0">
                  <a:pos x="68" y="25"/>
                </a:cxn>
                <a:cxn ang="0">
                  <a:pos x="67" y="41"/>
                </a:cxn>
                <a:cxn ang="0">
                  <a:pos x="47" y="23"/>
                </a:cxn>
                <a:cxn ang="0">
                  <a:pos x="28" y="11"/>
                </a:cxn>
                <a:cxn ang="0">
                  <a:pos x="25" y="10"/>
                </a:cxn>
                <a:cxn ang="0">
                  <a:pos x="24" y="13"/>
                </a:cxn>
                <a:cxn ang="0">
                  <a:pos x="24" y="37"/>
                </a:cxn>
                <a:cxn ang="0">
                  <a:pos x="25" y="39"/>
                </a:cxn>
                <a:cxn ang="0">
                  <a:pos x="26" y="39"/>
                </a:cxn>
                <a:cxn ang="0">
                  <a:pos x="28" y="39"/>
                </a:cxn>
                <a:cxn ang="0">
                  <a:pos x="47" y="27"/>
                </a:cxn>
                <a:cxn ang="0">
                  <a:pos x="48" y="25"/>
                </a:cxn>
                <a:cxn ang="0">
                  <a:pos x="47" y="23"/>
                </a:cxn>
              </a:cxnLst>
              <a:rect l="0" t="0" r="r" b="b"/>
              <a:pathLst>
                <a:path w="68" h="49">
                  <a:moveTo>
                    <a:pt x="67" y="41"/>
                  </a:moveTo>
                  <a:cubicBezTo>
                    <a:pt x="66" y="45"/>
                    <a:pt x="63" y="48"/>
                    <a:pt x="59" y="48"/>
                  </a:cubicBezTo>
                  <a:cubicBezTo>
                    <a:pt x="51" y="49"/>
                    <a:pt x="42" y="49"/>
                    <a:pt x="34" y="49"/>
                  </a:cubicBezTo>
                  <a:cubicBezTo>
                    <a:pt x="25" y="49"/>
                    <a:pt x="17" y="49"/>
                    <a:pt x="8" y="48"/>
                  </a:cubicBezTo>
                  <a:cubicBezTo>
                    <a:pt x="5" y="48"/>
                    <a:pt x="2" y="45"/>
                    <a:pt x="1" y="41"/>
                  </a:cubicBezTo>
                  <a:cubicBezTo>
                    <a:pt x="0" y="36"/>
                    <a:pt x="0" y="30"/>
                    <a:pt x="0" y="25"/>
                  </a:cubicBezTo>
                  <a:cubicBezTo>
                    <a:pt x="0" y="19"/>
                    <a:pt x="0" y="14"/>
                    <a:pt x="1" y="8"/>
                  </a:cubicBezTo>
                  <a:cubicBezTo>
                    <a:pt x="2" y="5"/>
                    <a:pt x="5" y="2"/>
                    <a:pt x="8" y="1"/>
                  </a:cubicBezTo>
                  <a:cubicBezTo>
                    <a:pt x="17" y="0"/>
                    <a:pt x="25" y="0"/>
                    <a:pt x="34" y="0"/>
                  </a:cubicBezTo>
                  <a:cubicBezTo>
                    <a:pt x="42" y="0"/>
                    <a:pt x="51" y="0"/>
                    <a:pt x="59" y="1"/>
                  </a:cubicBezTo>
                  <a:cubicBezTo>
                    <a:pt x="63" y="2"/>
                    <a:pt x="66" y="5"/>
                    <a:pt x="67" y="8"/>
                  </a:cubicBezTo>
                  <a:cubicBezTo>
                    <a:pt x="68" y="14"/>
                    <a:pt x="68" y="19"/>
                    <a:pt x="68" y="25"/>
                  </a:cubicBezTo>
                  <a:cubicBezTo>
                    <a:pt x="68" y="30"/>
                    <a:pt x="68" y="36"/>
                    <a:pt x="67" y="41"/>
                  </a:cubicBezTo>
                  <a:close/>
                  <a:moveTo>
                    <a:pt x="47" y="23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1"/>
                    <a:pt x="24" y="12"/>
                    <a:pt x="24" y="1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8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8" y="23"/>
                    <a:pt x="47" y="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</p:grpSp>
      <p:sp>
        <p:nvSpPr>
          <p:cNvPr id="35" name="Rectangle 163"/>
          <p:cNvSpPr/>
          <p:nvPr userDrawn="1"/>
        </p:nvSpPr>
        <p:spPr>
          <a:xfrm>
            <a:off x="4681538" y="1333500"/>
            <a:ext cx="1793875" cy="3325813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36" name="Up Arrow Callout 165"/>
          <p:cNvSpPr/>
          <p:nvPr userDrawn="1"/>
        </p:nvSpPr>
        <p:spPr>
          <a:xfrm>
            <a:off x="4856163" y="2897188"/>
            <a:ext cx="1444625" cy="390525"/>
          </a:xfrm>
          <a:prstGeom prst="up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37" name="Rectangle 167"/>
          <p:cNvSpPr/>
          <p:nvPr userDrawn="1"/>
        </p:nvSpPr>
        <p:spPr>
          <a:xfrm>
            <a:off x="4735513" y="3287713"/>
            <a:ext cx="1684337" cy="3079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929292"/>
              </a:solidFill>
              <a:ea typeface="FontAwesome"/>
            </a:endParaRPr>
          </a:p>
        </p:txBody>
      </p:sp>
      <p:grpSp>
        <p:nvGrpSpPr>
          <p:cNvPr id="38" name="Group 170"/>
          <p:cNvGrpSpPr/>
          <p:nvPr userDrawn="1"/>
        </p:nvGrpSpPr>
        <p:grpSpPr>
          <a:xfrm>
            <a:off x="5115775" y="4369979"/>
            <a:ext cx="924722" cy="163940"/>
            <a:chOff x="1847802" y="2724150"/>
            <a:chExt cx="1200198" cy="212725"/>
          </a:xfrm>
          <a:solidFill>
            <a:schemeClr val="accent3"/>
          </a:solidFill>
        </p:grpSpPr>
        <p:sp>
          <p:nvSpPr>
            <p:cNvPr id="39" name="Freeform 104"/>
            <p:cNvSpPr>
              <a:spLocks noEditPoints="1"/>
            </p:cNvSpPr>
            <p:nvPr/>
          </p:nvSpPr>
          <p:spPr bwMode="auto">
            <a:xfrm>
              <a:off x="1847802" y="2724150"/>
              <a:ext cx="212725" cy="212725"/>
            </a:xfrm>
            <a:custGeom>
              <a:avLst/>
              <a:gdLst/>
              <a:ahLst/>
              <a:cxnLst>
                <a:cxn ang="0">
                  <a:pos x="62" y="51"/>
                </a:cxn>
                <a:cxn ang="0">
                  <a:pos x="51" y="62"/>
                </a:cxn>
                <a:cxn ang="0">
                  <a:pos x="12" y="62"/>
                </a:cxn>
                <a:cxn ang="0">
                  <a:pos x="0" y="51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51" y="0"/>
                </a:cxn>
                <a:cxn ang="0">
                  <a:pos x="62" y="12"/>
                </a:cxn>
                <a:cxn ang="0">
                  <a:pos x="62" y="51"/>
                </a:cxn>
                <a:cxn ang="0">
                  <a:pos x="15" y="11"/>
                </a:cxn>
                <a:cxn ang="0">
                  <a:pos x="9" y="16"/>
                </a:cxn>
                <a:cxn ang="0">
                  <a:pos x="15" y="20"/>
                </a:cxn>
                <a:cxn ang="0">
                  <a:pos x="15" y="20"/>
                </a:cxn>
                <a:cxn ang="0">
                  <a:pos x="20" y="16"/>
                </a:cxn>
                <a:cxn ang="0">
                  <a:pos x="15" y="11"/>
                </a:cxn>
                <a:cxn ang="0">
                  <a:pos x="19" y="52"/>
                </a:cxn>
                <a:cxn ang="0">
                  <a:pos x="19" y="24"/>
                </a:cxn>
                <a:cxn ang="0">
                  <a:pos x="10" y="24"/>
                </a:cxn>
                <a:cxn ang="0">
                  <a:pos x="10" y="52"/>
                </a:cxn>
                <a:cxn ang="0">
                  <a:pos x="19" y="52"/>
                </a:cxn>
                <a:cxn ang="0">
                  <a:pos x="53" y="52"/>
                </a:cxn>
                <a:cxn ang="0">
                  <a:pos x="53" y="36"/>
                </a:cxn>
                <a:cxn ang="0">
                  <a:pos x="42" y="24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4" y="24"/>
                </a:cxn>
                <a:cxn ang="0">
                  <a:pos x="24" y="24"/>
                </a:cxn>
                <a:cxn ang="0">
                  <a:pos x="24" y="52"/>
                </a:cxn>
                <a:cxn ang="0">
                  <a:pos x="34" y="52"/>
                </a:cxn>
                <a:cxn ang="0">
                  <a:pos x="34" y="37"/>
                </a:cxn>
                <a:cxn ang="0">
                  <a:pos x="34" y="34"/>
                </a:cxn>
                <a:cxn ang="0">
                  <a:pos x="39" y="31"/>
                </a:cxn>
                <a:cxn ang="0">
                  <a:pos x="43" y="37"/>
                </a:cxn>
                <a:cxn ang="0">
                  <a:pos x="43" y="52"/>
                </a:cxn>
                <a:cxn ang="0">
                  <a:pos x="53" y="52"/>
                </a:cxn>
              </a:cxnLst>
              <a:rect l="0" t="0" r="r" b="b"/>
              <a:pathLst>
                <a:path w="62" h="62">
                  <a:moveTo>
                    <a:pt x="62" y="51"/>
                  </a:moveTo>
                  <a:cubicBezTo>
                    <a:pt x="62" y="57"/>
                    <a:pt x="57" y="62"/>
                    <a:pt x="5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6" y="62"/>
                    <a:pt x="0" y="57"/>
                    <a:pt x="0" y="5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7" y="0"/>
                    <a:pt x="62" y="6"/>
                    <a:pt x="62" y="12"/>
                  </a:cubicBezTo>
                  <a:lnTo>
                    <a:pt x="62" y="51"/>
                  </a:lnTo>
                  <a:close/>
                  <a:moveTo>
                    <a:pt x="15" y="11"/>
                  </a:moveTo>
                  <a:cubicBezTo>
                    <a:pt x="12" y="11"/>
                    <a:pt x="9" y="13"/>
                    <a:pt x="9" y="16"/>
                  </a:cubicBezTo>
                  <a:cubicBezTo>
                    <a:pt x="9" y="18"/>
                    <a:pt x="11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8" y="20"/>
                    <a:pt x="20" y="18"/>
                    <a:pt x="20" y="16"/>
                  </a:cubicBezTo>
                  <a:cubicBezTo>
                    <a:pt x="20" y="13"/>
                    <a:pt x="18" y="11"/>
                    <a:pt x="15" y="11"/>
                  </a:cubicBezTo>
                  <a:close/>
                  <a:moveTo>
                    <a:pt x="19" y="52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52"/>
                    <a:pt x="10" y="52"/>
                    <a:pt x="10" y="52"/>
                  </a:cubicBezTo>
                  <a:lnTo>
                    <a:pt x="19" y="52"/>
                  </a:lnTo>
                  <a:close/>
                  <a:moveTo>
                    <a:pt x="53" y="52"/>
                  </a:moveTo>
                  <a:cubicBezTo>
                    <a:pt x="53" y="36"/>
                    <a:pt x="53" y="36"/>
                    <a:pt x="53" y="36"/>
                  </a:cubicBezTo>
                  <a:cubicBezTo>
                    <a:pt x="53" y="28"/>
                    <a:pt x="48" y="24"/>
                    <a:pt x="42" y="24"/>
                  </a:cubicBezTo>
                  <a:cubicBezTo>
                    <a:pt x="37" y="24"/>
                    <a:pt x="35" y="26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7"/>
                    <a:pt x="2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4" y="35"/>
                    <a:pt x="34" y="34"/>
                  </a:cubicBezTo>
                  <a:cubicBezTo>
                    <a:pt x="35" y="33"/>
                    <a:pt x="36" y="31"/>
                    <a:pt x="39" y="31"/>
                  </a:cubicBezTo>
                  <a:cubicBezTo>
                    <a:pt x="42" y="31"/>
                    <a:pt x="43" y="33"/>
                    <a:pt x="43" y="37"/>
                  </a:cubicBezTo>
                  <a:cubicBezTo>
                    <a:pt x="43" y="52"/>
                    <a:pt x="43" y="52"/>
                    <a:pt x="43" y="52"/>
                  </a:cubicBezTo>
                  <a:lnTo>
                    <a:pt x="53" y="5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  <p:sp>
          <p:nvSpPr>
            <p:cNvPr id="40" name="Freeform 154"/>
            <p:cNvSpPr/>
            <p:nvPr/>
          </p:nvSpPr>
          <p:spPr bwMode="auto">
            <a:xfrm>
              <a:off x="2181107" y="2743200"/>
              <a:ext cx="219075" cy="174625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57" y="14"/>
                </a:cxn>
                <a:cxn ang="0">
                  <a:pos x="20" y="51"/>
                </a:cxn>
                <a:cxn ang="0">
                  <a:pos x="0" y="45"/>
                </a:cxn>
                <a:cxn ang="0">
                  <a:pos x="3" y="45"/>
                </a:cxn>
                <a:cxn ang="0">
                  <a:pos x="19" y="40"/>
                </a:cxn>
                <a:cxn ang="0">
                  <a:pos x="7" y="31"/>
                </a:cxn>
                <a:cxn ang="0">
                  <a:pos x="10" y="31"/>
                </a:cxn>
                <a:cxn ang="0">
                  <a:pos x="13" y="31"/>
                </a:cxn>
                <a:cxn ang="0">
                  <a:pos x="3" y="18"/>
                </a:cxn>
                <a:cxn ang="0">
                  <a:pos x="3" y="18"/>
                </a:cxn>
                <a:cxn ang="0">
                  <a:pos x="9" y="19"/>
                </a:cxn>
                <a:cxn ang="0">
                  <a:pos x="3" y="9"/>
                </a:cxn>
                <a:cxn ang="0">
                  <a:pos x="5" y="2"/>
                </a:cxn>
                <a:cxn ang="0">
                  <a:pos x="31" y="16"/>
                </a:cxn>
                <a:cxn ang="0">
                  <a:pos x="31" y="13"/>
                </a:cxn>
                <a:cxn ang="0">
                  <a:pos x="44" y="0"/>
                </a:cxn>
                <a:cxn ang="0">
                  <a:pos x="54" y="4"/>
                </a:cxn>
                <a:cxn ang="0">
                  <a:pos x="62" y="1"/>
                </a:cxn>
                <a:cxn ang="0">
                  <a:pos x="56" y="8"/>
                </a:cxn>
                <a:cxn ang="0">
                  <a:pos x="64" y="6"/>
                </a:cxn>
                <a:cxn ang="0">
                  <a:pos x="57" y="12"/>
                </a:cxn>
              </a:cxnLst>
              <a:rect l="0" t="0" r="r" b="b"/>
              <a:pathLst>
                <a:path w="64" h="51">
                  <a:moveTo>
                    <a:pt x="57" y="12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31"/>
                    <a:pt x="44" y="51"/>
                    <a:pt x="20" y="51"/>
                  </a:cubicBezTo>
                  <a:cubicBezTo>
                    <a:pt x="13" y="51"/>
                    <a:pt x="6" y="49"/>
                    <a:pt x="0" y="45"/>
                  </a:cubicBezTo>
                  <a:cubicBezTo>
                    <a:pt x="1" y="45"/>
                    <a:pt x="2" y="45"/>
                    <a:pt x="3" y="45"/>
                  </a:cubicBezTo>
                  <a:cubicBezTo>
                    <a:pt x="9" y="45"/>
                    <a:pt x="15" y="43"/>
                    <a:pt x="19" y="40"/>
                  </a:cubicBezTo>
                  <a:cubicBezTo>
                    <a:pt x="14" y="40"/>
                    <a:pt x="9" y="36"/>
                    <a:pt x="7" y="31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7" y="29"/>
                    <a:pt x="3" y="24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9"/>
                    <a:pt x="7" y="19"/>
                    <a:pt x="9" y="19"/>
                  </a:cubicBezTo>
                  <a:cubicBezTo>
                    <a:pt x="5" y="17"/>
                    <a:pt x="3" y="13"/>
                    <a:pt x="3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11" y="10"/>
                    <a:pt x="21" y="15"/>
                    <a:pt x="31" y="16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5"/>
                    <a:pt x="37" y="0"/>
                    <a:pt x="44" y="0"/>
                  </a:cubicBezTo>
                  <a:cubicBezTo>
                    <a:pt x="48" y="0"/>
                    <a:pt x="51" y="1"/>
                    <a:pt x="54" y="4"/>
                  </a:cubicBezTo>
                  <a:cubicBezTo>
                    <a:pt x="56" y="3"/>
                    <a:pt x="59" y="2"/>
                    <a:pt x="62" y="1"/>
                  </a:cubicBezTo>
                  <a:cubicBezTo>
                    <a:pt x="61" y="4"/>
                    <a:pt x="59" y="6"/>
                    <a:pt x="56" y="8"/>
                  </a:cubicBezTo>
                  <a:cubicBezTo>
                    <a:pt x="59" y="7"/>
                    <a:pt x="61" y="7"/>
                    <a:pt x="64" y="6"/>
                  </a:cubicBezTo>
                  <a:cubicBezTo>
                    <a:pt x="62" y="8"/>
                    <a:pt x="60" y="11"/>
                    <a:pt x="57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  <p:sp>
          <p:nvSpPr>
            <p:cNvPr id="41" name="Freeform 83"/>
            <p:cNvSpPr/>
            <p:nvPr/>
          </p:nvSpPr>
          <p:spPr bwMode="auto">
            <a:xfrm>
              <a:off x="2500051" y="2736056"/>
              <a:ext cx="188913" cy="188913"/>
            </a:xfrm>
            <a:custGeom>
              <a:avLst/>
              <a:gdLst/>
              <a:ahLst/>
              <a:cxnLst>
                <a:cxn ang="0">
                  <a:pos x="44" y="55"/>
                </a:cxn>
                <a:cxn ang="0">
                  <a:pos x="37" y="55"/>
                </a:cxn>
                <a:cxn ang="0">
                  <a:pos x="37" y="33"/>
                </a:cxn>
                <a:cxn ang="0">
                  <a:pos x="45" y="33"/>
                </a:cxn>
                <a:cxn ang="0">
                  <a:pos x="46" y="25"/>
                </a:cxn>
                <a:cxn ang="0">
                  <a:pos x="37" y="25"/>
                </a:cxn>
                <a:cxn ang="0">
                  <a:pos x="37" y="20"/>
                </a:cxn>
                <a:cxn ang="0">
                  <a:pos x="42" y="16"/>
                </a:cxn>
                <a:cxn ang="0">
                  <a:pos x="47" y="16"/>
                </a:cxn>
                <a:cxn ang="0">
                  <a:pos x="47" y="9"/>
                </a:cxn>
                <a:cxn ang="0">
                  <a:pos x="40" y="8"/>
                </a:cxn>
                <a:cxn ang="0">
                  <a:pos x="29" y="19"/>
                </a:cxn>
                <a:cxn ang="0">
                  <a:pos x="29" y="25"/>
                </a:cxn>
                <a:cxn ang="0">
                  <a:pos x="21" y="25"/>
                </a:cxn>
                <a:cxn ang="0">
                  <a:pos x="21" y="33"/>
                </a:cxn>
                <a:cxn ang="0">
                  <a:pos x="29" y="33"/>
                </a:cxn>
                <a:cxn ang="0">
                  <a:pos x="29" y="55"/>
                </a:cxn>
                <a:cxn ang="0">
                  <a:pos x="10" y="55"/>
                </a:cxn>
                <a:cxn ang="0">
                  <a:pos x="0" y="45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4" y="0"/>
                </a:cxn>
                <a:cxn ang="0">
                  <a:pos x="55" y="10"/>
                </a:cxn>
                <a:cxn ang="0">
                  <a:pos x="55" y="45"/>
                </a:cxn>
                <a:cxn ang="0">
                  <a:pos x="44" y="55"/>
                </a:cxn>
              </a:cxnLst>
              <a:rect l="0" t="0" r="r" b="b"/>
              <a:pathLst>
                <a:path w="55" h="55">
                  <a:moveTo>
                    <a:pt x="44" y="55"/>
                  </a:moveTo>
                  <a:cubicBezTo>
                    <a:pt x="37" y="55"/>
                    <a:pt x="37" y="55"/>
                    <a:pt x="37" y="55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8"/>
                    <a:pt x="38" y="16"/>
                    <a:pt x="42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5" y="9"/>
                    <a:pt x="43" y="8"/>
                    <a:pt x="40" y="8"/>
                  </a:cubicBezTo>
                  <a:cubicBezTo>
                    <a:pt x="34" y="8"/>
                    <a:pt x="29" y="12"/>
                    <a:pt x="29" y="19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4" y="55"/>
                    <a:pt x="0" y="50"/>
                    <a:pt x="0" y="4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0" y="0"/>
                    <a:pt x="55" y="5"/>
                    <a:pt x="55" y="10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50"/>
                    <a:pt x="50" y="55"/>
                    <a:pt x="44" y="5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  <p:sp>
          <p:nvSpPr>
            <p:cNvPr id="42" name="Freeform 141"/>
            <p:cNvSpPr>
              <a:spLocks noEditPoints="1"/>
            </p:cNvSpPr>
            <p:nvPr/>
          </p:nvSpPr>
          <p:spPr bwMode="auto">
            <a:xfrm>
              <a:off x="2814637" y="2746375"/>
              <a:ext cx="233363" cy="168275"/>
            </a:xfrm>
            <a:custGeom>
              <a:avLst/>
              <a:gdLst/>
              <a:ahLst/>
              <a:cxnLst>
                <a:cxn ang="0">
                  <a:pos x="67" y="41"/>
                </a:cxn>
                <a:cxn ang="0">
                  <a:pos x="59" y="48"/>
                </a:cxn>
                <a:cxn ang="0">
                  <a:pos x="34" y="49"/>
                </a:cxn>
                <a:cxn ang="0">
                  <a:pos x="8" y="48"/>
                </a:cxn>
                <a:cxn ang="0">
                  <a:pos x="1" y="41"/>
                </a:cxn>
                <a:cxn ang="0">
                  <a:pos x="0" y="25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34" y="0"/>
                </a:cxn>
                <a:cxn ang="0">
                  <a:pos x="59" y="1"/>
                </a:cxn>
                <a:cxn ang="0">
                  <a:pos x="67" y="8"/>
                </a:cxn>
                <a:cxn ang="0">
                  <a:pos x="68" y="25"/>
                </a:cxn>
                <a:cxn ang="0">
                  <a:pos x="67" y="41"/>
                </a:cxn>
                <a:cxn ang="0">
                  <a:pos x="47" y="23"/>
                </a:cxn>
                <a:cxn ang="0">
                  <a:pos x="28" y="11"/>
                </a:cxn>
                <a:cxn ang="0">
                  <a:pos x="25" y="10"/>
                </a:cxn>
                <a:cxn ang="0">
                  <a:pos x="24" y="13"/>
                </a:cxn>
                <a:cxn ang="0">
                  <a:pos x="24" y="37"/>
                </a:cxn>
                <a:cxn ang="0">
                  <a:pos x="25" y="39"/>
                </a:cxn>
                <a:cxn ang="0">
                  <a:pos x="26" y="39"/>
                </a:cxn>
                <a:cxn ang="0">
                  <a:pos x="28" y="39"/>
                </a:cxn>
                <a:cxn ang="0">
                  <a:pos x="47" y="27"/>
                </a:cxn>
                <a:cxn ang="0">
                  <a:pos x="48" y="25"/>
                </a:cxn>
                <a:cxn ang="0">
                  <a:pos x="47" y="23"/>
                </a:cxn>
              </a:cxnLst>
              <a:rect l="0" t="0" r="r" b="b"/>
              <a:pathLst>
                <a:path w="68" h="49">
                  <a:moveTo>
                    <a:pt x="67" y="41"/>
                  </a:moveTo>
                  <a:cubicBezTo>
                    <a:pt x="66" y="45"/>
                    <a:pt x="63" y="48"/>
                    <a:pt x="59" y="48"/>
                  </a:cubicBezTo>
                  <a:cubicBezTo>
                    <a:pt x="51" y="49"/>
                    <a:pt x="42" y="49"/>
                    <a:pt x="34" y="49"/>
                  </a:cubicBezTo>
                  <a:cubicBezTo>
                    <a:pt x="25" y="49"/>
                    <a:pt x="17" y="49"/>
                    <a:pt x="8" y="48"/>
                  </a:cubicBezTo>
                  <a:cubicBezTo>
                    <a:pt x="5" y="48"/>
                    <a:pt x="2" y="45"/>
                    <a:pt x="1" y="41"/>
                  </a:cubicBezTo>
                  <a:cubicBezTo>
                    <a:pt x="0" y="36"/>
                    <a:pt x="0" y="30"/>
                    <a:pt x="0" y="25"/>
                  </a:cubicBezTo>
                  <a:cubicBezTo>
                    <a:pt x="0" y="19"/>
                    <a:pt x="0" y="14"/>
                    <a:pt x="1" y="8"/>
                  </a:cubicBezTo>
                  <a:cubicBezTo>
                    <a:pt x="2" y="5"/>
                    <a:pt x="5" y="2"/>
                    <a:pt x="8" y="1"/>
                  </a:cubicBezTo>
                  <a:cubicBezTo>
                    <a:pt x="17" y="0"/>
                    <a:pt x="25" y="0"/>
                    <a:pt x="34" y="0"/>
                  </a:cubicBezTo>
                  <a:cubicBezTo>
                    <a:pt x="42" y="0"/>
                    <a:pt x="51" y="0"/>
                    <a:pt x="59" y="1"/>
                  </a:cubicBezTo>
                  <a:cubicBezTo>
                    <a:pt x="63" y="2"/>
                    <a:pt x="66" y="5"/>
                    <a:pt x="67" y="8"/>
                  </a:cubicBezTo>
                  <a:cubicBezTo>
                    <a:pt x="68" y="14"/>
                    <a:pt x="68" y="19"/>
                    <a:pt x="68" y="25"/>
                  </a:cubicBezTo>
                  <a:cubicBezTo>
                    <a:pt x="68" y="30"/>
                    <a:pt x="68" y="36"/>
                    <a:pt x="67" y="41"/>
                  </a:cubicBezTo>
                  <a:close/>
                  <a:moveTo>
                    <a:pt x="47" y="23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1"/>
                    <a:pt x="24" y="12"/>
                    <a:pt x="24" y="1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8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8" y="23"/>
                    <a:pt x="47" y="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</p:grpSp>
      <p:sp>
        <p:nvSpPr>
          <p:cNvPr id="43" name="Rectangle 175"/>
          <p:cNvSpPr/>
          <p:nvPr userDrawn="1"/>
        </p:nvSpPr>
        <p:spPr>
          <a:xfrm>
            <a:off x="6683375" y="1333500"/>
            <a:ext cx="1793875" cy="3325813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44" name="Up Arrow Callout 177"/>
          <p:cNvSpPr/>
          <p:nvPr userDrawn="1"/>
        </p:nvSpPr>
        <p:spPr>
          <a:xfrm>
            <a:off x="6883400" y="2916238"/>
            <a:ext cx="1444625" cy="390525"/>
          </a:xfrm>
          <a:prstGeom prst="up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45" name="Rectangle 179"/>
          <p:cNvSpPr/>
          <p:nvPr userDrawn="1"/>
        </p:nvSpPr>
        <p:spPr>
          <a:xfrm>
            <a:off x="6737350" y="3287713"/>
            <a:ext cx="1684338" cy="3079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grpSp>
        <p:nvGrpSpPr>
          <p:cNvPr id="46" name="Group 182"/>
          <p:cNvGrpSpPr/>
          <p:nvPr userDrawn="1"/>
        </p:nvGrpSpPr>
        <p:grpSpPr>
          <a:xfrm>
            <a:off x="7117638" y="4369979"/>
            <a:ext cx="924722" cy="163940"/>
            <a:chOff x="1847802" y="2724150"/>
            <a:chExt cx="1200198" cy="212725"/>
          </a:xfrm>
          <a:solidFill>
            <a:schemeClr val="accent4"/>
          </a:solidFill>
        </p:grpSpPr>
        <p:sp>
          <p:nvSpPr>
            <p:cNvPr id="47" name="Freeform 104"/>
            <p:cNvSpPr>
              <a:spLocks noEditPoints="1"/>
            </p:cNvSpPr>
            <p:nvPr/>
          </p:nvSpPr>
          <p:spPr bwMode="auto">
            <a:xfrm>
              <a:off x="1847802" y="2724150"/>
              <a:ext cx="212725" cy="212725"/>
            </a:xfrm>
            <a:custGeom>
              <a:avLst/>
              <a:gdLst/>
              <a:ahLst/>
              <a:cxnLst>
                <a:cxn ang="0">
                  <a:pos x="62" y="51"/>
                </a:cxn>
                <a:cxn ang="0">
                  <a:pos x="51" y="62"/>
                </a:cxn>
                <a:cxn ang="0">
                  <a:pos x="12" y="62"/>
                </a:cxn>
                <a:cxn ang="0">
                  <a:pos x="0" y="51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51" y="0"/>
                </a:cxn>
                <a:cxn ang="0">
                  <a:pos x="62" y="12"/>
                </a:cxn>
                <a:cxn ang="0">
                  <a:pos x="62" y="51"/>
                </a:cxn>
                <a:cxn ang="0">
                  <a:pos x="15" y="11"/>
                </a:cxn>
                <a:cxn ang="0">
                  <a:pos x="9" y="16"/>
                </a:cxn>
                <a:cxn ang="0">
                  <a:pos x="15" y="20"/>
                </a:cxn>
                <a:cxn ang="0">
                  <a:pos x="15" y="20"/>
                </a:cxn>
                <a:cxn ang="0">
                  <a:pos x="20" y="16"/>
                </a:cxn>
                <a:cxn ang="0">
                  <a:pos x="15" y="11"/>
                </a:cxn>
                <a:cxn ang="0">
                  <a:pos x="19" y="52"/>
                </a:cxn>
                <a:cxn ang="0">
                  <a:pos x="19" y="24"/>
                </a:cxn>
                <a:cxn ang="0">
                  <a:pos x="10" y="24"/>
                </a:cxn>
                <a:cxn ang="0">
                  <a:pos x="10" y="52"/>
                </a:cxn>
                <a:cxn ang="0">
                  <a:pos x="19" y="52"/>
                </a:cxn>
                <a:cxn ang="0">
                  <a:pos x="53" y="52"/>
                </a:cxn>
                <a:cxn ang="0">
                  <a:pos x="53" y="36"/>
                </a:cxn>
                <a:cxn ang="0">
                  <a:pos x="42" y="24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4" y="24"/>
                </a:cxn>
                <a:cxn ang="0">
                  <a:pos x="24" y="24"/>
                </a:cxn>
                <a:cxn ang="0">
                  <a:pos x="24" y="52"/>
                </a:cxn>
                <a:cxn ang="0">
                  <a:pos x="34" y="52"/>
                </a:cxn>
                <a:cxn ang="0">
                  <a:pos x="34" y="37"/>
                </a:cxn>
                <a:cxn ang="0">
                  <a:pos x="34" y="34"/>
                </a:cxn>
                <a:cxn ang="0">
                  <a:pos x="39" y="31"/>
                </a:cxn>
                <a:cxn ang="0">
                  <a:pos x="43" y="37"/>
                </a:cxn>
                <a:cxn ang="0">
                  <a:pos x="43" y="52"/>
                </a:cxn>
                <a:cxn ang="0">
                  <a:pos x="53" y="52"/>
                </a:cxn>
              </a:cxnLst>
              <a:rect l="0" t="0" r="r" b="b"/>
              <a:pathLst>
                <a:path w="62" h="62">
                  <a:moveTo>
                    <a:pt x="62" y="51"/>
                  </a:moveTo>
                  <a:cubicBezTo>
                    <a:pt x="62" y="57"/>
                    <a:pt x="57" y="62"/>
                    <a:pt x="5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6" y="62"/>
                    <a:pt x="0" y="57"/>
                    <a:pt x="0" y="5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7" y="0"/>
                    <a:pt x="62" y="6"/>
                    <a:pt x="62" y="12"/>
                  </a:cubicBezTo>
                  <a:lnTo>
                    <a:pt x="62" y="51"/>
                  </a:lnTo>
                  <a:close/>
                  <a:moveTo>
                    <a:pt x="15" y="11"/>
                  </a:moveTo>
                  <a:cubicBezTo>
                    <a:pt x="12" y="11"/>
                    <a:pt x="9" y="13"/>
                    <a:pt x="9" y="16"/>
                  </a:cubicBezTo>
                  <a:cubicBezTo>
                    <a:pt x="9" y="18"/>
                    <a:pt x="11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8" y="20"/>
                    <a:pt x="20" y="18"/>
                    <a:pt x="20" y="16"/>
                  </a:cubicBezTo>
                  <a:cubicBezTo>
                    <a:pt x="20" y="13"/>
                    <a:pt x="18" y="11"/>
                    <a:pt x="15" y="11"/>
                  </a:cubicBezTo>
                  <a:close/>
                  <a:moveTo>
                    <a:pt x="19" y="52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52"/>
                    <a:pt x="10" y="52"/>
                    <a:pt x="10" y="52"/>
                  </a:cubicBezTo>
                  <a:lnTo>
                    <a:pt x="19" y="52"/>
                  </a:lnTo>
                  <a:close/>
                  <a:moveTo>
                    <a:pt x="53" y="52"/>
                  </a:moveTo>
                  <a:cubicBezTo>
                    <a:pt x="53" y="36"/>
                    <a:pt x="53" y="36"/>
                    <a:pt x="53" y="36"/>
                  </a:cubicBezTo>
                  <a:cubicBezTo>
                    <a:pt x="53" y="28"/>
                    <a:pt x="48" y="24"/>
                    <a:pt x="42" y="24"/>
                  </a:cubicBezTo>
                  <a:cubicBezTo>
                    <a:pt x="37" y="24"/>
                    <a:pt x="35" y="26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7"/>
                    <a:pt x="2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4" y="35"/>
                    <a:pt x="34" y="34"/>
                  </a:cubicBezTo>
                  <a:cubicBezTo>
                    <a:pt x="35" y="33"/>
                    <a:pt x="36" y="31"/>
                    <a:pt x="39" y="31"/>
                  </a:cubicBezTo>
                  <a:cubicBezTo>
                    <a:pt x="42" y="31"/>
                    <a:pt x="43" y="33"/>
                    <a:pt x="43" y="37"/>
                  </a:cubicBezTo>
                  <a:cubicBezTo>
                    <a:pt x="43" y="52"/>
                    <a:pt x="43" y="52"/>
                    <a:pt x="43" y="52"/>
                  </a:cubicBezTo>
                  <a:lnTo>
                    <a:pt x="53" y="5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  <p:sp>
          <p:nvSpPr>
            <p:cNvPr id="48" name="Freeform 154"/>
            <p:cNvSpPr/>
            <p:nvPr/>
          </p:nvSpPr>
          <p:spPr bwMode="auto">
            <a:xfrm>
              <a:off x="2181107" y="2743200"/>
              <a:ext cx="219075" cy="174625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57" y="14"/>
                </a:cxn>
                <a:cxn ang="0">
                  <a:pos x="20" y="51"/>
                </a:cxn>
                <a:cxn ang="0">
                  <a:pos x="0" y="45"/>
                </a:cxn>
                <a:cxn ang="0">
                  <a:pos x="3" y="45"/>
                </a:cxn>
                <a:cxn ang="0">
                  <a:pos x="19" y="40"/>
                </a:cxn>
                <a:cxn ang="0">
                  <a:pos x="7" y="31"/>
                </a:cxn>
                <a:cxn ang="0">
                  <a:pos x="10" y="31"/>
                </a:cxn>
                <a:cxn ang="0">
                  <a:pos x="13" y="31"/>
                </a:cxn>
                <a:cxn ang="0">
                  <a:pos x="3" y="18"/>
                </a:cxn>
                <a:cxn ang="0">
                  <a:pos x="3" y="18"/>
                </a:cxn>
                <a:cxn ang="0">
                  <a:pos x="9" y="19"/>
                </a:cxn>
                <a:cxn ang="0">
                  <a:pos x="3" y="9"/>
                </a:cxn>
                <a:cxn ang="0">
                  <a:pos x="5" y="2"/>
                </a:cxn>
                <a:cxn ang="0">
                  <a:pos x="31" y="16"/>
                </a:cxn>
                <a:cxn ang="0">
                  <a:pos x="31" y="13"/>
                </a:cxn>
                <a:cxn ang="0">
                  <a:pos x="44" y="0"/>
                </a:cxn>
                <a:cxn ang="0">
                  <a:pos x="54" y="4"/>
                </a:cxn>
                <a:cxn ang="0">
                  <a:pos x="62" y="1"/>
                </a:cxn>
                <a:cxn ang="0">
                  <a:pos x="56" y="8"/>
                </a:cxn>
                <a:cxn ang="0">
                  <a:pos x="64" y="6"/>
                </a:cxn>
                <a:cxn ang="0">
                  <a:pos x="57" y="12"/>
                </a:cxn>
              </a:cxnLst>
              <a:rect l="0" t="0" r="r" b="b"/>
              <a:pathLst>
                <a:path w="64" h="51">
                  <a:moveTo>
                    <a:pt x="57" y="12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31"/>
                    <a:pt x="44" y="51"/>
                    <a:pt x="20" y="51"/>
                  </a:cubicBezTo>
                  <a:cubicBezTo>
                    <a:pt x="13" y="51"/>
                    <a:pt x="6" y="49"/>
                    <a:pt x="0" y="45"/>
                  </a:cubicBezTo>
                  <a:cubicBezTo>
                    <a:pt x="1" y="45"/>
                    <a:pt x="2" y="45"/>
                    <a:pt x="3" y="45"/>
                  </a:cubicBezTo>
                  <a:cubicBezTo>
                    <a:pt x="9" y="45"/>
                    <a:pt x="15" y="43"/>
                    <a:pt x="19" y="40"/>
                  </a:cubicBezTo>
                  <a:cubicBezTo>
                    <a:pt x="14" y="40"/>
                    <a:pt x="9" y="36"/>
                    <a:pt x="7" y="31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7" y="29"/>
                    <a:pt x="3" y="24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9"/>
                    <a:pt x="7" y="19"/>
                    <a:pt x="9" y="19"/>
                  </a:cubicBezTo>
                  <a:cubicBezTo>
                    <a:pt x="5" y="17"/>
                    <a:pt x="3" y="13"/>
                    <a:pt x="3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11" y="10"/>
                    <a:pt x="21" y="15"/>
                    <a:pt x="31" y="16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5"/>
                    <a:pt x="37" y="0"/>
                    <a:pt x="44" y="0"/>
                  </a:cubicBezTo>
                  <a:cubicBezTo>
                    <a:pt x="48" y="0"/>
                    <a:pt x="51" y="1"/>
                    <a:pt x="54" y="4"/>
                  </a:cubicBezTo>
                  <a:cubicBezTo>
                    <a:pt x="56" y="3"/>
                    <a:pt x="59" y="2"/>
                    <a:pt x="62" y="1"/>
                  </a:cubicBezTo>
                  <a:cubicBezTo>
                    <a:pt x="61" y="4"/>
                    <a:pt x="59" y="6"/>
                    <a:pt x="56" y="8"/>
                  </a:cubicBezTo>
                  <a:cubicBezTo>
                    <a:pt x="59" y="7"/>
                    <a:pt x="61" y="7"/>
                    <a:pt x="64" y="6"/>
                  </a:cubicBezTo>
                  <a:cubicBezTo>
                    <a:pt x="62" y="8"/>
                    <a:pt x="60" y="11"/>
                    <a:pt x="57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  <p:sp>
          <p:nvSpPr>
            <p:cNvPr id="49" name="Freeform 83"/>
            <p:cNvSpPr/>
            <p:nvPr/>
          </p:nvSpPr>
          <p:spPr bwMode="auto">
            <a:xfrm>
              <a:off x="2500051" y="2736056"/>
              <a:ext cx="188913" cy="188913"/>
            </a:xfrm>
            <a:custGeom>
              <a:avLst/>
              <a:gdLst/>
              <a:ahLst/>
              <a:cxnLst>
                <a:cxn ang="0">
                  <a:pos x="44" y="55"/>
                </a:cxn>
                <a:cxn ang="0">
                  <a:pos x="37" y="55"/>
                </a:cxn>
                <a:cxn ang="0">
                  <a:pos x="37" y="33"/>
                </a:cxn>
                <a:cxn ang="0">
                  <a:pos x="45" y="33"/>
                </a:cxn>
                <a:cxn ang="0">
                  <a:pos x="46" y="25"/>
                </a:cxn>
                <a:cxn ang="0">
                  <a:pos x="37" y="25"/>
                </a:cxn>
                <a:cxn ang="0">
                  <a:pos x="37" y="20"/>
                </a:cxn>
                <a:cxn ang="0">
                  <a:pos x="42" y="16"/>
                </a:cxn>
                <a:cxn ang="0">
                  <a:pos x="47" y="16"/>
                </a:cxn>
                <a:cxn ang="0">
                  <a:pos x="47" y="9"/>
                </a:cxn>
                <a:cxn ang="0">
                  <a:pos x="40" y="8"/>
                </a:cxn>
                <a:cxn ang="0">
                  <a:pos x="29" y="19"/>
                </a:cxn>
                <a:cxn ang="0">
                  <a:pos x="29" y="25"/>
                </a:cxn>
                <a:cxn ang="0">
                  <a:pos x="21" y="25"/>
                </a:cxn>
                <a:cxn ang="0">
                  <a:pos x="21" y="33"/>
                </a:cxn>
                <a:cxn ang="0">
                  <a:pos x="29" y="33"/>
                </a:cxn>
                <a:cxn ang="0">
                  <a:pos x="29" y="55"/>
                </a:cxn>
                <a:cxn ang="0">
                  <a:pos x="10" y="55"/>
                </a:cxn>
                <a:cxn ang="0">
                  <a:pos x="0" y="45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4" y="0"/>
                </a:cxn>
                <a:cxn ang="0">
                  <a:pos x="55" y="10"/>
                </a:cxn>
                <a:cxn ang="0">
                  <a:pos x="55" y="45"/>
                </a:cxn>
                <a:cxn ang="0">
                  <a:pos x="44" y="55"/>
                </a:cxn>
              </a:cxnLst>
              <a:rect l="0" t="0" r="r" b="b"/>
              <a:pathLst>
                <a:path w="55" h="55">
                  <a:moveTo>
                    <a:pt x="44" y="55"/>
                  </a:moveTo>
                  <a:cubicBezTo>
                    <a:pt x="37" y="55"/>
                    <a:pt x="37" y="55"/>
                    <a:pt x="37" y="55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8"/>
                    <a:pt x="38" y="16"/>
                    <a:pt x="42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5" y="9"/>
                    <a:pt x="43" y="8"/>
                    <a:pt x="40" y="8"/>
                  </a:cubicBezTo>
                  <a:cubicBezTo>
                    <a:pt x="34" y="8"/>
                    <a:pt x="29" y="12"/>
                    <a:pt x="29" y="19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4" y="55"/>
                    <a:pt x="0" y="50"/>
                    <a:pt x="0" y="4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0" y="0"/>
                    <a:pt x="55" y="5"/>
                    <a:pt x="55" y="10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50"/>
                    <a:pt x="50" y="55"/>
                    <a:pt x="44" y="5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  <p:sp>
          <p:nvSpPr>
            <p:cNvPr id="50" name="Freeform 141"/>
            <p:cNvSpPr>
              <a:spLocks noEditPoints="1"/>
            </p:cNvSpPr>
            <p:nvPr/>
          </p:nvSpPr>
          <p:spPr bwMode="auto">
            <a:xfrm>
              <a:off x="2814637" y="2746375"/>
              <a:ext cx="233363" cy="168275"/>
            </a:xfrm>
            <a:custGeom>
              <a:avLst/>
              <a:gdLst/>
              <a:ahLst/>
              <a:cxnLst>
                <a:cxn ang="0">
                  <a:pos x="67" y="41"/>
                </a:cxn>
                <a:cxn ang="0">
                  <a:pos x="59" y="48"/>
                </a:cxn>
                <a:cxn ang="0">
                  <a:pos x="34" y="49"/>
                </a:cxn>
                <a:cxn ang="0">
                  <a:pos x="8" y="48"/>
                </a:cxn>
                <a:cxn ang="0">
                  <a:pos x="1" y="41"/>
                </a:cxn>
                <a:cxn ang="0">
                  <a:pos x="0" y="25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34" y="0"/>
                </a:cxn>
                <a:cxn ang="0">
                  <a:pos x="59" y="1"/>
                </a:cxn>
                <a:cxn ang="0">
                  <a:pos x="67" y="8"/>
                </a:cxn>
                <a:cxn ang="0">
                  <a:pos x="68" y="25"/>
                </a:cxn>
                <a:cxn ang="0">
                  <a:pos x="67" y="41"/>
                </a:cxn>
                <a:cxn ang="0">
                  <a:pos x="47" y="23"/>
                </a:cxn>
                <a:cxn ang="0">
                  <a:pos x="28" y="11"/>
                </a:cxn>
                <a:cxn ang="0">
                  <a:pos x="25" y="10"/>
                </a:cxn>
                <a:cxn ang="0">
                  <a:pos x="24" y="13"/>
                </a:cxn>
                <a:cxn ang="0">
                  <a:pos x="24" y="37"/>
                </a:cxn>
                <a:cxn ang="0">
                  <a:pos x="25" y="39"/>
                </a:cxn>
                <a:cxn ang="0">
                  <a:pos x="26" y="39"/>
                </a:cxn>
                <a:cxn ang="0">
                  <a:pos x="28" y="39"/>
                </a:cxn>
                <a:cxn ang="0">
                  <a:pos x="47" y="27"/>
                </a:cxn>
                <a:cxn ang="0">
                  <a:pos x="48" y="25"/>
                </a:cxn>
                <a:cxn ang="0">
                  <a:pos x="47" y="23"/>
                </a:cxn>
              </a:cxnLst>
              <a:rect l="0" t="0" r="r" b="b"/>
              <a:pathLst>
                <a:path w="68" h="49">
                  <a:moveTo>
                    <a:pt x="67" y="41"/>
                  </a:moveTo>
                  <a:cubicBezTo>
                    <a:pt x="66" y="45"/>
                    <a:pt x="63" y="48"/>
                    <a:pt x="59" y="48"/>
                  </a:cubicBezTo>
                  <a:cubicBezTo>
                    <a:pt x="51" y="49"/>
                    <a:pt x="42" y="49"/>
                    <a:pt x="34" y="49"/>
                  </a:cubicBezTo>
                  <a:cubicBezTo>
                    <a:pt x="25" y="49"/>
                    <a:pt x="17" y="49"/>
                    <a:pt x="8" y="48"/>
                  </a:cubicBezTo>
                  <a:cubicBezTo>
                    <a:pt x="5" y="48"/>
                    <a:pt x="2" y="45"/>
                    <a:pt x="1" y="41"/>
                  </a:cubicBezTo>
                  <a:cubicBezTo>
                    <a:pt x="0" y="36"/>
                    <a:pt x="0" y="30"/>
                    <a:pt x="0" y="25"/>
                  </a:cubicBezTo>
                  <a:cubicBezTo>
                    <a:pt x="0" y="19"/>
                    <a:pt x="0" y="14"/>
                    <a:pt x="1" y="8"/>
                  </a:cubicBezTo>
                  <a:cubicBezTo>
                    <a:pt x="2" y="5"/>
                    <a:pt x="5" y="2"/>
                    <a:pt x="8" y="1"/>
                  </a:cubicBezTo>
                  <a:cubicBezTo>
                    <a:pt x="17" y="0"/>
                    <a:pt x="25" y="0"/>
                    <a:pt x="34" y="0"/>
                  </a:cubicBezTo>
                  <a:cubicBezTo>
                    <a:pt x="42" y="0"/>
                    <a:pt x="51" y="0"/>
                    <a:pt x="59" y="1"/>
                  </a:cubicBezTo>
                  <a:cubicBezTo>
                    <a:pt x="63" y="2"/>
                    <a:pt x="66" y="5"/>
                    <a:pt x="67" y="8"/>
                  </a:cubicBezTo>
                  <a:cubicBezTo>
                    <a:pt x="68" y="14"/>
                    <a:pt x="68" y="19"/>
                    <a:pt x="68" y="25"/>
                  </a:cubicBezTo>
                  <a:cubicBezTo>
                    <a:pt x="68" y="30"/>
                    <a:pt x="68" y="36"/>
                    <a:pt x="67" y="41"/>
                  </a:cubicBezTo>
                  <a:close/>
                  <a:moveTo>
                    <a:pt x="47" y="23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1"/>
                    <a:pt x="24" y="12"/>
                    <a:pt x="24" y="1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8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8" y="23"/>
                    <a:pt x="47" y="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</p:grpSp>
      <p:grpSp>
        <p:nvGrpSpPr>
          <p:cNvPr id="51" name="Group 58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52" name="Straight Connector 59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Rectangle 60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79" name="Picture Placeholder 7"/>
          <p:cNvSpPr>
            <a:spLocks noGrp="1"/>
          </p:cNvSpPr>
          <p:nvPr>
            <p:ph type="pic" sz="quarter" idx="29"/>
          </p:nvPr>
        </p:nvSpPr>
        <p:spPr>
          <a:xfrm>
            <a:off x="845612" y="1476740"/>
            <a:ext cx="1443998" cy="1336297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88" name="Text Placeholder 3"/>
          <p:cNvSpPr>
            <a:spLocks noGrp="1"/>
          </p:cNvSpPr>
          <p:nvPr>
            <p:ph type="body" sz="half" idx="32"/>
          </p:nvPr>
        </p:nvSpPr>
        <p:spPr>
          <a:xfrm>
            <a:off x="870652" y="2994319"/>
            <a:ext cx="1393918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 rtl="0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97" name="Text Placeholder 3"/>
          <p:cNvSpPr>
            <a:spLocks noGrp="1"/>
          </p:cNvSpPr>
          <p:nvPr>
            <p:ph type="body" sz="half" idx="34"/>
          </p:nvPr>
        </p:nvSpPr>
        <p:spPr>
          <a:xfrm>
            <a:off x="751588" y="3306435"/>
            <a:ext cx="1632046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 rtl="0">
              <a:buNone/>
              <a:defRPr sz="11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9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00010" y="3614738"/>
            <a:ext cx="1461669" cy="694901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53" name="Picture Placeholder 7"/>
          <p:cNvSpPr>
            <a:spLocks noGrp="1"/>
          </p:cNvSpPr>
          <p:nvPr>
            <p:ph type="pic" sz="quarter" idx="35"/>
          </p:nvPr>
        </p:nvSpPr>
        <p:spPr>
          <a:xfrm>
            <a:off x="2835123" y="1476740"/>
            <a:ext cx="1443998" cy="1336297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55" name="Text Placeholder 3"/>
          <p:cNvSpPr>
            <a:spLocks noGrp="1"/>
          </p:cNvSpPr>
          <p:nvPr>
            <p:ph type="body" sz="half" idx="36"/>
          </p:nvPr>
        </p:nvSpPr>
        <p:spPr>
          <a:xfrm>
            <a:off x="2860163" y="2994319"/>
            <a:ext cx="1393918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 rtl="0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57" name="Text Placeholder 3"/>
          <p:cNvSpPr>
            <a:spLocks noGrp="1"/>
          </p:cNvSpPr>
          <p:nvPr>
            <p:ph type="body" sz="half" idx="37"/>
          </p:nvPr>
        </p:nvSpPr>
        <p:spPr>
          <a:xfrm>
            <a:off x="2741099" y="3306435"/>
            <a:ext cx="1632046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 rtl="0">
              <a:buNone/>
              <a:defRPr sz="11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58" name="Text Placeholder 3"/>
          <p:cNvSpPr>
            <a:spLocks noGrp="1"/>
          </p:cNvSpPr>
          <p:nvPr>
            <p:ph type="body" sz="half" idx="38"/>
          </p:nvPr>
        </p:nvSpPr>
        <p:spPr>
          <a:xfrm>
            <a:off x="2789521" y="3614738"/>
            <a:ext cx="1461669" cy="694901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65" name="Picture Placeholder 7"/>
          <p:cNvSpPr>
            <a:spLocks noGrp="1"/>
          </p:cNvSpPr>
          <p:nvPr>
            <p:ph type="pic" sz="quarter" idx="39"/>
          </p:nvPr>
        </p:nvSpPr>
        <p:spPr>
          <a:xfrm>
            <a:off x="4856137" y="1476740"/>
            <a:ext cx="1443998" cy="1336297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67" name="Text Placeholder 3"/>
          <p:cNvSpPr>
            <a:spLocks noGrp="1"/>
          </p:cNvSpPr>
          <p:nvPr>
            <p:ph type="body" sz="half" idx="40"/>
          </p:nvPr>
        </p:nvSpPr>
        <p:spPr>
          <a:xfrm>
            <a:off x="4881177" y="2994319"/>
            <a:ext cx="1393918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 rtl="0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9" name="Text Placeholder 3"/>
          <p:cNvSpPr>
            <a:spLocks noGrp="1"/>
          </p:cNvSpPr>
          <p:nvPr>
            <p:ph type="body" sz="half" idx="41"/>
          </p:nvPr>
        </p:nvSpPr>
        <p:spPr>
          <a:xfrm>
            <a:off x="4762113" y="3306435"/>
            <a:ext cx="1632046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 rtl="0">
              <a:buNone/>
              <a:defRPr sz="11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70" name="Text Placeholder 3"/>
          <p:cNvSpPr>
            <a:spLocks noGrp="1"/>
          </p:cNvSpPr>
          <p:nvPr>
            <p:ph type="body" sz="half" idx="42"/>
          </p:nvPr>
        </p:nvSpPr>
        <p:spPr>
          <a:xfrm>
            <a:off x="4810535" y="3614738"/>
            <a:ext cx="1461669" cy="694901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77" name="Picture Placeholder 7"/>
          <p:cNvSpPr>
            <a:spLocks noGrp="1"/>
          </p:cNvSpPr>
          <p:nvPr>
            <p:ph type="pic" sz="quarter" idx="43"/>
          </p:nvPr>
        </p:nvSpPr>
        <p:spPr>
          <a:xfrm>
            <a:off x="6858000" y="1476740"/>
            <a:ext cx="1443998" cy="1336297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79" name="Text Placeholder 3"/>
          <p:cNvSpPr>
            <a:spLocks noGrp="1"/>
          </p:cNvSpPr>
          <p:nvPr>
            <p:ph type="body" sz="half" idx="44"/>
          </p:nvPr>
        </p:nvSpPr>
        <p:spPr>
          <a:xfrm>
            <a:off x="6883040" y="2994319"/>
            <a:ext cx="1393918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 rtl="0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81" name="Text Placeholder 3"/>
          <p:cNvSpPr>
            <a:spLocks noGrp="1"/>
          </p:cNvSpPr>
          <p:nvPr>
            <p:ph type="body" sz="half" idx="45"/>
          </p:nvPr>
        </p:nvSpPr>
        <p:spPr>
          <a:xfrm>
            <a:off x="6763976" y="3306435"/>
            <a:ext cx="1632046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 rtl="0">
              <a:buNone/>
              <a:defRPr sz="11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82" name="Text Placeholder 3"/>
          <p:cNvSpPr>
            <a:spLocks noGrp="1"/>
          </p:cNvSpPr>
          <p:nvPr>
            <p:ph type="body" sz="half" idx="46"/>
          </p:nvPr>
        </p:nvSpPr>
        <p:spPr>
          <a:xfrm>
            <a:off x="6812398" y="3614738"/>
            <a:ext cx="1461669" cy="694901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8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7" grpId="0" bldLvl="0" animBg="1"/>
      <p:bldP spid="28" grpId="0" bldLvl="0" animBg="1"/>
      <p:bldP spid="29" grpId="0" bldLvl="0" animBg="1"/>
      <p:bldP spid="35" grpId="0" bldLvl="0" animBg="1"/>
      <p:bldP spid="36" grpId="0" bldLvl="0" animBg="1"/>
      <p:bldP spid="37" grpId="0" bldLvl="0" animBg="1"/>
      <p:bldP spid="43" grpId="0" bldLvl="0" animBg="1"/>
      <p:bldP spid="44" grpId="0" bldLvl="0" animBg="1"/>
      <p:bldP spid="45" grpId="0" bldLvl="0" animBg="1"/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6"/>
          <p:cNvSpPr/>
          <p:nvPr userDrawn="1"/>
        </p:nvSpPr>
        <p:spPr>
          <a:xfrm>
            <a:off x="552450" y="2516188"/>
            <a:ext cx="1860550" cy="4206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20" name="Rectangle 49"/>
          <p:cNvSpPr/>
          <p:nvPr userDrawn="1"/>
        </p:nvSpPr>
        <p:spPr>
          <a:xfrm>
            <a:off x="2625725" y="2516188"/>
            <a:ext cx="1862138" cy="4206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21" name="Rectangle 52"/>
          <p:cNvSpPr/>
          <p:nvPr userDrawn="1"/>
        </p:nvSpPr>
        <p:spPr>
          <a:xfrm>
            <a:off x="4683125" y="2516188"/>
            <a:ext cx="1862138" cy="4206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22" name="Rectangle 55"/>
          <p:cNvSpPr/>
          <p:nvPr userDrawn="1"/>
        </p:nvSpPr>
        <p:spPr>
          <a:xfrm>
            <a:off x="6740525" y="2516188"/>
            <a:ext cx="1862138" cy="4206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23" name="Rectangle 58"/>
          <p:cNvSpPr/>
          <p:nvPr userDrawn="1"/>
        </p:nvSpPr>
        <p:spPr>
          <a:xfrm>
            <a:off x="552450" y="4371975"/>
            <a:ext cx="1860550" cy="4206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24" name="Rectangle 61"/>
          <p:cNvSpPr/>
          <p:nvPr userDrawn="1"/>
        </p:nvSpPr>
        <p:spPr>
          <a:xfrm>
            <a:off x="2625725" y="4371975"/>
            <a:ext cx="1862138" cy="4206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25" name="Rectangle 64"/>
          <p:cNvSpPr/>
          <p:nvPr userDrawn="1"/>
        </p:nvSpPr>
        <p:spPr>
          <a:xfrm>
            <a:off x="4683125" y="4371975"/>
            <a:ext cx="1862138" cy="4206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26" name="Rectangle 67"/>
          <p:cNvSpPr/>
          <p:nvPr userDrawn="1"/>
        </p:nvSpPr>
        <p:spPr>
          <a:xfrm>
            <a:off x="6740525" y="4371975"/>
            <a:ext cx="1862138" cy="4206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grpSp>
        <p:nvGrpSpPr>
          <p:cNvPr id="27" name="Group 34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28" name="Straight Connector 35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36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16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552497" y="1152431"/>
            <a:ext cx="1861204" cy="1354391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8" name="Text Placeholder 3"/>
          <p:cNvSpPr>
            <a:spLocks noGrp="1"/>
          </p:cNvSpPr>
          <p:nvPr>
            <p:ph type="body" sz="half" idx="16"/>
          </p:nvPr>
        </p:nvSpPr>
        <p:spPr>
          <a:xfrm>
            <a:off x="552498" y="2526421"/>
            <a:ext cx="1861204" cy="38182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49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2626099" y="1152431"/>
            <a:ext cx="1861204" cy="1354391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51" name="Text Placeholder 3"/>
          <p:cNvSpPr>
            <a:spLocks noGrp="1"/>
          </p:cNvSpPr>
          <p:nvPr>
            <p:ph type="body" sz="half" idx="18"/>
          </p:nvPr>
        </p:nvSpPr>
        <p:spPr>
          <a:xfrm>
            <a:off x="2626100" y="2526421"/>
            <a:ext cx="1861204" cy="38182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52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4683499" y="1152431"/>
            <a:ext cx="1861204" cy="1354391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54" name="Text Placeholder 3"/>
          <p:cNvSpPr>
            <a:spLocks noGrp="1"/>
          </p:cNvSpPr>
          <p:nvPr>
            <p:ph type="body" sz="half" idx="20"/>
          </p:nvPr>
        </p:nvSpPr>
        <p:spPr>
          <a:xfrm>
            <a:off x="4683500" y="2526421"/>
            <a:ext cx="1861204" cy="38182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55" name="Picture Placeholder 7"/>
          <p:cNvSpPr>
            <a:spLocks noGrp="1"/>
          </p:cNvSpPr>
          <p:nvPr>
            <p:ph type="pic" sz="quarter" idx="21"/>
          </p:nvPr>
        </p:nvSpPr>
        <p:spPr>
          <a:xfrm>
            <a:off x="6740899" y="1152431"/>
            <a:ext cx="1861204" cy="1354391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57" name="Text Placeholder 3"/>
          <p:cNvSpPr>
            <a:spLocks noGrp="1"/>
          </p:cNvSpPr>
          <p:nvPr>
            <p:ph type="body" sz="half" idx="22"/>
          </p:nvPr>
        </p:nvSpPr>
        <p:spPr>
          <a:xfrm>
            <a:off x="6740900" y="2526421"/>
            <a:ext cx="1861204" cy="38182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58" name="Picture Placeholder 7"/>
          <p:cNvSpPr>
            <a:spLocks noGrp="1"/>
          </p:cNvSpPr>
          <p:nvPr>
            <p:ph type="pic" sz="quarter" idx="23"/>
          </p:nvPr>
        </p:nvSpPr>
        <p:spPr>
          <a:xfrm>
            <a:off x="552497" y="3007419"/>
            <a:ext cx="1861204" cy="1354391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60" name="Text Placeholder 3"/>
          <p:cNvSpPr>
            <a:spLocks noGrp="1"/>
          </p:cNvSpPr>
          <p:nvPr>
            <p:ph type="body" sz="half" idx="24"/>
          </p:nvPr>
        </p:nvSpPr>
        <p:spPr>
          <a:xfrm>
            <a:off x="552498" y="4381409"/>
            <a:ext cx="1861204" cy="38182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1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2626099" y="3007419"/>
            <a:ext cx="1861204" cy="1354391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63" name="Text Placeholder 3"/>
          <p:cNvSpPr>
            <a:spLocks noGrp="1"/>
          </p:cNvSpPr>
          <p:nvPr>
            <p:ph type="body" sz="half" idx="26"/>
          </p:nvPr>
        </p:nvSpPr>
        <p:spPr>
          <a:xfrm>
            <a:off x="2626100" y="4381409"/>
            <a:ext cx="1861204" cy="38182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4" name="Picture Placeholder 7"/>
          <p:cNvSpPr>
            <a:spLocks noGrp="1"/>
          </p:cNvSpPr>
          <p:nvPr>
            <p:ph type="pic" sz="quarter" idx="27"/>
          </p:nvPr>
        </p:nvSpPr>
        <p:spPr>
          <a:xfrm>
            <a:off x="4683499" y="3007419"/>
            <a:ext cx="1861204" cy="1354391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66" name="Text Placeholder 3"/>
          <p:cNvSpPr>
            <a:spLocks noGrp="1"/>
          </p:cNvSpPr>
          <p:nvPr>
            <p:ph type="body" sz="half" idx="28"/>
          </p:nvPr>
        </p:nvSpPr>
        <p:spPr>
          <a:xfrm>
            <a:off x="4683500" y="4381409"/>
            <a:ext cx="1861204" cy="38182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7" name="Picture Placeholder 7"/>
          <p:cNvSpPr>
            <a:spLocks noGrp="1"/>
          </p:cNvSpPr>
          <p:nvPr>
            <p:ph type="pic" sz="quarter" idx="29"/>
          </p:nvPr>
        </p:nvSpPr>
        <p:spPr>
          <a:xfrm>
            <a:off x="6740899" y="3007419"/>
            <a:ext cx="1861204" cy="1354391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69" name="Text Placeholder 3"/>
          <p:cNvSpPr>
            <a:spLocks noGrp="1"/>
          </p:cNvSpPr>
          <p:nvPr>
            <p:ph type="body" sz="half" idx="30"/>
          </p:nvPr>
        </p:nvSpPr>
        <p:spPr>
          <a:xfrm>
            <a:off x="6740900" y="4381409"/>
            <a:ext cx="1861204" cy="38182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9144000" cy="5144770"/>
          </a:xfrm>
          <a:prstGeom prst="rect">
            <a:avLst/>
          </a:prstGeom>
          <a:solidFill>
            <a:schemeClr val="bg1">
              <a:lumMod val="85000"/>
              <a:alpha val="42000"/>
            </a:schemeClr>
          </a:solidFill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</p:spTree>
  </p:cSld>
  <p:clrMapOvr>
    <a:masterClrMapping/>
  </p:clrMapOvr>
  <p:transition advClick="0" advTm="700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+ SubTitle+Numb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4" name="Straight Connector 8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Rectangle 9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749377" y="563165"/>
            <a:ext cx="1645246" cy="164516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accent1">
                <a:lumMod val="75000"/>
              </a:schemeClr>
            </a:solidFill>
          </a:ln>
        </p:spPr>
        <p:txBody>
          <a:bodyPr bIns="18288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</p:spTree>
  </p:cSld>
  <p:clrMapOvr>
    <a:masterClrMapping/>
  </p:clrMapOvr>
  <p:transition advClick="0" advTm="700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5" name="Straight Connector 10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11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23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28850" y="1276665"/>
            <a:ext cx="4837671" cy="1676814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advClick="0" advTm="700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5" name="Straight Connector 13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14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23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28851" y="1191619"/>
            <a:ext cx="3866148" cy="1676814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3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5" name="Straight Connector 14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15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28850" y="3109230"/>
            <a:ext cx="7841382" cy="1676814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5" name="Straight Connector 12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13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20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168442" y="1155528"/>
            <a:ext cx="8807116" cy="278879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Pic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ight Arrow Callout 4"/>
          <p:cNvSpPr/>
          <p:nvPr userDrawn="1"/>
        </p:nvSpPr>
        <p:spPr>
          <a:xfrm>
            <a:off x="479425" y="1212850"/>
            <a:ext cx="1533525" cy="1058863"/>
          </a:xfrm>
          <a:prstGeom prst="rightArrowCallout">
            <a:avLst>
              <a:gd name="adj1" fmla="val 18792"/>
              <a:gd name="adj2" fmla="val 9396"/>
              <a:gd name="adj3" fmla="val 13111"/>
              <a:gd name="adj4" fmla="val 9095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cxnSp>
        <p:nvCxnSpPr>
          <p:cNvPr id="16" name="Straight Connector 9"/>
          <p:cNvCxnSpPr/>
          <p:nvPr userDrawn="1"/>
        </p:nvCxnSpPr>
        <p:spPr>
          <a:xfrm>
            <a:off x="469900" y="2344738"/>
            <a:ext cx="4951413" cy="158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1"/>
          <p:cNvCxnSpPr/>
          <p:nvPr userDrawn="1"/>
        </p:nvCxnSpPr>
        <p:spPr>
          <a:xfrm rot="5400000" flipH="1" flipV="1">
            <a:off x="4920456" y="1781969"/>
            <a:ext cx="1158875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ight Arrow Callout 24"/>
          <p:cNvSpPr/>
          <p:nvPr userDrawn="1"/>
        </p:nvSpPr>
        <p:spPr>
          <a:xfrm>
            <a:off x="479425" y="2459038"/>
            <a:ext cx="1533525" cy="1058862"/>
          </a:xfrm>
          <a:prstGeom prst="rightArrowCallout">
            <a:avLst>
              <a:gd name="adj1" fmla="val 18792"/>
              <a:gd name="adj2" fmla="val 9396"/>
              <a:gd name="adj3" fmla="val 13111"/>
              <a:gd name="adj4" fmla="val 909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cxnSp>
        <p:nvCxnSpPr>
          <p:cNvPr id="19" name="Straight Connector 28"/>
          <p:cNvCxnSpPr/>
          <p:nvPr userDrawn="1"/>
        </p:nvCxnSpPr>
        <p:spPr>
          <a:xfrm>
            <a:off x="469900" y="3592513"/>
            <a:ext cx="4951413" cy="158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29"/>
          <p:cNvCxnSpPr/>
          <p:nvPr userDrawn="1"/>
        </p:nvCxnSpPr>
        <p:spPr>
          <a:xfrm rot="5400000" flipH="1" flipV="1">
            <a:off x="4920456" y="3028157"/>
            <a:ext cx="1158875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ight Arrow Callout 30"/>
          <p:cNvSpPr/>
          <p:nvPr userDrawn="1"/>
        </p:nvSpPr>
        <p:spPr>
          <a:xfrm>
            <a:off x="479425" y="3681413"/>
            <a:ext cx="1533525" cy="1057275"/>
          </a:xfrm>
          <a:prstGeom prst="rightArrowCallout">
            <a:avLst>
              <a:gd name="adj1" fmla="val 18792"/>
              <a:gd name="adj2" fmla="val 9396"/>
              <a:gd name="adj3" fmla="val 13111"/>
              <a:gd name="adj4" fmla="val 909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cxnSp>
        <p:nvCxnSpPr>
          <p:cNvPr id="22" name="Straight Connector 34"/>
          <p:cNvCxnSpPr/>
          <p:nvPr userDrawn="1"/>
        </p:nvCxnSpPr>
        <p:spPr>
          <a:xfrm>
            <a:off x="469900" y="4813300"/>
            <a:ext cx="4951413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35"/>
          <p:cNvCxnSpPr/>
          <p:nvPr userDrawn="1"/>
        </p:nvCxnSpPr>
        <p:spPr>
          <a:xfrm rot="5400000" flipH="1" flipV="1">
            <a:off x="4921250" y="4249738"/>
            <a:ext cx="1157287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Down Arrow Callout 37"/>
          <p:cNvSpPr/>
          <p:nvPr userDrawn="1"/>
        </p:nvSpPr>
        <p:spPr>
          <a:xfrm>
            <a:off x="5602288" y="3079750"/>
            <a:ext cx="3013075" cy="1751013"/>
          </a:xfrm>
          <a:prstGeom prst="downArrowCallout">
            <a:avLst>
              <a:gd name="adj1" fmla="val 25000"/>
              <a:gd name="adj2" fmla="val 11800"/>
              <a:gd name="adj3" fmla="val 6300"/>
              <a:gd name="adj4" fmla="val 93700"/>
            </a:avLst>
          </a:prstGeom>
          <a:solidFill>
            <a:srgbClr val="0B253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grpSp>
        <p:nvGrpSpPr>
          <p:cNvPr id="25" name="Group 41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29" name="Straight Connector 42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43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7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45840" y="1265910"/>
            <a:ext cx="1260652" cy="936588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8"/>
          </p:nvPr>
        </p:nvSpPr>
        <p:spPr>
          <a:xfrm>
            <a:off x="2054701" y="1491614"/>
            <a:ext cx="3347433" cy="779481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9"/>
          </p:nvPr>
        </p:nvSpPr>
        <p:spPr>
          <a:xfrm>
            <a:off x="2054700" y="1198555"/>
            <a:ext cx="3347433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6" name="Picture Placeholder 7"/>
          <p:cNvSpPr>
            <a:spLocks noGrp="1"/>
          </p:cNvSpPr>
          <p:nvPr>
            <p:ph type="pic" sz="quarter" idx="30"/>
          </p:nvPr>
        </p:nvSpPr>
        <p:spPr>
          <a:xfrm>
            <a:off x="545840" y="2512390"/>
            <a:ext cx="1260652" cy="936588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31"/>
          </p:nvPr>
        </p:nvSpPr>
        <p:spPr>
          <a:xfrm>
            <a:off x="2054701" y="2738094"/>
            <a:ext cx="3347433" cy="779481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8" name="Text Placeholder 3"/>
          <p:cNvSpPr>
            <a:spLocks noGrp="1"/>
          </p:cNvSpPr>
          <p:nvPr>
            <p:ph type="body" sz="half" idx="32"/>
          </p:nvPr>
        </p:nvSpPr>
        <p:spPr>
          <a:xfrm>
            <a:off x="2054700" y="2445035"/>
            <a:ext cx="3347433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accent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2" name="Picture Placeholder 7"/>
          <p:cNvSpPr>
            <a:spLocks noGrp="1"/>
          </p:cNvSpPr>
          <p:nvPr>
            <p:ph type="pic" sz="quarter" idx="33"/>
          </p:nvPr>
        </p:nvSpPr>
        <p:spPr>
          <a:xfrm>
            <a:off x="545840" y="3733789"/>
            <a:ext cx="1260652" cy="936588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33" name="Text Placeholder 3"/>
          <p:cNvSpPr>
            <a:spLocks noGrp="1"/>
          </p:cNvSpPr>
          <p:nvPr>
            <p:ph type="body" sz="half" idx="34"/>
          </p:nvPr>
        </p:nvSpPr>
        <p:spPr>
          <a:xfrm>
            <a:off x="2054701" y="3959492"/>
            <a:ext cx="3347433" cy="779481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4" name="Text Placeholder 3"/>
          <p:cNvSpPr>
            <a:spLocks noGrp="1"/>
          </p:cNvSpPr>
          <p:nvPr>
            <p:ph type="body" sz="half" idx="35"/>
          </p:nvPr>
        </p:nvSpPr>
        <p:spPr>
          <a:xfrm>
            <a:off x="2054700" y="3666433"/>
            <a:ext cx="3347433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accent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7" name="Picture Placeholder 7"/>
          <p:cNvSpPr>
            <a:spLocks noGrp="1"/>
          </p:cNvSpPr>
          <p:nvPr>
            <p:ph type="pic" sz="quarter" idx="36"/>
          </p:nvPr>
        </p:nvSpPr>
        <p:spPr>
          <a:xfrm>
            <a:off x="5592278" y="1212996"/>
            <a:ext cx="3012707" cy="1807048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37"/>
          </p:nvPr>
        </p:nvSpPr>
        <p:spPr>
          <a:xfrm>
            <a:off x="5756527" y="3517576"/>
            <a:ext cx="2703871" cy="1020116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38"/>
          </p:nvPr>
        </p:nvSpPr>
        <p:spPr>
          <a:xfrm>
            <a:off x="5756527" y="3224516"/>
            <a:ext cx="2703871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1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8" grpId="0" bldLvl="0" animBg="1"/>
      <p:bldP spid="21" grpId="0" bldLvl="0" animBg="1"/>
      <p:bldP spid="24" grpId="0" bldLvl="0" animBg="1"/>
    </p:bld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9"/>
          <p:cNvSpPr/>
          <p:nvPr userDrawn="1"/>
        </p:nvSpPr>
        <p:spPr>
          <a:xfrm>
            <a:off x="1927225" y="585788"/>
            <a:ext cx="2516188" cy="1231900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13" name="Right Arrow Callout 2"/>
          <p:cNvSpPr/>
          <p:nvPr userDrawn="1"/>
        </p:nvSpPr>
        <p:spPr>
          <a:xfrm>
            <a:off x="454025" y="585788"/>
            <a:ext cx="1643063" cy="1231900"/>
          </a:xfrm>
          <a:prstGeom prst="rightArrowCallout">
            <a:avLst>
              <a:gd name="adj1" fmla="val 18792"/>
              <a:gd name="adj2" fmla="val 9396"/>
              <a:gd name="adj3" fmla="val 13111"/>
              <a:gd name="adj4" fmla="val 9095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14" name="Rectangle 21"/>
          <p:cNvSpPr/>
          <p:nvPr userDrawn="1"/>
        </p:nvSpPr>
        <p:spPr>
          <a:xfrm>
            <a:off x="1927225" y="1974850"/>
            <a:ext cx="2516188" cy="1233488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15" name="Right Arrow Callout 22"/>
          <p:cNvSpPr/>
          <p:nvPr userDrawn="1"/>
        </p:nvSpPr>
        <p:spPr>
          <a:xfrm>
            <a:off x="454025" y="1974850"/>
            <a:ext cx="1643063" cy="1233488"/>
          </a:xfrm>
          <a:prstGeom prst="rightArrowCallout">
            <a:avLst>
              <a:gd name="adj1" fmla="val 18792"/>
              <a:gd name="adj2" fmla="val 9396"/>
              <a:gd name="adj3" fmla="val 13111"/>
              <a:gd name="adj4" fmla="val 909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16" name="Rectangle 26"/>
          <p:cNvSpPr/>
          <p:nvPr userDrawn="1"/>
        </p:nvSpPr>
        <p:spPr>
          <a:xfrm>
            <a:off x="1927225" y="3355975"/>
            <a:ext cx="2516188" cy="1233488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17" name="Right Arrow Callout 27"/>
          <p:cNvSpPr/>
          <p:nvPr userDrawn="1"/>
        </p:nvSpPr>
        <p:spPr>
          <a:xfrm>
            <a:off x="454025" y="3355975"/>
            <a:ext cx="1643063" cy="1233488"/>
          </a:xfrm>
          <a:prstGeom prst="rightArrowCallout">
            <a:avLst>
              <a:gd name="adj1" fmla="val 18792"/>
              <a:gd name="adj2" fmla="val 9396"/>
              <a:gd name="adj3" fmla="val 13111"/>
              <a:gd name="adj4" fmla="val 909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715575" y="173298"/>
            <a:ext cx="4264281" cy="4790453"/>
          </a:xfrm>
          <a:prstGeom prst="roundRect">
            <a:avLst>
              <a:gd name="adj" fmla="val 262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Picture Placeholder 7"/>
          <p:cNvSpPr>
            <a:spLocks noGrp="1"/>
          </p:cNvSpPr>
          <p:nvPr>
            <p:ph type="pic" sz="quarter" idx="32"/>
          </p:nvPr>
        </p:nvSpPr>
        <p:spPr>
          <a:xfrm>
            <a:off x="514981" y="647982"/>
            <a:ext cx="1350116" cy="1091413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35"/>
          </p:nvPr>
        </p:nvSpPr>
        <p:spPr>
          <a:xfrm>
            <a:off x="2105912" y="984447"/>
            <a:ext cx="2193555" cy="69778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7"/>
          </p:nvPr>
        </p:nvSpPr>
        <p:spPr>
          <a:xfrm>
            <a:off x="2105911" y="691387"/>
            <a:ext cx="2193555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36"/>
          </p:nvPr>
        </p:nvSpPr>
        <p:spPr>
          <a:xfrm>
            <a:off x="514981" y="2037892"/>
            <a:ext cx="1350116" cy="1091413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5" name="Text Placeholder 3"/>
          <p:cNvSpPr>
            <a:spLocks noGrp="1"/>
          </p:cNvSpPr>
          <p:nvPr>
            <p:ph type="body" sz="half" idx="37"/>
          </p:nvPr>
        </p:nvSpPr>
        <p:spPr>
          <a:xfrm>
            <a:off x="2105912" y="2374357"/>
            <a:ext cx="2193555" cy="69778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6" name="Text Placeholder 3"/>
          <p:cNvSpPr>
            <a:spLocks noGrp="1"/>
          </p:cNvSpPr>
          <p:nvPr>
            <p:ph type="body" sz="half" idx="38"/>
          </p:nvPr>
        </p:nvSpPr>
        <p:spPr>
          <a:xfrm>
            <a:off x="2105911" y="2081297"/>
            <a:ext cx="2193555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accent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9" name="Picture Placeholder 7"/>
          <p:cNvSpPr>
            <a:spLocks noGrp="1"/>
          </p:cNvSpPr>
          <p:nvPr>
            <p:ph type="pic" sz="quarter" idx="39"/>
          </p:nvPr>
        </p:nvSpPr>
        <p:spPr>
          <a:xfrm>
            <a:off x="514981" y="3419665"/>
            <a:ext cx="1350116" cy="1091413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30" name="Text Placeholder 3"/>
          <p:cNvSpPr>
            <a:spLocks noGrp="1"/>
          </p:cNvSpPr>
          <p:nvPr>
            <p:ph type="body" sz="half" idx="40"/>
          </p:nvPr>
        </p:nvSpPr>
        <p:spPr>
          <a:xfrm>
            <a:off x="2105912" y="3756130"/>
            <a:ext cx="2193555" cy="69778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1" name="Text Placeholder 3"/>
          <p:cNvSpPr>
            <a:spLocks noGrp="1"/>
          </p:cNvSpPr>
          <p:nvPr>
            <p:ph type="body" sz="half" idx="41"/>
          </p:nvPr>
        </p:nvSpPr>
        <p:spPr>
          <a:xfrm>
            <a:off x="2105911" y="3463070"/>
            <a:ext cx="2193555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accent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Pic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25"/>
          <p:cNvGrpSpPr>
            <a:grpSpLocks/>
          </p:cNvGrpSpPr>
          <p:nvPr userDrawn="1"/>
        </p:nvGrpSpPr>
        <p:grpSpPr bwMode="auto">
          <a:xfrm>
            <a:off x="4676775" y="2651125"/>
            <a:ext cx="3810000" cy="914400"/>
            <a:chOff x="648100" y="3562350"/>
            <a:chExt cx="3583374" cy="914400"/>
          </a:xfrm>
        </p:grpSpPr>
        <p:sp>
          <p:nvSpPr>
            <p:cNvPr id="11" name="Rectangle 26"/>
            <p:cNvSpPr/>
            <p:nvPr userDrawn="1"/>
          </p:nvSpPr>
          <p:spPr>
            <a:xfrm>
              <a:off x="800393" y="3562350"/>
              <a:ext cx="3431081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  <p:sp>
          <p:nvSpPr>
            <p:cNvPr id="12" name="Rectangle 27"/>
            <p:cNvSpPr/>
            <p:nvPr userDrawn="1"/>
          </p:nvSpPr>
          <p:spPr>
            <a:xfrm>
              <a:off x="648100" y="3562350"/>
              <a:ext cx="152293" cy="914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grpSp>
        <p:nvGrpSpPr>
          <p:cNvPr id="13" name="Group 25"/>
          <p:cNvGrpSpPr>
            <a:grpSpLocks/>
          </p:cNvGrpSpPr>
          <p:nvPr userDrawn="1"/>
        </p:nvGrpSpPr>
        <p:grpSpPr bwMode="auto">
          <a:xfrm>
            <a:off x="4676775" y="3700463"/>
            <a:ext cx="3810000" cy="914400"/>
            <a:chOff x="648100" y="3562350"/>
            <a:chExt cx="3583374" cy="914400"/>
          </a:xfrm>
        </p:grpSpPr>
        <p:sp>
          <p:nvSpPr>
            <p:cNvPr id="14" name="Rectangle 13"/>
            <p:cNvSpPr/>
            <p:nvPr userDrawn="1"/>
          </p:nvSpPr>
          <p:spPr>
            <a:xfrm>
              <a:off x="800393" y="3562350"/>
              <a:ext cx="3431081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648100" y="3562350"/>
              <a:ext cx="152293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grpSp>
        <p:nvGrpSpPr>
          <p:cNvPr id="16" name="Group 20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17" name="Straight Connector 21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2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7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47700" y="1354688"/>
            <a:ext cx="3810000" cy="327560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0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948442" y="3048571"/>
            <a:ext cx="3347433" cy="40429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0" name="Text Placeholder 3"/>
          <p:cNvSpPr>
            <a:spLocks noGrp="1"/>
          </p:cNvSpPr>
          <p:nvPr>
            <p:ph type="body" sz="half" idx="25"/>
          </p:nvPr>
        </p:nvSpPr>
        <p:spPr>
          <a:xfrm>
            <a:off x="4948441" y="2755510"/>
            <a:ext cx="3347433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half" idx="26"/>
          </p:nvPr>
        </p:nvSpPr>
        <p:spPr>
          <a:xfrm>
            <a:off x="4704523" y="1647748"/>
            <a:ext cx="3782252" cy="850223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2" name="Text Placeholder 3"/>
          <p:cNvSpPr>
            <a:spLocks noGrp="1"/>
          </p:cNvSpPr>
          <p:nvPr>
            <p:ph type="body" sz="half" idx="27"/>
          </p:nvPr>
        </p:nvSpPr>
        <p:spPr>
          <a:xfrm>
            <a:off x="4704522" y="1354688"/>
            <a:ext cx="3782252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8"/>
          </p:nvPr>
        </p:nvSpPr>
        <p:spPr>
          <a:xfrm>
            <a:off x="4948442" y="4098567"/>
            <a:ext cx="3347433" cy="40429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29"/>
          </p:nvPr>
        </p:nvSpPr>
        <p:spPr>
          <a:xfrm>
            <a:off x="4948441" y="3805506"/>
            <a:ext cx="3347433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4"/>
          <p:cNvSpPr/>
          <p:nvPr userDrawn="1"/>
        </p:nvSpPr>
        <p:spPr>
          <a:xfrm>
            <a:off x="4459288" y="1236663"/>
            <a:ext cx="4027487" cy="1117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chemeClr val="bg1"/>
              </a:solidFill>
              <a:ea typeface="FontAwesome"/>
            </a:endParaRPr>
          </a:p>
        </p:txBody>
      </p:sp>
      <p:sp>
        <p:nvSpPr>
          <p:cNvPr id="13" name="Rectangle 25"/>
          <p:cNvSpPr/>
          <p:nvPr userDrawn="1"/>
        </p:nvSpPr>
        <p:spPr>
          <a:xfrm>
            <a:off x="4459288" y="2455863"/>
            <a:ext cx="4027487" cy="1117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chemeClr val="bg1"/>
              </a:solidFill>
              <a:ea typeface="FontAwesome"/>
            </a:endParaRPr>
          </a:p>
        </p:txBody>
      </p:sp>
      <p:sp>
        <p:nvSpPr>
          <p:cNvPr id="14" name="Rectangle 30"/>
          <p:cNvSpPr/>
          <p:nvPr userDrawn="1"/>
        </p:nvSpPr>
        <p:spPr>
          <a:xfrm>
            <a:off x="4459288" y="3667125"/>
            <a:ext cx="4027487" cy="11160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chemeClr val="bg1"/>
              </a:solidFill>
              <a:ea typeface="FontAwesome"/>
            </a:endParaRPr>
          </a:p>
        </p:txBody>
      </p:sp>
      <p:grpSp>
        <p:nvGrpSpPr>
          <p:cNvPr id="15" name="Group 35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16" name="Straight Connector 36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37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48200" y="1247895"/>
            <a:ext cx="3609475" cy="1105668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0240" y="1521455"/>
            <a:ext cx="3762683" cy="775007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7"/>
          </p:nvPr>
        </p:nvSpPr>
        <p:spPr>
          <a:xfrm>
            <a:off x="4604972" y="1315452"/>
            <a:ext cx="3773218" cy="1928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27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648200" y="2467089"/>
            <a:ext cx="3609475" cy="1105668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8" name="Text Placeholder 3"/>
          <p:cNvSpPr>
            <a:spLocks noGrp="1"/>
          </p:cNvSpPr>
          <p:nvPr>
            <p:ph type="body" sz="half" idx="19"/>
          </p:nvPr>
        </p:nvSpPr>
        <p:spPr>
          <a:xfrm>
            <a:off x="4610240" y="2740649"/>
            <a:ext cx="3762683" cy="775007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</p:txBody>
      </p:sp>
      <p:sp>
        <p:nvSpPr>
          <p:cNvPr id="29" name="Text Placeholder 3"/>
          <p:cNvSpPr>
            <a:spLocks noGrp="1"/>
          </p:cNvSpPr>
          <p:nvPr>
            <p:ph type="body" sz="half" idx="20"/>
          </p:nvPr>
        </p:nvSpPr>
        <p:spPr>
          <a:xfrm>
            <a:off x="4604972" y="2534646"/>
            <a:ext cx="3773218" cy="1928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32" name="Picture Placeholder 7"/>
          <p:cNvSpPr>
            <a:spLocks noGrp="1"/>
          </p:cNvSpPr>
          <p:nvPr>
            <p:ph type="pic" sz="quarter" idx="21"/>
          </p:nvPr>
        </p:nvSpPr>
        <p:spPr>
          <a:xfrm>
            <a:off x="648200" y="3677063"/>
            <a:ext cx="3609475" cy="1105668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33" name="Text Placeholder 3"/>
          <p:cNvSpPr>
            <a:spLocks noGrp="1"/>
          </p:cNvSpPr>
          <p:nvPr>
            <p:ph type="body" sz="half" idx="22"/>
          </p:nvPr>
        </p:nvSpPr>
        <p:spPr>
          <a:xfrm>
            <a:off x="4610240" y="3950622"/>
            <a:ext cx="3762683" cy="775007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</p:txBody>
      </p:sp>
      <p:sp>
        <p:nvSpPr>
          <p:cNvPr id="34" name="Text Placeholder 3"/>
          <p:cNvSpPr>
            <a:spLocks noGrp="1"/>
          </p:cNvSpPr>
          <p:nvPr>
            <p:ph type="body" sz="half" idx="23"/>
          </p:nvPr>
        </p:nvSpPr>
        <p:spPr>
          <a:xfrm>
            <a:off x="4604972" y="3744619"/>
            <a:ext cx="3773218" cy="1928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</p:bld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Pic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6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17" name="Straight Connector 17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18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31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57725" y="1192420"/>
            <a:ext cx="2466475" cy="1148698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35" name="Picture Placeholder 7"/>
          <p:cNvSpPr>
            <a:spLocks noGrp="1"/>
          </p:cNvSpPr>
          <p:nvPr>
            <p:ph type="pic" sz="quarter" idx="24"/>
          </p:nvPr>
        </p:nvSpPr>
        <p:spPr>
          <a:xfrm>
            <a:off x="657725" y="2440002"/>
            <a:ext cx="2466475" cy="1148698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3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7726" y="4037610"/>
            <a:ext cx="2470485" cy="69778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7"/>
          </p:nvPr>
        </p:nvSpPr>
        <p:spPr>
          <a:xfrm>
            <a:off x="657725" y="3744549"/>
            <a:ext cx="2470485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6" name="Picture Placeholder 7"/>
          <p:cNvSpPr>
            <a:spLocks noGrp="1"/>
          </p:cNvSpPr>
          <p:nvPr>
            <p:ph type="pic" sz="quarter" idx="22"/>
          </p:nvPr>
        </p:nvSpPr>
        <p:spPr>
          <a:xfrm>
            <a:off x="3331744" y="1192420"/>
            <a:ext cx="2466475" cy="1148698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3331744" y="2440002"/>
            <a:ext cx="2466475" cy="1148698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50" name="Text Placeholder 3"/>
          <p:cNvSpPr>
            <a:spLocks noGrp="1"/>
          </p:cNvSpPr>
          <p:nvPr>
            <p:ph type="body" sz="half" idx="28"/>
          </p:nvPr>
        </p:nvSpPr>
        <p:spPr>
          <a:xfrm>
            <a:off x="3327734" y="4037610"/>
            <a:ext cx="2470485" cy="69778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1" name="Text Placeholder 3"/>
          <p:cNvSpPr>
            <a:spLocks noGrp="1"/>
          </p:cNvSpPr>
          <p:nvPr>
            <p:ph type="body" sz="half" idx="29"/>
          </p:nvPr>
        </p:nvSpPr>
        <p:spPr>
          <a:xfrm>
            <a:off x="3327733" y="3744549"/>
            <a:ext cx="2470485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4" name="Picture Placeholder 7"/>
          <p:cNvSpPr>
            <a:spLocks noGrp="1"/>
          </p:cNvSpPr>
          <p:nvPr>
            <p:ph type="pic" sz="quarter" idx="23"/>
          </p:nvPr>
        </p:nvSpPr>
        <p:spPr>
          <a:xfrm>
            <a:off x="6005763" y="1192420"/>
            <a:ext cx="2466475" cy="1148698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55" name="Picture Placeholder 7"/>
          <p:cNvSpPr>
            <a:spLocks noGrp="1"/>
          </p:cNvSpPr>
          <p:nvPr>
            <p:ph type="pic" sz="quarter" idx="26"/>
          </p:nvPr>
        </p:nvSpPr>
        <p:spPr>
          <a:xfrm>
            <a:off x="6005763" y="2440002"/>
            <a:ext cx="2466475" cy="1148698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56" name="Text Placeholder 3"/>
          <p:cNvSpPr>
            <a:spLocks noGrp="1"/>
          </p:cNvSpPr>
          <p:nvPr>
            <p:ph type="body" sz="half" idx="30"/>
          </p:nvPr>
        </p:nvSpPr>
        <p:spPr>
          <a:xfrm>
            <a:off x="6005764" y="4037610"/>
            <a:ext cx="2470485" cy="69778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7" name="Text Placeholder 3"/>
          <p:cNvSpPr>
            <a:spLocks noGrp="1"/>
          </p:cNvSpPr>
          <p:nvPr>
            <p:ph type="body" sz="half" idx="31"/>
          </p:nvPr>
        </p:nvSpPr>
        <p:spPr>
          <a:xfrm>
            <a:off x="6005763" y="3744549"/>
            <a:ext cx="2470485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9"/>
          <p:cNvSpPr/>
          <p:nvPr userDrawn="1"/>
        </p:nvSpPr>
        <p:spPr>
          <a:xfrm>
            <a:off x="4141788" y="1233488"/>
            <a:ext cx="2681287" cy="1168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12" name="Rectangle 38"/>
          <p:cNvSpPr/>
          <p:nvPr userDrawn="1"/>
        </p:nvSpPr>
        <p:spPr>
          <a:xfrm>
            <a:off x="4141788" y="2401888"/>
            <a:ext cx="2681287" cy="11699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13" name="Rectangle 46"/>
          <p:cNvSpPr/>
          <p:nvPr userDrawn="1"/>
        </p:nvSpPr>
        <p:spPr>
          <a:xfrm>
            <a:off x="4141788" y="3576638"/>
            <a:ext cx="2681287" cy="1168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grpSp>
        <p:nvGrpSpPr>
          <p:cNvPr id="14" name="Group 22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15" name="Straight Connector 23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4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1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890900" y="1242045"/>
            <a:ext cx="1676400" cy="3513404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05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55175" y="1317750"/>
            <a:ext cx="2466475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half" idx="17"/>
          </p:nvPr>
        </p:nvSpPr>
        <p:spPr>
          <a:xfrm>
            <a:off x="4255175" y="1615642"/>
            <a:ext cx="2452437" cy="71986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490896" y="1233217"/>
            <a:ext cx="3583003" cy="3522231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05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5" name="Text Placeholder 3"/>
          <p:cNvSpPr>
            <a:spLocks noGrp="1"/>
          </p:cNvSpPr>
          <p:nvPr>
            <p:ph type="body" sz="half" idx="20"/>
          </p:nvPr>
        </p:nvSpPr>
        <p:spPr>
          <a:xfrm>
            <a:off x="4255175" y="2486826"/>
            <a:ext cx="2466475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half" idx="21"/>
          </p:nvPr>
        </p:nvSpPr>
        <p:spPr>
          <a:xfrm>
            <a:off x="4255175" y="2784717"/>
            <a:ext cx="2452437" cy="71986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9" name="Text Placeholder 3"/>
          <p:cNvSpPr>
            <a:spLocks noGrp="1"/>
          </p:cNvSpPr>
          <p:nvPr>
            <p:ph type="body" sz="half" idx="23"/>
          </p:nvPr>
        </p:nvSpPr>
        <p:spPr>
          <a:xfrm>
            <a:off x="4255175" y="3661279"/>
            <a:ext cx="2466475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0" name="Text Placeholder 3"/>
          <p:cNvSpPr>
            <a:spLocks noGrp="1"/>
          </p:cNvSpPr>
          <p:nvPr>
            <p:ph type="body" sz="half" idx="24"/>
          </p:nvPr>
        </p:nvSpPr>
        <p:spPr>
          <a:xfrm>
            <a:off x="4255175" y="3959170"/>
            <a:ext cx="2452437" cy="71986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</p:bld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2"/>
          <p:cNvGrpSpPr>
            <a:grpSpLocks/>
          </p:cNvGrpSpPr>
          <p:nvPr userDrawn="1"/>
        </p:nvGrpSpPr>
        <p:grpSpPr bwMode="auto">
          <a:xfrm>
            <a:off x="542925" y="1436688"/>
            <a:ext cx="1905000" cy="403225"/>
            <a:chOff x="609600" y="1276350"/>
            <a:chExt cx="1905000" cy="403331"/>
          </a:xfrm>
        </p:grpSpPr>
        <p:sp>
          <p:nvSpPr>
            <p:cNvPr id="17" name="Rectangle 10"/>
            <p:cNvSpPr/>
            <p:nvPr userDrawn="1"/>
          </p:nvSpPr>
          <p:spPr>
            <a:xfrm>
              <a:off x="609600" y="1276350"/>
              <a:ext cx="1905000" cy="3048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r>
                <a:rPr lang="en-US" b="1" dirty="0"/>
                <a:t>Title Goes Here</a:t>
              </a:r>
            </a:p>
          </p:txBody>
        </p:sp>
        <p:sp>
          <p:nvSpPr>
            <p:cNvPr id="20" name="Isosceles Triangle 11"/>
            <p:cNvSpPr/>
            <p:nvPr userDrawn="1"/>
          </p:nvSpPr>
          <p:spPr>
            <a:xfrm rot="10800000">
              <a:off x="1447800" y="1581230"/>
              <a:ext cx="228600" cy="9845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21" name="Rectangle 13"/>
          <p:cNvSpPr/>
          <p:nvPr userDrawn="1"/>
        </p:nvSpPr>
        <p:spPr>
          <a:xfrm>
            <a:off x="542925" y="2990850"/>
            <a:ext cx="1905000" cy="1525588"/>
          </a:xfrm>
          <a:prstGeom prst="rect">
            <a:avLst/>
          </a:prstGeom>
          <a:noFill/>
          <a:ln w="9525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grpSp>
        <p:nvGrpSpPr>
          <p:cNvPr id="22" name="Group 20"/>
          <p:cNvGrpSpPr>
            <a:grpSpLocks/>
          </p:cNvGrpSpPr>
          <p:nvPr userDrawn="1"/>
        </p:nvGrpSpPr>
        <p:grpSpPr bwMode="auto">
          <a:xfrm>
            <a:off x="2590800" y="1436688"/>
            <a:ext cx="1905000" cy="403225"/>
            <a:chOff x="609600" y="1276350"/>
            <a:chExt cx="1905000" cy="403331"/>
          </a:xfrm>
        </p:grpSpPr>
        <p:sp>
          <p:nvSpPr>
            <p:cNvPr id="23" name="Rectangle 24"/>
            <p:cNvSpPr/>
            <p:nvPr userDrawn="1"/>
          </p:nvSpPr>
          <p:spPr>
            <a:xfrm>
              <a:off x="609600" y="1276350"/>
              <a:ext cx="1905000" cy="30488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r>
                <a:rPr lang="en-US" b="1" dirty="0"/>
                <a:t>Title Goes Here</a:t>
              </a:r>
            </a:p>
          </p:txBody>
        </p:sp>
        <p:sp>
          <p:nvSpPr>
            <p:cNvPr id="24" name="Isosceles Triangle 25"/>
            <p:cNvSpPr/>
            <p:nvPr userDrawn="1"/>
          </p:nvSpPr>
          <p:spPr>
            <a:xfrm rot="10800000">
              <a:off x="1447800" y="1581230"/>
              <a:ext cx="228600" cy="984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25" name="Rectangle 26"/>
          <p:cNvSpPr/>
          <p:nvPr userDrawn="1"/>
        </p:nvSpPr>
        <p:spPr>
          <a:xfrm>
            <a:off x="2590800" y="2990850"/>
            <a:ext cx="1905000" cy="1525588"/>
          </a:xfrm>
          <a:prstGeom prst="rect">
            <a:avLst/>
          </a:prstGeom>
          <a:noFill/>
          <a:ln w="9525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grpSp>
        <p:nvGrpSpPr>
          <p:cNvPr id="26" name="Group 32"/>
          <p:cNvGrpSpPr>
            <a:grpSpLocks/>
          </p:cNvGrpSpPr>
          <p:nvPr userDrawn="1"/>
        </p:nvGrpSpPr>
        <p:grpSpPr bwMode="auto">
          <a:xfrm>
            <a:off x="4648200" y="1436688"/>
            <a:ext cx="1905000" cy="403225"/>
            <a:chOff x="609600" y="1276350"/>
            <a:chExt cx="1905000" cy="403331"/>
          </a:xfrm>
        </p:grpSpPr>
        <p:sp>
          <p:nvSpPr>
            <p:cNvPr id="27" name="Rectangle 33"/>
            <p:cNvSpPr/>
            <p:nvPr userDrawn="1"/>
          </p:nvSpPr>
          <p:spPr>
            <a:xfrm>
              <a:off x="609600" y="1276350"/>
              <a:ext cx="1905000" cy="30488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r>
                <a:rPr lang="en-US" b="1" dirty="0"/>
                <a:t>Title Goes Here</a:t>
              </a:r>
            </a:p>
          </p:txBody>
        </p:sp>
        <p:sp>
          <p:nvSpPr>
            <p:cNvPr id="29" name="Isosceles Triangle 34"/>
            <p:cNvSpPr/>
            <p:nvPr userDrawn="1"/>
          </p:nvSpPr>
          <p:spPr>
            <a:xfrm rot="10800000">
              <a:off x="1447800" y="1581230"/>
              <a:ext cx="228600" cy="9845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30" name="Rectangle 35"/>
          <p:cNvSpPr/>
          <p:nvPr userDrawn="1"/>
        </p:nvSpPr>
        <p:spPr>
          <a:xfrm>
            <a:off x="4648200" y="2990850"/>
            <a:ext cx="1905000" cy="1525588"/>
          </a:xfrm>
          <a:prstGeom prst="rect">
            <a:avLst/>
          </a:prstGeom>
          <a:noFill/>
          <a:ln w="9525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grpSp>
        <p:nvGrpSpPr>
          <p:cNvPr id="33" name="Group 39"/>
          <p:cNvGrpSpPr>
            <a:grpSpLocks/>
          </p:cNvGrpSpPr>
          <p:nvPr userDrawn="1"/>
        </p:nvGrpSpPr>
        <p:grpSpPr bwMode="auto">
          <a:xfrm>
            <a:off x="6711950" y="1436688"/>
            <a:ext cx="1905000" cy="403225"/>
            <a:chOff x="609600" y="1276350"/>
            <a:chExt cx="1905000" cy="403331"/>
          </a:xfrm>
        </p:grpSpPr>
        <p:sp>
          <p:nvSpPr>
            <p:cNvPr id="34" name="Rectangle 40"/>
            <p:cNvSpPr/>
            <p:nvPr userDrawn="1"/>
          </p:nvSpPr>
          <p:spPr>
            <a:xfrm>
              <a:off x="609600" y="1276350"/>
              <a:ext cx="1905000" cy="30488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r>
                <a:rPr lang="en-US" b="1" dirty="0"/>
                <a:t>Title Goes Here</a:t>
              </a:r>
            </a:p>
          </p:txBody>
        </p:sp>
        <p:sp>
          <p:nvSpPr>
            <p:cNvPr id="35" name="Isosceles Triangle 41"/>
            <p:cNvSpPr/>
            <p:nvPr userDrawn="1"/>
          </p:nvSpPr>
          <p:spPr>
            <a:xfrm rot="10800000">
              <a:off x="1447800" y="1581230"/>
              <a:ext cx="228600" cy="9845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36" name="Rectangle 42"/>
          <p:cNvSpPr/>
          <p:nvPr userDrawn="1"/>
        </p:nvSpPr>
        <p:spPr>
          <a:xfrm>
            <a:off x="6711950" y="2990850"/>
            <a:ext cx="1905000" cy="1525588"/>
          </a:xfrm>
          <a:prstGeom prst="rect">
            <a:avLst/>
          </a:prstGeom>
          <a:noFill/>
          <a:ln w="9525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grpSp>
        <p:nvGrpSpPr>
          <p:cNvPr id="40" name="Group 50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41" name="Straight Connector 51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52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7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36575" y="1848306"/>
            <a:ext cx="1920240" cy="1143282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05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16"/>
          </p:nvPr>
        </p:nvSpPr>
        <p:spPr>
          <a:xfrm>
            <a:off x="638175" y="3067807"/>
            <a:ext cx="1714500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17"/>
          </p:nvPr>
        </p:nvSpPr>
        <p:spPr>
          <a:xfrm>
            <a:off x="638175" y="3365699"/>
            <a:ext cx="1714501" cy="1074047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2584449" y="1848306"/>
            <a:ext cx="1920240" cy="1143282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05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8" name="Text Placeholder 3"/>
          <p:cNvSpPr>
            <a:spLocks noGrp="1"/>
          </p:cNvSpPr>
          <p:nvPr>
            <p:ph type="body" sz="half" idx="19"/>
          </p:nvPr>
        </p:nvSpPr>
        <p:spPr>
          <a:xfrm>
            <a:off x="2686050" y="3067807"/>
            <a:ext cx="1714500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half" idx="20"/>
          </p:nvPr>
        </p:nvSpPr>
        <p:spPr>
          <a:xfrm>
            <a:off x="2686050" y="3365699"/>
            <a:ext cx="1714501" cy="1074047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32" name="Picture Placeholder 7"/>
          <p:cNvSpPr>
            <a:spLocks noGrp="1"/>
          </p:cNvSpPr>
          <p:nvPr>
            <p:ph type="pic" sz="quarter" idx="21"/>
          </p:nvPr>
        </p:nvSpPr>
        <p:spPr>
          <a:xfrm>
            <a:off x="4635500" y="1848306"/>
            <a:ext cx="1920240" cy="1143282"/>
          </a:xfrm>
          <a:prstGeom prst="rect">
            <a:avLst/>
          </a:prstGeom>
          <a:solidFill>
            <a:schemeClr val="accent3"/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05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37" name="Text Placeholder 3"/>
          <p:cNvSpPr>
            <a:spLocks noGrp="1"/>
          </p:cNvSpPr>
          <p:nvPr>
            <p:ph type="body" sz="half" idx="22"/>
          </p:nvPr>
        </p:nvSpPr>
        <p:spPr>
          <a:xfrm>
            <a:off x="4743450" y="3067807"/>
            <a:ext cx="1714500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8" name="Text Placeholder 3"/>
          <p:cNvSpPr>
            <a:spLocks noGrp="1"/>
          </p:cNvSpPr>
          <p:nvPr>
            <p:ph type="body" sz="half" idx="23"/>
          </p:nvPr>
        </p:nvSpPr>
        <p:spPr>
          <a:xfrm>
            <a:off x="4743450" y="3365699"/>
            <a:ext cx="1714501" cy="1074047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39" name="Picture Placeholder 7"/>
          <p:cNvSpPr>
            <a:spLocks noGrp="1"/>
          </p:cNvSpPr>
          <p:nvPr>
            <p:ph type="pic" sz="quarter" idx="24"/>
          </p:nvPr>
        </p:nvSpPr>
        <p:spPr>
          <a:xfrm>
            <a:off x="6705576" y="1848306"/>
            <a:ext cx="1920240" cy="1143282"/>
          </a:xfrm>
          <a:prstGeom prst="rect">
            <a:avLst/>
          </a:prstGeom>
          <a:solidFill>
            <a:schemeClr val="accent4"/>
          </a:solidFill>
          <a:ln w="19050">
            <a:noFill/>
          </a:ln>
        </p:spPr>
        <p:txBody>
          <a:bodyPr tIns="0" bIns="182880" anchor="b"/>
          <a:lstStyle>
            <a:lvl1pPr algn="ctr">
              <a:buNone/>
              <a:defRPr sz="105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4" name="Text Placeholder 3"/>
          <p:cNvSpPr>
            <a:spLocks noGrp="1"/>
          </p:cNvSpPr>
          <p:nvPr>
            <p:ph type="body" sz="half" idx="25"/>
          </p:nvPr>
        </p:nvSpPr>
        <p:spPr>
          <a:xfrm>
            <a:off x="6807176" y="3067807"/>
            <a:ext cx="1714500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4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5" name="Text Placeholder 3"/>
          <p:cNvSpPr>
            <a:spLocks noGrp="1"/>
          </p:cNvSpPr>
          <p:nvPr>
            <p:ph type="body" sz="half" idx="26"/>
          </p:nvPr>
        </p:nvSpPr>
        <p:spPr>
          <a:xfrm>
            <a:off x="6807176" y="3365699"/>
            <a:ext cx="1714501" cy="1074047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5" grpId="0" bldLvl="0" animBg="1"/>
      <p:bldP spid="30" grpId="0" bldLvl="0" animBg="1"/>
      <p:bldP spid="36" grpId="0" bldLvl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700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Pic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21"/>
          <p:cNvSpPr/>
          <p:nvPr userDrawn="1"/>
        </p:nvSpPr>
        <p:spPr>
          <a:xfrm>
            <a:off x="2795588" y="1446213"/>
            <a:ext cx="1590675" cy="1590675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20" name="Freeform 104"/>
          <p:cNvSpPr>
            <a:spLocks noEditPoints="1"/>
          </p:cNvSpPr>
          <p:nvPr userDrawn="1"/>
        </p:nvSpPr>
        <p:spPr bwMode="auto">
          <a:xfrm>
            <a:off x="1624013" y="2738438"/>
            <a:ext cx="212725" cy="212725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15" y="11"/>
              </a:cxn>
              <a:cxn ang="0">
                <a:pos x="9" y="16"/>
              </a:cxn>
              <a:cxn ang="0">
                <a:pos x="15" y="20"/>
              </a:cxn>
              <a:cxn ang="0">
                <a:pos x="15" y="20"/>
              </a:cxn>
              <a:cxn ang="0">
                <a:pos x="20" y="16"/>
              </a:cxn>
              <a:cxn ang="0">
                <a:pos x="15" y="11"/>
              </a:cxn>
              <a:cxn ang="0">
                <a:pos x="19" y="52"/>
              </a:cxn>
              <a:cxn ang="0">
                <a:pos x="19" y="24"/>
              </a:cxn>
              <a:cxn ang="0">
                <a:pos x="10" y="24"/>
              </a:cxn>
              <a:cxn ang="0">
                <a:pos x="10" y="52"/>
              </a:cxn>
              <a:cxn ang="0">
                <a:pos x="19" y="52"/>
              </a:cxn>
              <a:cxn ang="0">
                <a:pos x="53" y="52"/>
              </a:cxn>
              <a:cxn ang="0">
                <a:pos x="53" y="36"/>
              </a:cxn>
              <a:cxn ang="0">
                <a:pos x="42" y="24"/>
              </a:cxn>
              <a:cxn ang="0">
                <a:pos x="34" y="28"/>
              </a:cxn>
              <a:cxn ang="0">
                <a:pos x="34" y="28"/>
              </a:cxn>
              <a:cxn ang="0">
                <a:pos x="34" y="24"/>
              </a:cxn>
              <a:cxn ang="0">
                <a:pos x="24" y="24"/>
              </a:cxn>
              <a:cxn ang="0">
                <a:pos x="24" y="52"/>
              </a:cxn>
              <a:cxn ang="0">
                <a:pos x="34" y="52"/>
              </a:cxn>
              <a:cxn ang="0">
                <a:pos x="34" y="37"/>
              </a:cxn>
              <a:cxn ang="0">
                <a:pos x="34" y="34"/>
              </a:cxn>
              <a:cxn ang="0">
                <a:pos x="39" y="31"/>
              </a:cxn>
              <a:cxn ang="0">
                <a:pos x="43" y="37"/>
              </a:cxn>
              <a:cxn ang="0">
                <a:pos x="43" y="52"/>
              </a:cxn>
              <a:cxn ang="0">
                <a:pos x="53" y="52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15" y="11"/>
                </a:moveTo>
                <a:cubicBezTo>
                  <a:pt x="12" y="11"/>
                  <a:pt x="9" y="13"/>
                  <a:pt x="9" y="16"/>
                </a:cubicBezTo>
                <a:cubicBezTo>
                  <a:pt x="9" y="18"/>
                  <a:pt x="11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8" y="20"/>
                  <a:pt x="20" y="18"/>
                  <a:pt x="20" y="16"/>
                </a:cubicBezTo>
                <a:cubicBezTo>
                  <a:pt x="20" y="13"/>
                  <a:pt x="18" y="11"/>
                  <a:pt x="15" y="11"/>
                </a:cubicBezTo>
                <a:close/>
                <a:moveTo>
                  <a:pt x="19" y="52"/>
                </a:moveTo>
                <a:cubicBezTo>
                  <a:pt x="19" y="24"/>
                  <a:pt x="19" y="24"/>
                  <a:pt x="19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52"/>
                  <a:pt x="10" y="52"/>
                  <a:pt x="10" y="52"/>
                </a:cubicBezTo>
                <a:lnTo>
                  <a:pt x="19" y="52"/>
                </a:lnTo>
                <a:close/>
                <a:moveTo>
                  <a:pt x="53" y="52"/>
                </a:moveTo>
                <a:cubicBezTo>
                  <a:pt x="53" y="36"/>
                  <a:pt x="53" y="36"/>
                  <a:pt x="53" y="36"/>
                </a:cubicBezTo>
                <a:cubicBezTo>
                  <a:pt x="53" y="28"/>
                  <a:pt x="48" y="24"/>
                  <a:pt x="42" y="24"/>
                </a:cubicBezTo>
                <a:cubicBezTo>
                  <a:pt x="37" y="24"/>
                  <a:pt x="35" y="26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4"/>
                  <a:pt x="34" y="24"/>
                  <a:pt x="3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7"/>
                  <a:pt x="2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4" y="35"/>
                  <a:pt x="34" y="34"/>
                </a:cubicBezTo>
                <a:cubicBezTo>
                  <a:pt x="35" y="33"/>
                  <a:pt x="36" y="31"/>
                  <a:pt x="39" y="31"/>
                </a:cubicBezTo>
                <a:cubicBezTo>
                  <a:pt x="42" y="31"/>
                  <a:pt x="43" y="33"/>
                  <a:pt x="43" y="37"/>
                </a:cubicBezTo>
                <a:cubicBezTo>
                  <a:pt x="43" y="52"/>
                  <a:pt x="43" y="52"/>
                  <a:pt x="43" y="52"/>
                </a:cubicBezTo>
                <a:lnTo>
                  <a:pt x="53" y="5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21" name="Freeform 154"/>
          <p:cNvSpPr/>
          <p:nvPr userDrawn="1"/>
        </p:nvSpPr>
        <p:spPr bwMode="auto">
          <a:xfrm>
            <a:off x="1897063" y="2757488"/>
            <a:ext cx="219075" cy="174625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22" name="Freeform 188"/>
          <p:cNvSpPr/>
          <p:nvPr userDrawn="1"/>
        </p:nvSpPr>
        <p:spPr bwMode="auto">
          <a:xfrm>
            <a:off x="2163763" y="2744788"/>
            <a:ext cx="203200" cy="200025"/>
          </a:xfrm>
          <a:custGeom>
            <a:avLst/>
            <a:gdLst/>
            <a:ahLst/>
            <a:cxnLst>
              <a:cxn ang="0">
                <a:pos x="48" y="58"/>
              </a:cxn>
              <a:cxn ang="0">
                <a:pos x="41" y="58"/>
              </a:cxn>
              <a:cxn ang="0">
                <a:pos x="41" y="35"/>
              </a:cxn>
              <a:cxn ang="0">
                <a:pos x="48" y="35"/>
              </a:cxn>
              <a:cxn ang="0">
                <a:pos x="49" y="26"/>
              </a:cxn>
              <a:cxn ang="0">
                <a:pos x="41" y="26"/>
              </a:cxn>
              <a:cxn ang="0">
                <a:pos x="41" y="21"/>
              </a:cxn>
              <a:cxn ang="0">
                <a:pos x="45" y="17"/>
              </a:cxn>
              <a:cxn ang="0">
                <a:pos x="50" y="17"/>
              </a:cxn>
              <a:cxn ang="0">
                <a:pos x="50" y="9"/>
              </a:cxn>
              <a:cxn ang="0">
                <a:pos x="43" y="8"/>
              </a:cxn>
              <a:cxn ang="0">
                <a:pos x="32" y="20"/>
              </a:cxn>
              <a:cxn ang="0">
                <a:pos x="32" y="26"/>
              </a:cxn>
              <a:cxn ang="0">
                <a:pos x="24" y="26"/>
              </a:cxn>
              <a:cxn ang="0">
                <a:pos x="24" y="35"/>
              </a:cxn>
              <a:cxn ang="0">
                <a:pos x="32" y="35"/>
              </a:cxn>
              <a:cxn ang="0">
                <a:pos x="32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8" y="0"/>
              </a:cxn>
              <a:cxn ang="0">
                <a:pos x="59" y="10"/>
              </a:cxn>
              <a:cxn ang="0">
                <a:pos x="59" y="47"/>
              </a:cxn>
              <a:cxn ang="0">
                <a:pos x="48" y="58"/>
              </a:cxn>
            </a:cxnLst>
            <a:rect l="0" t="0" r="r" b="b"/>
            <a:pathLst>
              <a:path w="59" h="58">
                <a:moveTo>
                  <a:pt x="48" y="58"/>
                </a:moveTo>
                <a:cubicBezTo>
                  <a:pt x="41" y="58"/>
                  <a:pt x="41" y="58"/>
                  <a:pt x="41" y="58"/>
                </a:cubicBezTo>
                <a:cubicBezTo>
                  <a:pt x="41" y="35"/>
                  <a:pt x="41" y="35"/>
                  <a:pt x="41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9" y="26"/>
                  <a:pt x="49" y="26"/>
                  <a:pt x="49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18"/>
                  <a:pt x="42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49" y="9"/>
                  <a:pt x="47" y="8"/>
                  <a:pt x="43" y="8"/>
                </a:cubicBezTo>
                <a:cubicBezTo>
                  <a:pt x="37" y="8"/>
                  <a:pt x="32" y="12"/>
                  <a:pt x="32" y="20"/>
                </a:cubicBezTo>
                <a:cubicBezTo>
                  <a:pt x="32" y="26"/>
                  <a:pt x="32" y="26"/>
                  <a:pt x="32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35"/>
                  <a:pt x="24" y="35"/>
                  <a:pt x="24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58"/>
                  <a:pt x="32" y="58"/>
                  <a:pt x="32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0"/>
                  <a:pt x="59" y="4"/>
                  <a:pt x="59" y="10"/>
                </a:cubicBezTo>
                <a:cubicBezTo>
                  <a:pt x="59" y="47"/>
                  <a:pt x="59" y="47"/>
                  <a:pt x="59" y="47"/>
                </a:cubicBezTo>
                <a:cubicBezTo>
                  <a:pt x="59" y="53"/>
                  <a:pt x="54" y="58"/>
                  <a:pt x="48" y="58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26" name="Freeform 65"/>
          <p:cNvSpPr>
            <a:spLocks noEditPoints="1"/>
          </p:cNvSpPr>
          <p:nvPr userDrawn="1"/>
        </p:nvSpPr>
        <p:spPr bwMode="auto">
          <a:xfrm>
            <a:off x="2432050" y="2736850"/>
            <a:ext cx="206375" cy="217488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27" name="Oval 31"/>
          <p:cNvSpPr/>
          <p:nvPr userDrawn="1"/>
        </p:nvSpPr>
        <p:spPr>
          <a:xfrm>
            <a:off x="4641850" y="1446213"/>
            <a:ext cx="1589088" cy="1590675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28" name="Freeform 104"/>
          <p:cNvSpPr>
            <a:spLocks noEditPoints="1"/>
          </p:cNvSpPr>
          <p:nvPr userDrawn="1"/>
        </p:nvSpPr>
        <p:spPr bwMode="auto">
          <a:xfrm>
            <a:off x="6416675" y="2738438"/>
            <a:ext cx="212725" cy="212725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15" y="11"/>
              </a:cxn>
              <a:cxn ang="0">
                <a:pos x="9" y="16"/>
              </a:cxn>
              <a:cxn ang="0">
                <a:pos x="15" y="20"/>
              </a:cxn>
              <a:cxn ang="0">
                <a:pos x="15" y="20"/>
              </a:cxn>
              <a:cxn ang="0">
                <a:pos x="20" y="16"/>
              </a:cxn>
              <a:cxn ang="0">
                <a:pos x="15" y="11"/>
              </a:cxn>
              <a:cxn ang="0">
                <a:pos x="19" y="52"/>
              </a:cxn>
              <a:cxn ang="0">
                <a:pos x="19" y="24"/>
              </a:cxn>
              <a:cxn ang="0">
                <a:pos x="10" y="24"/>
              </a:cxn>
              <a:cxn ang="0">
                <a:pos x="10" y="52"/>
              </a:cxn>
              <a:cxn ang="0">
                <a:pos x="19" y="52"/>
              </a:cxn>
              <a:cxn ang="0">
                <a:pos x="53" y="52"/>
              </a:cxn>
              <a:cxn ang="0">
                <a:pos x="53" y="36"/>
              </a:cxn>
              <a:cxn ang="0">
                <a:pos x="42" y="24"/>
              </a:cxn>
              <a:cxn ang="0">
                <a:pos x="34" y="28"/>
              </a:cxn>
              <a:cxn ang="0">
                <a:pos x="34" y="28"/>
              </a:cxn>
              <a:cxn ang="0">
                <a:pos x="34" y="24"/>
              </a:cxn>
              <a:cxn ang="0">
                <a:pos x="24" y="24"/>
              </a:cxn>
              <a:cxn ang="0">
                <a:pos x="24" y="52"/>
              </a:cxn>
              <a:cxn ang="0">
                <a:pos x="34" y="52"/>
              </a:cxn>
              <a:cxn ang="0">
                <a:pos x="34" y="37"/>
              </a:cxn>
              <a:cxn ang="0">
                <a:pos x="34" y="34"/>
              </a:cxn>
              <a:cxn ang="0">
                <a:pos x="39" y="31"/>
              </a:cxn>
              <a:cxn ang="0">
                <a:pos x="43" y="37"/>
              </a:cxn>
              <a:cxn ang="0">
                <a:pos x="43" y="52"/>
              </a:cxn>
              <a:cxn ang="0">
                <a:pos x="53" y="52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15" y="11"/>
                </a:moveTo>
                <a:cubicBezTo>
                  <a:pt x="12" y="11"/>
                  <a:pt x="9" y="13"/>
                  <a:pt x="9" y="16"/>
                </a:cubicBezTo>
                <a:cubicBezTo>
                  <a:pt x="9" y="18"/>
                  <a:pt x="11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8" y="20"/>
                  <a:pt x="20" y="18"/>
                  <a:pt x="20" y="16"/>
                </a:cubicBezTo>
                <a:cubicBezTo>
                  <a:pt x="20" y="13"/>
                  <a:pt x="18" y="11"/>
                  <a:pt x="15" y="11"/>
                </a:cubicBezTo>
                <a:close/>
                <a:moveTo>
                  <a:pt x="19" y="52"/>
                </a:moveTo>
                <a:cubicBezTo>
                  <a:pt x="19" y="24"/>
                  <a:pt x="19" y="24"/>
                  <a:pt x="19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52"/>
                  <a:pt x="10" y="52"/>
                  <a:pt x="10" y="52"/>
                </a:cubicBezTo>
                <a:lnTo>
                  <a:pt x="19" y="52"/>
                </a:lnTo>
                <a:close/>
                <a:moveTo>
                  <a:pt x="53" y="52"/>
                </a:moveTo>
                <a:cubicBezTo>
                  <a:pt x="53" y="36"/>
                  <a:pt x="53" y="36"/>
                  <a:pt x="53" y="36"/>
                </a:cubicBezTo>
                <a:cubicBezTo>
                  <a:pt x="53" y="28"/>
                  <a:pt x="48" y="24"/>
                  <a:pt x="42" y="24"/>
                </a:cubicBezTo>
                <a:cubicBezTo>
                  <a:pt x="37" y="24"/>
                  <a:pt x="35" y="26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4"/>
                  <a:pt x="34" y="24"/>
                  <a:pt x="3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7"/>
                  <a:pt x="2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4" y="35"/>
                  <a:pt x="34" y="34"/>
                </a:cubicBezTo>
                <a:cubicBezTo>
                  <a:pt x="35" y="33"/>
                  <a:pt x="36" y="31"/>
                  <a:pt x="39" y="31"/>
                </a:cubicBezTo>
                <a:cubicBezTo>
                  <a:pt x="42" y="31"/>
                  <a:pt x="43" y="33"/>
                  <a:pt x="43" y="37"/>
                </a:cubicBezTo>
                <a:cubicBezTo>
                  <a:pt x="43" y="52"/>
                  <a:pt x="43" y="52"/>
                  <a:pt x="43" y="52"/>
                </a:cubicBezTo>
                <a:lnTo>
                  <a:pt x="53" y="5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29" name="Freeform 154"/>
          <p:cNvSpPr/>
          <p:nvPr userDrawn="1"/>
        </p:nvSpPr>
        <p:spPr bwMode="auto">
          <a:xfrm>
            <a:off x="6689725" y="2757488"/>
            <a:ext cx="219075" cy="174625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31" name="Freeform 188"/>
          <p:cNvSpPr/>
          <p:nvPr userDrawn="1"/>
        </p:nvSpPr>
        <p:spPr bwMode="auto">
          <a:xfrm>
            <a:off x="6956425" y="2744788"/>
            <a:ext cx="203200" cy="200025"/>
          </a:xfrm>
          <a:custGeom>
            <a:avLst/>
            <a:gdLst/>
            <a:ahLst/>
            <a:cxnLst>
              <a:cxn ang="0">
                <a:pos x="48" y="58"/>
              </a:cxn>
              <a:cxn ang="0">
                <a:pos x="41" y="58"/>
              </a:cxn>
              <a:cxn ang="0">
                <a:pos x="41" y="35"/>
              </a:cxn>
              <a:cxn ang="0">
                <a:pos x="48" y="35"/>
              </a:cxn>
              <a:cxn ang="0">
                <a:pos x="49" y="26"/>
              </a:cxn>
              <a:cxn ang="0">
                <a:pos x="41" y="26"/>
              </a:cxn>
              <a:cxn ang="0">
                <a:pos x="41" y="21"/>
              </a:cxn>
              <a:cxn ang="0">
                <a:pos x="45" y="17"/>
              </a:cxn>
              <a:cxn ang="0">
                <a:pos x="50" y="17"/>
              </a:cxn>
              <a:cxn ang="0">
                <a:pos x="50" y="9"/>
              </a:cxn>
              <a:cxn ang="0">
                <a:pos x="43" y="8"/>
              </a:cxn>
              <a:cxn ang="0">
                <a:pos x="32" y="20"/>
              </a:cxn>
              <a:cxn ang="0">
                <a:pos x="32" y="26"/>
              </a:cxn>
              <a:cxn ang="0">
                <a:pos x="24" y="26"/>
              </a:cxn>
              <a:cxn ang="0">
                <a:pos x="24" y="35"/>
              </a:cxn>
              <a:cxn ang="0">
                <a:pos x="32" y="35"/>
              </a:cxn>
              <a:cxn ang="0">
                <a:pos x="32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8" y="0"/>
              </a:cxn>
              <a:cxn ang="0">
                <a:pos x="59" y="10"/>
              </a:cxn>
              <a:cxn ang="0">
                <a:pos x="59" y="47"/>
              </a:cxn>
              <a:cxn ang="0">
                <a:pos x="48" y="58"/>
              </a:cxn>
            </a:cxnLst>
            <a:rect l="0" t="0" r="r" b="b"/>
            <a:pathLst>
              <a:path w="59" h="58">
                <a:moveTo>
                  <a:pt x="48" y="58"/>
                </a:moveTo>
                <a:cubicBezTo>
                  <a:pt x="41" y="58"/>
                  <a:pt x="41" y="58"/>
                  <a:pt x="41" y="58"/>
                </a:cubicBezTo>
                <a:cubicBezTo>
                  <a:pt x="41" y="35"/>
                  <a:pt x="41" y="35"/>
                  <a:pt x="41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9" y="26"/>
                  <a:pt x="49" y="26"/>
                  <a:pt x="49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18"/>
                  <a:pt x="42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49" y="9"/>
                  <a:pt x="47" y="8"/>
                  <a:pt x="43" y="8"/>
                </a:cubicBezTo>
                <a:cubicBezTo>
                  <a:pt x="37" y="8"/>
                  <a:pt x="32" y="12"/>
                  <a:pt x="32" y="20"/>
                </a:cubicBezTo>
                <a:cubicBezTo>
                  <a:pt x="32" y="26"/>
                  <a:pt x="32" y="26"/>
                  <a:pt x="32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35"/>
                  <a:pt x="24" y="35"/>
                  <a:pt x="24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58"/>
                  <a:pt x="32" y="58"/>
                  <a:pt x="32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0"/>
                  <a:pt x="59" y="4"/>
                  <a:pt x="59" y="10"/>
                </a:cubicBezTo>
                <a:cubicBezTo>
                  <a:pt x="59" y="47"/>
                  <a:pt x="59" y="47"/>
                  <a:pt x="59" y="47"/>
                </a:cubicBezTo>
                <a:cubicBezTo>
                  <a:pt x="59" y="53"/>
                  <a:pt x="54" y="58"/>
                  <a:pt x="48" y="58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32" name="Freeform 65"/>
          <p:cNvSpPr>
            <a:spLocks noEditPoints="1"/>
          </p:cNvSpPr>
          <p:nvPr userDrawn="1"/>
        </p:nvSpPr>
        <p:spPr bwMode="auto">
          <a:xfrm>
            <a:off x="7224713" y="2736850"/>
            <a:ext cx="206375" cy="217488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41" name="Oval 28"/>
          <p:cNvSpPr/>
          <p:nvPr userDrawn="1"/>
        </p:nvSpPr>
        <p:spPr>
          <a:xfrm>
            <a:off x="2795588" y="3117850"/>
            <a:ext cx="1590675" cy="1590675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42" name="Freeform 104"/>
          <p:cNvSpPr>
            <a:spLocks noEditPoints="1"/>
          </p:cNvSpPr>
          <p:nvPr userDrawn="1"/>
        </p:nvSpPr>
        <p:spPr bwMode="auto">
          <a:xfrm>
            <a:off x="1624013" y="4424363"/>
            <a:ext cx="212725" cy="214312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15" y="11"/>
              </a:cxn>
              <a:cxn ang="0">
                <a:pos x="9" y="16"/>
              </a:cxn>
              <a:cxn ang="0">
                <a:pos x="15" y="20"/>
              </a:cxn>
              <a:cxn ang="0">
                <a:pos x="15" y="20"/>
              </a:cxn>
              <a:cxn ang="0">
                <a:pos x="20" y="16"/>
              </a:cxn>
              <a:cxn ang="0">
                <a:pos x="15" y="11"/>
              </a:cxn>
              <a:cxn ang="0">
                <a:pos x="19" y="52"/>
              </a:cxn>
              <a:cxn ang="0">
                <a:pos x="19" y="24"/>
              </a:cxn>
              <a:cxn ang="0">
                <a:pos x="10" y="24"/>
              </a:cxn>
              <a:cxn ang="0">
                <a:pos x="10" y="52"/>
              </a:cxn>
              <a:cxn ang="0">
                <a:pos x="19" y="52"/>
              </a:cxn>
              <a:cxn ang="0">
                <a:pos x="53" y="52"/>
              </a:cxn>
              <a:cxn ang="0">
                <a:pos x="53" y="36"/>
              </a:cxn>
              <a:cxn ang="0">
                <a:pos x="42" y="24"/>
              </a:cxn>
              <a:cxn ang="0">
                <a:pos x="34" y="28"/>
              </a:cxn>
              <a:cxn ang="0">
                <a:pos x="34" y="28"/>
              </a:cxn>
              <a:cxn ang="0">
                <a:pos x="34" y="24"/>
              </a:cxn>
              <a:cxn ang="0">
                <a:pos x="24" y="24"/>
              </a:cxn>
              <a:cxn ang="0">
                <a:pos x="24" y="52"/>
              </a:cxn>
              <a:cxn ang="0">
                <a:pos x="34" y="52"/>
              </a:cxn>
              <a:cxn ang="0">
                <a:pos x="34" y="37"/>
              </a:cxn>
              <a:cxn ang="0">
                <a:pos x="34" y="34"/>
              </a:cxn>
              <a:cxn ang="0">
                <a:pos x="39" y="31"/>
              </a:cxn>
              <a:cxn ang="0">
                <a:pos x="43" y="37"/>
              </a:cxn>
              <a:cxn ang="0">
                <a:pos x="43" y="52"/>
              </a:cxn>
              <a:cxn ang="0">
                <a:pos x="53" y="52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15" y="11"/>
                </a:moveTo>
                <a:cubicBezTo>
                  <a:pt x="12" y="11"/>
                  <a:pt x="9" y="13"/>
                  <a:pt x="9" y="16"/>
                </a:cubicBezTo>
                <a:cubicBezTo>
                  <a:pt x="9" y="18"/>
                  <a:pt x="11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8" y="20"/>
                  <a:pt x="20" y="18"/>
                  <a:pt x="20" y="16"/>
                </a:cubicBezTo>
                <a:cubicBezTo>
                  <a:pt x="20" y="13"/>
                  <a:pt x="18" y="11"/>
                  <a:pt x="15" y="11"/>
                </a:cubicBezTo>
                <a:close/>
                <a:moveTo>
                  <a:pt x="19" y="52"/>
                </a:moveTo>
                <a:cubicBezTo>
                  <a:pt x="19" y="24"/>
                  <a:pt x="19" y="24"/>
                  <a:pt x="19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52"/>
                  <a:pt x="10" y="52"/>
                  <a:pt x="10" y="52"/>
                </a:cubicBezTo>
                <a:lnTo>
                  <a:pt x="19" y="52"/>
                </a:lnTo>
                <a:close/>
                <a:moveTo>
                  <a:pt x="53" y="52"/>
                </a:moveTo>
                <a:cubicBezTo>
                  <a:pt x="53" y="36"/>
                  <a:pt x="53" y="36"/>
                  <a:pt x="53" y="36"/>
                </a:cubicBezTo>
                <a:cubicBezTo>
                  <a:pt x="53" y="28"/>
                  <a:pt x="48" y="24"/>
                  <a:pt x="42" y="24"/>
                </a:cubicBezTo>
                <a:cubicBezTo>
                  <a:pt x="37" y="24"/>
                  <a:pt x="35" y="26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4"/>
                  <a:pt x="34" y="24"/>
                  <a:pt x="3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7"/>
                  <a:pt x="2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4" y="35"/>
                  <a:pt x="34" y="34"/>
                </a:cubicBezTo>
                <a:cubicBezTo>
                  <a:pt x="35" y="33"/>
                  <a:pt x="36" y="31"/>
                  <a:pt x="39" y="31"/>
                </a:cubicBezTo>
                <a:cubicBezTo>
                  <a:pt x="42" y="31"/>
                  <a:pt x="43" y="33"/>
                  <a:pt x="43" y="37"/>
                </a:cubicBezTo>
                <a:cubicBezTo>
                  <a:pt x="43" y="52"/>
                  <a:pt x="43" y="52"/>
                  <a:pt x="43" y="52"/>
                </a:cubicBezTo>
                <a:lnTo>
                  <a:pt x="53" y="5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43" name="Freeform 154"/>
          <p:cNvSpPr/>
          <p:nvPr userDrawn="1"/>
        </p:nvSpPr>
        <p:spPr bwMode="auto">
          <a:xfrm>
            <a:off x="1897063" y="4443413"/>
            <a:ext cx="219075" cy="176212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44" name="Freeform 188"/>
          <p:cNvSpPr/>
          <p:nvPr userDrawn="1"/>
        </p:nvSpPr>
        <p:spPr bwMode="auto">
          <a:xfrm>
            <a:off x="2163763" y="4430713"/>
            <a:ext cx="203200" cy="201612"/>
          </a:xfrm>
          <a:custGeom>
            <a:avLst/>
            <a:gdLst/>
            <a:ahLst/>
            <a:cxnLst>
              <a:cxn ang="0">
                <a:pos x="48" y="58"/>
              </a:cxn>
              <a:cxn ang="0">
                <a:pos x="41" y="58"/>
              </a:cxn>
              <a:cxn ang="0">
                <a:pos x="41" y="35"/>
              </a:cxn>
              <a:cxn ang="0">
                <a:pos x="48" y="35"/>
              </a:cxn>
              <a:cxn ang="0">
                <a:pos x="49" y="26"/>
              </a:cxn>
              <a:cxn ang="0">
                <a:pos x="41" y="26"/>
              </a:cxn>
              <a:cxn ang="0">
                <a:pos x="41" y="21"/>
              </a:cxn>
              <a:cxn ang="0">
                <a:pos x="45" y="17"/>
              </a:cxn>
              <a:cxn ang="0">
                <a:pos x="50" y="17"/>
              </a:cxn>
              <a:cxn ang="0">
                <a:pos x="50" y="9"/>
              </a:cxn>
              <a:cxn ang="0">
                <a:pos x="43" y="8"/>
              </a:cxn>
              <a:cxn ang="0">
                <a:pos x="32" y="20"/>
              </a:cxn>
              <a:cxn ang="0">
                <a:pos x="32" y="26"/>
              </a:cxn>
              <a:cxn ang="0">
                <a:pos x="24" y="26"/>
              </a:cxn>
              <a:cxn ang="0">
                <a:pos x="24" y="35"/>
              </a:cxn>
              <a:cxn ang="0">
                <a:pos x="32" y="35"/>
              </a:cxn>
              <a:cxn ang="0">
                <a:pos x="32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8" y="0"/>
              </a:cxn>
              <a:cxn ang="0">
                <a:pos x="59" y="10"/>
              </a:cxn>
              <a:cxn ang="0">
                <a:pos x="59" y="47"/>
              </a:cxn>
              <a:cxn ang="0">
                <a:pos x="48" y="58"/>
              </a:cxn>
            </a:cxnLst>
            <a:rect l="0" t="0" r="r" b="b"/>
            <a:pathLst>
              <a:path w="59" h="58">
                <a:moveTo>
                  <a:pt x="48" y="58"/>
                </a:moveTo>
                <a:cubicBezTo>
                  <a:pt x="41" y="58"/>
                  <a:pt x="41" y="58"/>
                  <a:pt x="41" y="58"/>
                </a:cubicBezTo>
                <a:cubicBezTo>
                  <a:pt x="41" y="35"/>
                  <a:pt x="41" y="35"/>
                  <a:pt x="41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9" y="26"/>
                  <a:pt x="49" y="26"/>
                  <a:pt x="49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18"/>
                  <a:pt x="42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49" y="9"/>
                  <a:pt x="47" y="8"/>
                  <a:pt x="43" y="8"/>
                </a:cubicBezTo>
                <a:cubicBezTo>
                  <a:pt x="37" y="8"/>
                  <a:pt x="32" y="12"/>
                  <a:pt x="32" y="20"/>
                </a:cubicBezTo>
                <a:cubicBezTo>
                  <a:pt x="32" y="26"/>
                  <a:pt x="32" y="26"/>
                  <a:pt x="32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35"/>
                  <a:pt x="24" y="35"/>
                  <a:pt x="24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58"/>
                  <a:pt x="32" y="58"/>
                  <a:pt x="32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0"/>
                  <a:pt x="59" y="4"/>
                  <a:pt x="59" y="10"/>
                </a:cubicBezTo>
                <a:cubicBezTo>
                  <a:pt x="59" y="47"/>
                  <a:pt x="59" y="47"/>
                  <a:pt x="59" y="47"/>
                </a:cubicBezTo>
                <a:cubicBezTo>
                  <a:pt x="59" y="53"/>
                  <a:pt x="54" y="58"/>
                  <a:pt x="48" y="58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45" name="Freeform 65"/>
          <p:cNvSpPr>
            <a:spLocks noEditPoints="1"/>
          </p:cNvSpPr>
          <p:nvPr userDrawn="1"/>
        </p:nvSpPr>
        <p:spPr bwMode="auto">
          <a:xfrm>
            <a:off x="2432050" y="4422775"/>
            <a:ext cx="206375" cy="217488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46" name="Oval 44"/>
          <p:cNvSpPr/>
          <p:nvPr userDrawn="1"/>
        </p:nvSpPr>
        <p:spPr>
          <a:xfrm>
            <a:off x="4641850" y="3117850"/>
            <a:ext cx="1589088" cy="1590675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48" name="Freeform 104"/>
          <p:cNvSpPr>
            <a:spLocks noEditPoints="1"/>
          </p:cNvSpPr>
          <p:nvPr userDrawn="1"/>
        </p:nvSpPr>
        <p:spPr bwMode="auto">
          <a:xfrm>
            <a:off x="6416675" y="4424363"/>
            <a:ext cx="212725" cy="214312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15" y="11"/>
              </a:cxn>
              <a:cxn ang="0">
                <a:pos x="9" y="16"/>
              </a:cxn>
              <a:cxn ang="0">
                <a:pos x="15" y="20"/>
              </a:cxn>
              <a:cxn ang="0">
                <a:pos x="15" y="20"/>
              </a:cxn>
              <a:cxn ang="0">
                <a:pos x="20" y="16"/>
              </a:cxn>
              <a:cxn ang="0">
                <a:pos x="15" y="11"/>
              </a:cxn>
              <a:cxn ang="0">
                <a:pos x="19" y="52"/>
              </a:cxn>
              <a:cxn ang="0">
                <a:pos x="19" y="24"/>
              </a:cxn>
              <a:cxn ang="0">
                <a:pos x="10" y="24"/>
              </a:cxn>
              <a:cxn ang="0">
                <a:pos x="10" y="52"/>
              </a:cxn>
              <a:cxn ang="0">
                <a:pos x="19" y="52"/>
              </a:cxn>
              <a:cxn ang="0">
                <a:pos x="53" y="52"/>
              </a:cxn>
              <a:cxn ang="0">
                <a:pos x="53" y="36"/>
              </a:cxn>
              <a:cxn ang="0">
                <a:pos x="42" y="24"/>
              </a:cxn>
              <a:cxn ang="0">
                <a:pos x="34" y="28"/>
              </a:cxn>
              <a:cxn ang="0">
                <a:pos x="34" y="28"/>
              </a:cxn>
              <a:cxn ang="0">
                <a:pos x="34" y="24"/>
              </a:cxn>
              <a:cxn ang="0">
                <a:pos x="24" y="24"/>
              </a:cxn>
              <a:cxn ang="0">
                <a:pos x="24" y="52"/>
              </a:cxn>
              <a:cxn ang="0">
                <a:pos x="34" y="52"/>
              </a:cxn>
              <a:cxn ang="0">
                <a:pos x="34" y="37"/>
              </a:cxn>
              <a:cxn ang="0">
                <a:pos x="34" y="34"/>
              </a:cxn>
              <a:cxn ang="0">
                <a:pos x="39" y="31"/>
              </a:cxn>
              <a:cxn ang="0">
                <a:pos x="43" y="37"/>
              </a:cxn>
              <a:cxn ang="0">
                <a:pos x="43" y="52"/>
              </a:cxn>
              <a:cxn ang="0">
                <a:pos x="53" y="52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15" y="11"/>
                </a:moveTo>
                <a:cubicBezTo>
                  <a:pt x="12" y="11"/>
                  <a:pt x="9" y="13"/>
                  <a:pt x="9" y="16"/>
                </a:cubicBezTo>
                <a:cubicBezTo>
                  <a:pt x="9" y="18"/>
                  <a:pt x="11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8" y="20"/>
                  <a:pt x="20" y="18"/>
                  <a:pt x="20" y="16"/>
                </a:cubicBezTo>
                <a:cubicBezTo>
                  <a:pt x="20" y="13"/>
                  <a:pt x="18" y="11"/>
                  <a:pt x="15" y="11"/>
                </a:cubicBezTo>
                <a:close/>
                <a:moveTo>
                  <a:pt x="19" y="52"/>
                </a:moveTo>
                <a:cubicBezTo>
                  <a:pt x="19" y="24"/>
                  <a:pt x="19" y="24"/>
                  <a:pt x="19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52"/>
                  <a:pt x="10" y="52"/>
                  <a:pt x="10" y="52"/>
                </a:cubicBezTo>
                <a:lnTo>
                  <a:pt x="19" y="52"/>
                </a:lnTo>
                <a:close/>
                <a:moveTo>
                  <a:pt x="53" y="52"/>
                </a:moveTo>
                <a:cubicBezTo>
                  <a:pt x="53" y="36"/>
                  <a:pt x="53" y="36"/>
                  <a:pt x="53" y="36"/>
                </a:cubicBezTo>
                <a:cubicBezTo>
                  <a:pt x="53" y="28"/>
                  <a:pt x="48" y="24"/>
                  <a:pt x="42" y="24"/>
                </a:cubicBezTo>
                <a:cubicBezTo>
                  <a:pt x="37" y="24"/>
                  <a:pt x="35" y="26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4"/>
                  <a:pt x="34" y="24"/>
                  <a:pt x="3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7"/>
                  <a:pt x="2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4" y="35"/>
                  <a:pt x="34" y="34"/>
                </a:cubicBezTo>
                <a:cubicBezTo>
                  <a:pt x="35" y="33"/>
                  <a:pt x="36" y="31"/>
                  <a:pt x="39" y="31"/>
                </a:cubicBezTo>
                <a:cubicBezTo>
                  <a:pt x="42" y="31"/>
                  <a:pt x="43" y="33"/>
                  <a:pt x="43" y="37"/>
                </a:cubicBezTo>
                <a:cubicBezTo>
                  <a:pt x="43" y="52"/>
                  <a:pt x="43" y="52"/>
                  <a:pt x="43" y="52"/>
                </a:cubicBezTo>
                <a:lnTo>
                  <a:pt x="53" y="5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49" name="Freeform 154"/>
          <p:cNvSpPr/>
          <p:nvPr userDrawn="1"/>
        </p:nvSpPr>
        <p:spPr bwMode="auto">
          <a:xfrm>
            <a:off x="6689725" y="4443413"/>
            <a:ext cx="219075" cy="176212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50" name="Freeform 188"/>
          <p:cNvSpPr/>
          <p:nvPr userDrawn="1"/>
        </p:nvSpPr>
        <p:spPr bwMode="auto">
          <a:xfrm>
            <a:off x="6956425" y="4430713"/>
            <a:ext cx="203200" cy="201612"/>
          </a:xfrm>
          <a:custGeom>
            <a:avLst/>
            <a:gdLst/>
            <a:ahLst/>
            <a:cxnLst>
              <a:cxn ang="0">
                <a:pos x="48" y="58"/>
              </a:cxn>
              <a:cxn ang="0">
                <a:pos x="41" y="58"/>
              </a:cxn>
              <a:cxn ang="0">
                <a:pos x="41" y="35"/>
              </a:cxn>
              <a:cxn ang="0">
                <a:pos x="48" y="35"/>
              </a:cxn>
              <a:cxn ang="0">
                <a:pos x="49" y="26"/>
              </a:cxn>
              <a:cxn ang="0">
                <a:pos x="41" y="26"/>
              </a:cxn>
              <a:cxn ang="0">
                <a:pos x="41" y="21"/>
              </a:cxn>
              <a:cxn ang="0">
                <a:pos x="45" y="17"/>
              </a:cxn>
              <a:cxn ang="0">
                <a:pos x="50" y="17"/>
              </a:cxn>
              <a:cxn ang="0">
                <a:pos x="50" y="9"/>
              </a:cxn>
              <a:cxn ang="0">
                <a:pos x="43" y="8"/>
              </a:cxn>
              <a:cxn ang="0">
                <a:pos x="32" y="20"/>
              </a:cxn>
              <a:cxn ang="0">
                <a:pos x="32" y="26"/>
              </a:cxn>
              <a:cxn ang="0">
                <a:pos x="24" y="26"/>
              </a:cxn>
              <a:cxn ang="0">
                <a:pos x="24" y="35"/>
              </a:cxn>
              <a:cxn ang="0">
                <a:pos x="32" y="35"/>
              </a:cxn>
              <a:cxn ang="0">
                <a:pos x="32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8" y="0"/>
              </a:cxn>
              <a:cxn ang="0">
                <a:pos x="59" y="10"/>
              </a:cxn>
              <a:cxn ang="0">
                <a:pos x="59" y="47"/>
              </a:cxn>
              <a:cxn ang="0">
                <a:pos x="48" y="58"/>
              </a:cxn>
            </a:cxnLst>
            <a:rect l="0" t="0" r="r" b="b"/>
            <a:pathLst>
              <a:path w="59" h="58">
                <a:moveTo>
                  <a:pt x="48" y="58"/>
                </a:moveTo>
                <a:cubicBezTo>
                  <a:pt x="41" y="58"/>
                  <a:pt x="41" y="58"/>
                  <a:pt x="41" y="58"/>
                </a:cubicBezTo>
                <a:cubicBezTo>
                  <a:pt x="41" y="35"/>
                  <a:pt x="41" y="35"/>
                  <a:pt x="41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9" y="26"/>
                  <a:pt x="49" y="26"/>
                  <a:pt x="49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18"/>
                  <a:pt x="42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49" y="9"/>
                  <a:pt x="47" y="8"/>
                  <a:pt x="43" y="8"/>
                </a:cubicBezTo>
                <a:cubicBezTo>
                  <a:pt x="37" y="8"/>
                  <a:pt x="32" y="12"/>
                  <a:pt x="32" y="20"/>
                </a:cubicBezTo>
                <a:cubicBezTo>
                  <a:pt x="32" y="26"/>
                  <a:pt x="32" y="26"/>
                  <a:pt x="32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35"/>
                  <a:pt x="24" y="35"/>
                  <a:pt x="24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58"/>
                  <a:pt x="32" y="58"/>
                  <a:pt x="32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0"/>
                  <a:pt x="59" y="4"/>
                  <a:pt x="59" y="10"/>
                </a:cubicBezTo>
                <a:cubicBezTo>
                  <a:pt x="59" y="47"/>
                  <a:pt x="59" y="47"/>
                  <a:pt x="59" y="47"/>
                </a:cubicBezTo>
                <a:cubicBezTo>
                  <a:pt x="59" y="53"/>
                  <a:pt x="54" y="58"/>
                  <a:pt x="48" y="58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sp>
        <p:nvSpPr>
          <p:cNvPr id="51" name="Freeform 65"/>
          <p:cNvSpPr>
            <a:spLocks noEditPoints="1"/>
          </p:cNvSpPr>
          <p:nvPr userDrawn="1"/>
        </p:nvSpPr>
        <p:spPr bwMode="auto">
          <a:xfrm>
            <a:off x="7224713" y="4422775"/>
            <a:ext cx="206375" cy="217488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ea typeface="FontAwesome"/>
            </a:endParaRPr>
          </a:p>
        </p:txBody>
      </p:sp>
      <p:grpSp>
        <p:nvGrpSpPr>
          <p:cNvPr id="52" name="Group 64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53" name="Straight Connector 65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ectangle 66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30" name="Picture Placeholder 7"/>
          <p:cNvSpPr>
            <a:spLocks noGrp="1"/>
          </p:cNvSpPr>
          <p:nvPr>
            <p:ph type="pic" sz="quarter" idx="29"/>
          </p:nvPr>
        </p:nvSpPr>
        <p:spPr>
          <a:xfrm>
            <a:off x="2869065" y="1518986"/>
            <a:ext cx="1443998" cy="1444355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1000" y="1550245"/>
            <a:ext cx="2248038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r">
              <a:buNone/>
              <a:defRPr sz="1600" b="1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381000" y="2136363"/>
            <a:ext cx="2248039" cy="543058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r">
              <a:buNone/>
              <a:defRPr sz="1100" b="0" baseline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25" name="Text Placeholder 3"/>
          <p:cNvSpPr>
            <a:spLocks noGrp="1"/>
          </p:cNvSpPr>
          <p:nvPr>
            <p:ph type="body" sz="half" idx="30"/>
          </p:nvPr>
        </p:nvSpPr>
        <p:spPr>
          <a:xfrm>
            <a:off x="381000" y="1843304"/>
            <a:ext cx="2248038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r">
              <a:buNone/>
              <a:defRPr sz="1200" b="1" baseline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4" name="Picture Placeholder 7"/>
          <p:cNvSpPr>
            <a:spLocks noGrp="1"/>
          </p:cNvSpPr>
          <p:nvPr>
            <p:ph type="pic" sz="quarter" idx="31"/>
          </p:nvPr>
        </p:nvSpPr>
        <p:spPr>
          <a:xfrm>
            <a:off x="4714410" y="1518986"/>
            <a:ext cx="1443998" cy="1444355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35" name="Text Placeholder 3"/>
          <p:cNvSpPr>
            <a:spLocks noGrp="1"/>
          </p:cNvSpPr>
          <p:nvPr>
            <p:ph type="body" sz="half" idx="32"/>
          </p:nvPr>
        </p:nvSpPr>
        <p:spPr>
          <a:xfrm>
            <a:off x="6410325" y="1550245"/>
            <a:ext cx="2352674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600" b="1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7" name="Text Placeholder 3"/>
          <p:cNvSpPr>
            <a:spLocks noGrp="1"/>
          </p:cNvSpPr>
          <p:nvPr>
            <p:ph type="body" sz="half" idx="33"/>
          </p:nvPr>
        </p:nvSpPr>
        <p:spPr>
          <a:xfrm>
            <a:off x="6410325" y="2136363"/>
            <a:ext cx="2352675" cy="543058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34"/>
          </p:nvPr>
        </p:nvSpPr>
        <p:spPr>
          <a:xfrm>
            <a:off x="6410325" y="1843304"/>
            <a:ext cx="2352674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3" name="Picture Placeholder 7"/>
          <p:cNvSpPr>
            <a:spLocks noGrp="1"/>
          </p:cNvSpPr>
          <p:nvPr>
            <p:ph type="pic" sz="quarter" idx="35"/>
          </p:nvPr>
        </p:nvSpPr>
        <p:spPr>
          <a:xfrm>
            <a:off x="2869065" y="3191045"/>
            <a:ext cx="1443998" cy="1444355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36" name="Text Placeholder 3"/>
          <p:cNvSpPr>
            <a:spLocks noGrp="1"/>
          </p:cNvSpPr>
          <p:nvPr>
            <p:ph type="body" sz="half" idx="36"/>
          </p:nvPr>
        </p:nvSpPr>
        <p:spPr>
          <a:xfrm>
            <a:off x="381000" y="3222303"/>
            <a:ext cx="2248038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r">
              <a:buNone/>
              <a:defRPr sz="1600" b="1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8" name="Text Placeholder 3"/>
          <p:cNvSpPr>
            <a:spLocks noGrp="1"/>
          </p:cNvSpPr>
          <p:nvPr>
            <p:ph type="body" sz="half" idx="37"/>
          </p:nvPr>
        </p:nvSpPr>
        <p:spPr>
          <a:xfrm>
            <a:off x="381000" y="3808422"/>
            <a:ext cx="2248039" cy="543058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r">
              <a:buNone/>
              <a:defRPr sz="1100" b="0" baseline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38"/>
          </p:nvPr>
        </p:nvSpPr>
        <p:spPr>
          <a:xfrm>
            <a:off x="381000" y="3515363"/>
            <a:ext cx="2248038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r">
              <a:buNone/>
              <a:defRPr sz="1200" b="1" baseline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7" name="Picture Placeholder 7"/>
          <p:cNvSpPr>
            <a:spLocks noGrp="1"/>
          </p:cNvSpPr>
          <p:nvPr>
            <p:ph type="pic" sz="quarter" idx="39"/>
          </p:nvPr>
        </p:nvSpPr>
        <p:spPr>
          <a:xfrm>
            <a:off x="4714410" y="3191045"/>
            <a:ext cx="1443998" cy="1444355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54" name="Text Placeholder 3"/>
          <p:cNvSpPr>
            <a:spLocks noGrp="1"/>
          </p:cNvSpPr>
          <p:nvPr>
            <p:ph type="body" sz="half" idx="40"/>
          </p:nvPr>
        </p:nvSpPr>
        <p:spPr>
          <a:xfrm>
            <a:off x="6410325" y="3222303"/>
            <a:ext cx="2352674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600" b="1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6" name="Text Placeholder 3"/>
          <p:cNvSpPr>
            <a:spLocks noGrp="1"/>
          </p:cNvSpPr>
          <p:nvPr>
            <p:ph type="body" sz="half" idx="41"/>
          </p:nvPr>
        </p:nvSpPr>
        <p:spPr>
          <a:xfrm>
            <a:off x="6410325" y="3808422"/>
            <a:ext cx="2352675" cy="543058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9" name="Text Placeholder 3"/>
          <p:cNvSpPr>
            <a:spLocks noGrp="1"/>
          </p:cNvSpPr>
          <p:nvPr>
            <p:ph type="body" sz="half" idx="42"/>
          </p:nvPr>
        </p:nvSpPr>
        <p:spPr>
          <a:xfrm>
            <a:off x="6410325" y="3515363"/>
            <a:ext cx="2352674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4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1" grpId="0" bldLvl="0" animBg="1"/>
      <p:bldP spid="32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8" grpId="0" bldLvl="0" animBg="1"/>
      <p:bldP spid="49" grpId="0" bldLvl="0" animBg="1"/>
      <p:bldP spid="50" grpId="0" bldLvl="0" animBg="1"/>
      <p:bldP spid="51" grpId="0" bldLvl="0" animBg="1"/>
    </p:bld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eam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77"/>
          <p:cNvSpPr/>
          <p:nvPr userDrawn="1"/>
        </p:nvSpPr>
        <p:spPr>
          <a:xfrm>
            <a:off x="669925" y="1333500"/>
            <a:ext cx="1795463" cy="3325813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20" name="Up Arrow Callout 80"/>
          <p:cNvSpPr/>
          <p:nvPr userDrawn="1"/>
        </p:nvSpPr>
        <p:spPr>
          <a:xfrm>
            <a:off x="844550" y="2897188"/>
            <a:ext cx="1446213" cy="390525"/>
          </a:xfrm>
          <a:prstGeom prst="up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21" name="Rectangle 95"/>
          <p:cNvSpPr/>
          <p:nvPr userDrawn="1"/>
        </p:nvSpPr>
        <p:spPr>
          <a:xfrm>
            <a:off x="725488" y="3287713"/>
            <a:ext cx="1684337" cy="3079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grpSp>
        <p:nvGrpSpPr>
          <p:cNvPr id="22" name="Group 98"/>
          <p:cNvGrpSpPr/>
          <p:nvPr userDrawn="1"/>
        </p:nvGrpSpPr>
        <p:grpSpPr>
          <a:xfrm>
            <a:off x="1105250" y="4369979"/>
            <a:ext cx="924722" cy="163940"/>
            <a:chOff x="1847802" y="2724150"/>
            <a:chExt cx="1200198" cy="212725"/>
          </a:xfrm>
          <a:solidFill>
            <a:schemeClr val="accent1"/>
          </a:solidFill>
        </p:grpSpPr>
        <p:sp>
          <p:nvSpPr>
            <p:cNvPr id="23" name="Freeform 104"/>
            <p:cNvSpPr>
              <a:spLocks noEditPoints="1"/>
            </p:cNvSpPr>
            <p:nvPr/>
          </p:nvSpPr>
          <p:spPr bwMode="auto">
            <a:xfrm>
              <a:off x="1847802" y="2724150"/>
              <a:ext cx="212725" cy="212725"/>
            </a:xfrm>
            <a:custGeom>
              <a:avLst/>
              <a:gdLst/>
              <a:ahLst/>
              <a:cxnLst>
                <a:cxn ang="0">
                  <a:pos x="62" y="51"/>
                </a:cxn>
                <a:cxn ang="0">
                  <a:pos x="51" y="62"/>
                </a:cxn>
                <a:cxn ang="0">
                  <a:pos x="12" y="62"/>
                </a:cxn>
                <a:cxn ang="0">
                  <a:pos x="0" y="51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51" y="0"/>
                </a:cxn>
                <a:cxn ang="0">
                  <a:pos x="62" y="12"/>
                </a:cxn>
                <a:cxn ang="0">
                  <a:pos x="62" y="51"/>
                </a:cxn>
                <a:cxn ang="0">
                  <a:pos x="15" y="11"/>
                </a:cxn>
                <a:cxn ang="0">
                  <a:pos x="9" y="16"/>
                </a:cxn>
                <a:cxn ang="0">
                  <a:pos x="15" y="20"/>
                </a:cxn>
                <a:cxn ang="0">
                  <a:pos x="15" y="20"/>
                </a:cxn>
                <a:cxn ang="0">
                  <a:pos x="20" y="16"/>
                </a:cxn>
                <a:cxn ang="0">
                  <a:pos x="15" y="11"/>
                </a:cxn>
                <a:cxn ang="0">
                  <a:pos x="19" y="52"/>
                </a:cxn>
                <a:cxn ang="0">
                  <a:pos x="19" y="24"/>
                </a:cxn>
                <a:cxn ang="0">
                  <a:pos x="10" y="24"/>
                </a:cxn>
                <a:cxn ang="0">
                  <a:pos x="10" y="52"/>
                </a:cxn>
                <a:cxn ang="0">
                  <a:pos x="19" y="52"/>
                </a:cxn>
                <a:cxn ang="0">
                  <a:pos x="53" y="52"/>
                </a:cxn>
                <a:cxn ang="0">
                  <a:pos x="53" y="36"/>
                </a:cxn>
                <a:cxn ang="0">
                  <a:pos x="42" y="24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4" y="24"/>
                </a:cxn>
                <a:cxn ang="0">
                  <a:pos x="24" y="24"/>
                </a:cxn>
                <a:cxn ang="0">
                  <a:pos x="24" y="52"/>
                </a:cxn>
                <a:cxn ang="0">
                  <a:pos x="34" y="52"/>
                </a:cxn>
                <a:cxn ang="0">
                  <a:pos x="34" y="37"/>
                </a:cxn>
                <a:cxn ang="0">
                  <a:pos x="34" y="34"/>
                </a:cxn>
                <a:cxn ang="0">
                  <a:pos x="39" y="31"/>
                </a:cxn>
                <a:cxn ang="0">
                  <a:pos x="43" y="37"/>
                </a:cxn>
                <a:cxn ang="0">
                  <a:pos x="43" y="52"/>
                </a:cxn>
                <a:cxn ang="0">
                  <a:pos x="53" y="52"/>
                </a:cxn>
              </a:cxnLst>
              <a:rect l="0" t="0" r="r" b="b"/>
              <a:pathLst>
                <a:path w="62" h="62">
                  <a:moveTo>
                    <a:pt x="62" y="51"/>
                  </a:moveTo>
                  <a:cubicBezTo>
                    <a:pt x="62" y="57"/>
                    <a:pt x="57" y="62"/>
                    <a:pt x="5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6" y="62"/>
                    <a:pt x="0" y="57"/>
                    <a:pt x="0" y="5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7" y="0"/>
                    <a:pt x="62" y="6"/>
                    <a:pt x="62" y="12"/>
                  </a:cubicBezTo>
                  <a:lnTo>
                    <a:pt x="62" y="51"/>
                  </a:lnTo>
                  <a:close/>
                  <a:moveTo>
                    <a:pt x="15" y="11"/>
                  </a:moveTo>
                  <a:cubicBezTo>
                    <a:pt x="12" y="11"/>
                    <a:pt x="9" y="13"/>
                    <a:pt x="9" y="16"/>
                  </a:cubicBezTo>
                  <a:cubicBezTo>
                    <a:pt x="9" y="18"/>
                    <a:pt x="11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8" y="20"/>
                    <a:pt x="20" y="18"/>
                    <a:pt x="20" y="16"/>
                  </a:cubicBezTo>
                  <a:cubicBezTo>
                    <a:pt x="20" y="13"/>
                    <a:pt x="18" y="11"/>
                    <a:pt x="15" y="11"/>
                  </a:cubicBezTo>
                  <a:close/>
                  <a:moveTo>
                    <a:pt x="19" y="52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52"/>
                    <a:pt x="10" y="52"/>
                    <a:pt x="10" y="52"/>
                  </a:cubicBezTo>
                  <a:lnTo>
                    <a:pt x="19" y="52"/>
                  </a:lnTo>
                  <a:close/>
                  <a:moveTo>
                    <a:pt x="53" y="52"/>
                  </a:moveTo>
                  <a:cubicBezTo>
                    <a:pt x="53" y="36"/>
                    <a:pt x="53" y="36"/>
                    <a:pt x="53" y="36"/>
                  </a:cubicBezTo>
                  <a:cubicBezTo>
                    <a:pt x="53" y="28"/>
                    <a:pt x="48" y="24"/>
                    <a:pt x="42" y="24"/>
                  </a:cubicBezTo>
                  <a:cubicBezTo>
                    <a:pt x="37" y="24"/>
                    <a:pt x="35" y="26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7"/>
                    <a:pt x="2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4" y="35"/>
                    <a:pt x="34" y="34"/>
                  </a:cubicBezTo>
                  <a:cubicBezTo>
                    <a:pt x="35" y="33"/>
                    <a:pt x="36" y="31"/>
                    <a:pt x="39" y="31"/>
                  </a:cubicBezTo>
                  <a:cubicBezTo>
                    <a:pt x="42" y="31"/>
                    <a:pt x="43" y="33"/>
                    <a:pt x="43" y="37"/>
                  </a:cubicBezTo>
                  <a:cubicBezTo>
                    <a:pt x="43" y="52"/>
                    <a:pt x="43" y="52"/>
                    <a:pt x="43" y="52"/>
                  </a:cubicBezTo>
                  <a:lnTo>
                    <a:pt x="53" y="5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  <p:sp>
          <p:nvSpPr>
            <p:cNvPr id="24" name="Freeform 154"/>
            <p:cNvSpPr/>
            <p:nvPr/>
          </p:nvSpPr>
          <p:spPr bwMode="auto">
            <a:xfrm>
              <a:off x="2181107" y="2743200"/>
              <a:ext cx="219075" cy="174625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57" y="14"/>
                </a:cxn>
                <a:cxn ang="0">
                  <a:pos x="20" y="51"/>
                </a:cxn>
                <a:cxn ang="0">
                  <a:pos x="0" y="45"/>
                </a:cxn>
                <a:cxn ang="0">
                  <a:pos x="3" y="45"/>
                </a:cxn>
                <a:cxn ang="0">
                  <a:pos x="19" y="40"/>
                </a:cxn>
                <a:cxn ang="0">
                  <a:pos x="7" y="31"/>
                </a:cxn>
                <a:cxn ang="0">
                  <a:pos x="10" y="31"/>
                </a:cxn>
                <a:cxn ang="0">
                  <a:pos x="13" y="31"/>
                </a:cxn>
                <a:cxn ang="0">
                  <a:pos x="3" y="18"/>
                </a:cxn>
                <a:cxn ang="0">
                  <a:pos x="3" y="18"/>
                </a:cxn>
                <a:cxn ang="0">
                  <a:pos x="9" y="19"/>
                </a:cxn>
                <a:cxn ang="0">
                  <a:pos x="3" y="9"/>
                </a:cxn>
                <a:cxn ang="0">
                  <a:pos x="5" y="2"/>
                </a:cxn>
                <a:cxn ang="0">
                  <a:pos x="31" y="16"/>
                </a:cxn>
                <a:cxn ang="0">
                  <a:pos x="31" y="13"/>
                </a:cxn>
                <a:cxn ang="0">
                  <a:pos x="44" y="0"/>
                </a:cxn>
                <a:cxn ang="0">
                  <a:pos x="54" y="4"/>
                </a:cxn>
                <a:cxn ang="0">
                  <a:pos x="62" y="1"/>
                </a:cxn>
                <a:cxn ang="0">
                  <a:pos x="56" y="8"/>
                </a:cxn>
                <a:cxn ang="0">
                  <a:pos x="64" y="6"/>
                </a:cxn>
                <a:cxn ang="0">
                  <a:pos x="57" y="12"/>
                </a:cxn>
              </a:cxnLst>
              <a:rect l="0" t="0" r="r" b="b"/>
              <a:pathLst>
                <a:path w="64" h="51">
                  <a:moveTo>
                    <a:pt x="57" y="12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31"/>
                    <a:pt x="44" y="51"/>
                    <a:pt x="20" y="51"/>
                  </a:cubicBezTo>
                  <a:cubicBezTo>
                    <a:pt x="13" y="51"/>
                    <a:pt x="6" y="49"/>
                    <a:pt x="0" y="45"/>
                  </a:cubicBezTo>
                  <a:cubicBezTo>
                    <a:pt x="1" y="45"/>
                    <a:pt x="2" y="45"/>
                    <a:pt x="3" y="45"/>
                  </a:cubicBezTo>
                  <a:cubicBezTo>
                    <a:pt x="9" y="45"/>
                    <a:pt x="15" y="43"/>
                    <a:pt x="19" y="40"/>
                  </a:cubicBezTo>
                  <a:cubicBezTo>
                    <a:pt x="14" y="40"/>
                    <a:pt x="9" y="36"/>
                    <a:pt x="7" y="31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7" y="29"/>
                    <a:pt x="3" y="24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9"/>
                    <a:pt x="7" y="19"/>
                    <a:pt x="9" y="19"/>
                  </a:cubicBezTo>
                  <a:cubicBezTo>
                    <a:pt x="5" y="17"/>
                    <a:pt x="3" y="13"/>
                    <a:pt x="3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11" y="10"/>
                    <a:pt x="21" y="15"/>
                    <a:pt x="31" y="16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5"/>
                    <a:pt x="37" y="0"/>
                    <a:pt x="44" y="0"/>
                  </a:cubicBezTo>
                  <a:cubicBezTo>
                    <a:pt x="48" y="0"/>
                    <a:pt x="51" y="1"/>
                    <a:pt x="54" y="4"/>
                  </a:cubicBezTo>
                  <a:cubicBezTo>
                    <a:pt x="56" y="3"/>
                    <a:pt x="59" y="2"/>
                    <a:pt x="62" y="1"/>
                  </a:cubicBezTo>
                  <a:cubicBezTo>
                    <a:pt x="61" y="4"/>
                    <a:pt x="59" y="6"/>
                    <a:pt x="56" y="8"/>
                  </a:cubicBezTo>
                  <a:cubicBezTo>
                    <a:pt x="59" y="7"/>
                    <a:pt x="61" y="7"/>
                    <a:pt x="64" y="6"/>
                  </a:cubicBezTo>
                  <a:cubicBezTo>
                    <a:pt x="62" y="8"/>
                    <a:pt x="60" y="11"/>
                    <a:pt x="57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  <p:sp>
          <p:nvSpPr>
            <p:cNvPr id="25" name="Freeform 83"/>
            <p:cNvSpPr/>
            <p:nvPr/>
          </p:nvSpPr>
          <p:spPr bwMode="auto">
            <a:xfrm>
              <a:off x="2500051" y="2736056"/>
              <a:ext cx="188913" cy="188913"/>
            </a:xfrm>
            <a:custGeom>
              <a:avLst/>
              <a:gdLst/>
              <a:ahLst/>
              <a:cxnLst>
                <a:cxn ang="0">
                  <a:pos x="44" y="55"/>
                </a:cxn>
                <a:cxn ang="0">
                  <a:pos x="37" y="55"/>
                </a:cxn>
                <a:cxn ang="0">
                  <a:pos x="37" y="33"/>
                </a:cxn>
                <a:cxn ang="0">
                  <a:pos x="45" y="33"/>
                </a:cxn>
                <a:cxn ang="0">
                  <a:pos x="46" y="25"/>
                </a:cxn>
                <a:cxn ang="0">
                  <a:pos x="37" y="25"/>
                </a:cxn>
                <a:cxn ang="0">
                  <a:pos x="37" y="20"/>
                </a:cxn>
                <a:cxn ang="0">
                  <a:pos x="42" y="16"/>
                </a:cxn>
                <a:cxn ang="0">
                  <a:pos x="47" y="16"/>
                </a:cxn>
                <a:cxn ang="0">
                  <a:pos x="47" y="9"/>
                </a:cxn>
                <a:cxn ang="0">
                  <a:pos x="40" y="8"/>
                </a:cxn>
                <a:cxn ang="0">
                  <a:pos x="29" y="19"/>
                </a:cxn>
                <a:cxn ang="0">
                  <a:pos x="29" y="25"/>
                </a:cxn>
                <a:cxn ang="0">
                  <a:pos x="21" y="25"/>
                </a:cxn>
                <a:cxn ang="0">
                  <a:pos x="21" y="33"/>
                </a:cxn>
                <a:cxn ang="0">
                  <a:pos x="29" y="33"/>
                </a:cxn>
                <a:cxn ang="0">
                  <a:pos x="29" y="55"/>
                </a:cxn>
                <a:cxn ang="0">
                  <a:pos x="10" y="55"/>
                </a:cxn>
                <a:cxn ang="0">
                  <a:pos x="0" y="45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4" y="0"/>
                </a:cxn>
                <a:cxn ang="0">
                  <a:pos x="55" y="10"/>
                </a:cxn>
                <a:cxn ang="0">
                  <a:pos x="55" y="45"/>
                </a:cxn>
                <a:cxn ang="0">
                  <a:pos x="44" y="55"/>
                </a:cxn>
              </a:cxnLst>
              <a:rect l="0" t="0" r="r" b="b"/>
              <a:pathLst>
                <a:path w="55" h="55">
                  <a:moveTo>
                    <a:pt x="44" y="55"/>
                  </a:moveTo>
                  <a:cubicBezTo>
                    <a:pt x="37" y="55"/>
                    <a:pt x="37" y="55"/>
                    <a:pt x="37" y="55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8"/>
                    <a:pt x="38" y="16"/>
                    <a:pt x="42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5" y="9"/>
                    <a:pt x="43" y="8"/>
                    <a:pt x="40" y="8"/>
                  </a:cubicBezTo>
                  <a:cubicBezTo>
                    <a:pt x="34" y="8"/>
                    <a:pt x="29" y="12"/>
                    <a:pt x="29" y="19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4" y="55"/>
                    <a:pt x="0" y="50"/>
                    <a:pt x="0" y="4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0" y="0"/>
                    <a:pt x="55" y="5"/>
                    <a:pt x="55" y="10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50"/>
                    <a:pt x="50" y="55"/>
                    <a:pt x="44" y="5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  <p:sp>
          <p:nvSpPr>
            <p:cNvPr id="26" name="Freeform 141"/>
            <p:cNvSpPr>
              <a:spLocks noEditPoints="1"/>
            </p:cNvSpPr>
            <p:nvPr/>
          </p:nvSpPr>
          <p:spPr bwMode="auto">
            <a:xfrm>
              <a:off x="2814637" y="2746375"/>
              <a:ext cx="233363" cy="168275"/>
            </a:xfrm>
            <a:custGeom>
              <a:avLst/>
              <a:gdLst/>
              <a:ahLst/>
              <a:cxnLst>
                <a:cxn ang="0">
                  <a:pos x="67" y="41"/>
                </a:cxn>
                <a:cxn ang="0">
                  <a:pos x="59" y="48"/>
                </a:cxn>
                <a:cxn ang="0">
                  <a:pos x="34" y="49"/>
                </a:cxn>
                <a:cxn ang="0">
                  <a:pos x="8" y="48"/>
                </a:cxn>
                <a:cxn ang="0">
                  <a:pos x="1" y="41"/>
                </a:cxn>
                <a:cxn ang="0">
                  <a:pos x="0" y="25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34" y="0"/>
                </a:cxn>
                <a:cxn ang="0">
                  <a:pos x="59" y="1"/>
                </a:cxn>
                <a:cxn ang="0">
                  <a:pos x="67" y="8"/>
                </a:cxn>
                <a:cxn ang="0">
                  <a:pos x="68" y="25"/>
                </a:cxn>
                <a:cxn ang="0">
                  <a:pos x="67" y="41"/>
                </a:cxn>
                <a:cxn ang="0">
                  <a:pos x="47" y="23"/>
                </a:cxn>
                <a:cxn ang="0">
                  <a:pos x="28" y="11"/>
                </a:cxn>
                <a:cxn ang="0">
                  <a:pos x="25" y="10"/>
                </a:cxn>
                <a:cxn ang="0">
                  <a:pos x="24" y="13"/>
                </a:cxn>
                <a:cxn ang="0">
                  <a:pos x="24" y="37"/>
                </a:cxn>
                <a:cxn ang="0">
                  <a:pos x="25" y="39"/>
                </a:cxn>
                <a:cxn ang="0">
                  <a:pos x="26" y="39"/>
                </a:cxn>
                <a:cxn ang="0">
                  <a:pos x="28" y="39"/>
                </a:cxn>
                <a:cxn ang="0">
                  <a:pos x="47" y="27"/>
                </a:cxn>
                <a:cxn ang="0">
                  <a:pos x="48" y="25"/>
                </a:cxn>
                <a:cxn ang="0">
                  <a:pos x="47" y="23"/>
                </a:cxn>
              </a:cxnLst>
              <a:rect l="0" t="0" r="r" b="b"/>
              <a:pathLst>
                <a:path w="68" h="49">
                  <a:moveTo>
                    <a:pt x="67" y="41"/>
                  </a:moveTo>
                  <a:cubicBezTo>
                    <a:pt x="66" y="45"/>
                    <a:pt x="63" y="48"/>
                    <a:pt x="59" y="48"/>
                  </a:cubicBezTo>
                  <a:cubicBezTo>
                    <a:pt x="51" y="49"/>
                    <a:pt x="42" y="49"/>
                    <a:pt x="34" y="49"/>
                  </a:cubicBezTo>
                  <a:cubicBezTo>
                    <a:pt x="25" y="49"/>
                    <a:pt x="17" y="49"/>
                    <a:pt x="8" y="48"/>
                  </a:cubicBezTo>
                  <a:cubicBezTo>
                    <a:pt x="5" y="48"/>
                    <a:pt x="2" y="45"/>
                    <a:pt x="1" y="41"/>
                  </a:cubicBezTo>
                  <a:cubicBezTo>
                    <a:pt x="0" y="36"/>
                    <a:pt x="0" y="30"/>
                    <a:pt x="0" y="25"/>
                  </a:cubicBezTo>
                  <a:cubicBezTo>
                    <a:pt x="0" y="19"/>
                    <a:pt x="0" y="14"/>
                    <a:pt x="1" y="8"/>
                  </a:cubicBezTo>
                  <a:cubicBezTo>
                    <a:pt x="2" y="5"/>
                    <a:pt x="5" y="2"/>
                    <a:pt x="8" y="1"/>
                  </a:cubicBezTo>
                  <a:cubicBezTo>
                    <a:pt x="17" y="0"/>
                    <a:pt x="25" y="0"/>
                    <a:pt x="34" y="0"/>
                  </a:cubicBezTo>
                  <a:cubicBezTo>
                    <a:pt x="42" y="0"/>
                    <a:pt x="51" y="0"/>
                    <a:pt x="59" y="1"/>
                  </a:cubicBezTo>
                  <a:cubicBezTo>
                    <a:pt x="63" y="2"/>
                    <a:pt x="66" y="5"/>
                    <a:pt x="67" y="8"/>
                  </a:cubicBezTo>
                  <a:cubicBezTo>
                    <a:pt x="68" y="14"/>
                    <a:pt x="68" y="19"/>
                    <a:pt x="68" y="25"/>
                  </a:cubicBezTo>
                  <a:cubicBezTo>
                    <a:pt x="68" y="30"/>
                    <a:pt x="68" y="36"/>
                    <a:pt x="67" y="41"/>
                  </a:cubicBezTo>
                  <a:close/>
                  <a:moveTo>
                    <a:pt x="47" y="23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1"/>
                    <a:pt x="24" y="12"/>
                    <a:pt x="24" y="1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8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8" y="23"/>
                    <a:pt x="47" y="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</p:grpSp>
      <p:sp>
        <p:nvSpPr>
          <p:cNvPr id="27" name="Rectangle 151"/>
          <p:cNvSpPr/>
          <p:nvPr userDrawn="1"/>
        </p:nvSpPr>
        <p:spPr>
          <a:xfrm>
            <a:off x="2660650" y="1333500"/>
            <a:ext cx="1793875" cy="3325813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28" name="Up Arrow Callout 153"/>
          <p:cNvSpPr/>
          <p:nvPr userDrawn="1"/>
        </p:nvSpPr>
        <p:spPr>
          <a:xfrm>
            <a:off x="2835275" y="2897188"/>
            <a:ext cx="1444625" cy="390525"/>
          </a:xfrm>
          <a:prstGeom prst="up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29" name="Rectangle 155"/>
          <p:cNvSpPr/>
          <p:nvPr userDrawn="1"/>
        </p:nvSpPr>
        <p:spPr>
          <a:xfrm>
            <a:off x="2714625" y="3287713"/>
            <a:ext cx="1684338" cy="3079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grpSp>
        <p:nvGrpSpPr>
          <p:cNvPr id="30" name="Group 158"/>
          <p:cNvGrpSpPr/>
          <p:nvPr userDrawn="1"/>
        </p:nvGrpSpPr>
        <p:grpSpPr>
          <a:xfrm>
            <a:off x="3094761" y="4369979"/>
            <a:ext cx="924722" cy="163940"/>
            <a:chOff x="1847802" y="2724150"/>
            <a:chExt cx="1200198" cy="212725"/>
          </a:xfrm>
          <a:solidFill>
            <a:schemeClr val="accent2"/>
          </a:solidFill>
        </p:grpSpPr>
        <p:sp>
          <p:nvSpPr>
            <p:cNvPr id="31" name="Freeform 104"/>
            <p:cNvSpPr>
              <a:spLocks noEditPoints="1"/>
            </p:cNvSpPr>
            <p:nvPr/>
          </p:nvSpPr>
          <p:spPr bwMode="auto">
            <a:xfrm>
              <a:off x="1847802" y="2724150"/>
              <a:ext cx="212725" cy="212725"/>
            </a:xfrm>
            <a:custGeom>
              <a:avLst/>
              <a:gdLst/>
              <a:ahLst/>
              <a:cxnLst>
                <a:cxn ang="0">
                  <a:pos x="62" y="51"/>
                </a:cxn>
                <a:cxn ang="0">
                  <a:pos x="51" y="62"/>
                </a:cxn>
                <a:cxn ang="0">
                  <a:pos x="12" y="62"/>
                </a:cxn>
                <a:cxn ang="0">
                  <a:pos x="0" y="51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51" y="0"/>
                </a:cxn>
                <a:cxn ang="0">
                  <a:pos x="62" y="12"/>
                </a:cxn>
                <a:cxn ang="0">
                  <a:pos x="62" y="51"/>
                </a:cxn>
                <a:cxn ang="0">
                  <a:pos x="15" y="11"/>
                </a:cxn>
                <a:cxn ang="0">
                  <a:pos x="9" y="16"/>
                </a:cxn>
                <a:cxn ang="0">
                  <a:pos x="15" y="20"/>
                </a:cxn>
                <a:cxn ang="0">
                  <a:pos x="15" y="20"/>
                </a:cxn>
                <a:cxn ang="0">
                  <a:pos x="20" y="16"/>
                </a:cxn>
                <a:cxn ang="0">
                  <a:pos x="15" y="11"/>
                </a:cxn>
                <a:cxn ang="0">
                  <a:pos x="19" y="52"/>
                </a:cxn>
                <a:cxn ang="0">
                  <a:pos x="19" y="24"/>
                </a:cxn>
                <a:cxn ang="0">
                  <a:pos x="10" y="24"/>
                </a:cxn>
                <a:cxn ang="0">
                  <a:pos x="10" y="52"/>
                </a:cxn>
                <a:cxn ang="0">
                  <a:pos x="19" y="52"/>
                </a:cxn>
                <a:cxn ang="0">
                  <a:pos x="53" y="52"/>
                </a:cxn>
                <a:cxn ang="0">
                  <a:pos x="53" y="36"/>
                </a:cxn>
                <a:cxn ang="0">
                  <a:pos x="42" y="24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4" y="24"/>
                </a:cxn>
                <a:cxn ang="0">
                  <a:pos x="24" y="24"/>
                </a:cxn>
                <a:cxn ang="0">
                  <a:pos x="24" y="52"/>
                </a:cxn>
                <a:cxn ang="0">
                  <a:pos x="34" y="52"/>
                </a:cxn>
                <a:cxn ang="0">
                  <a:pos x="34" y="37"/>
                </a:cxn>
                <a:cxn ang="0">
                  <a:pos x="34" y="34"/>
                </a:cxn>
                <a:cxn ang="0">
                  <a:pos x="39" y="31"/>
                </a:cxn>
                <a:cxn ang="0">
                  <a:pos x="43" y="37"/>
                </a:cxn>
                <a:cxn ang="0">
                  <a:pos x="43" y="52"/>
                </a:cxn>
                <a:cxn ang="0">
                  <a:pos x="53" y="52"/>
                </a:cxn>
              </a:cxnLst>
              <a:rect l="0" t="0" r="r" b="b"/>
              <a:pathLst>
                <a:path w="62" h="62">
                  <a:moveTo>
                    <a:pt x="62" y="51"/>
                  </a:moveTo>
                  <a:cubicBezTo>
                    <a:pt x="62" y="57"/>
                    <a:pt x="57" y="62"/>
                    <a:pt x="5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6" y="62"/>
                    <a:pt x="0" y="57"/>
                    <a:pt x="0" y="5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7" y="0"/>
                    <a:pt x="62" y="6"/>
                    <a:pt x="62" y="12"/>
                  </a:cubicBezTo>
                  <a:lnTo>
                    <a:pt x="62" y="51"/>
                  </a:lnTo>
                  <a:close/>
                  <a:moveTo>
                    <a:pt x="15" y="11"/>
                  </a:moveTo>
                  <a:cubicBezTo>
                    <a:pt x="12" y="11"/>
                    <a:pt x="9" y="13"/>
                    <a:pt x="9" y="16"/>
                  </a:cubicBezTo>
                  <a:cubicBezTo>
                    <a:pt x="9" y="18"/>
                    <a:pt x="11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8" y="20"/>
                    <a:pt x="20" y="18"/>
                    <a:pt x="20" y="16"/>
                  </a:cubicBezTo>
                  <a:cubicBezTo>
                    <a:pt x="20" y="13"/>
                    <a:pt x="18" y="11"/>
                    <a:pt x="15" y="11"/>
                  </a:cubicBezTo>
                  <a:close/>
                  <a:moveTo>
                    <a:pt x="19" y="52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52"/>
                    <a:pt x="10" y="52"/>
                    <a:pt x="10" y="52"/>
                  </a:cubicBezTo>
                  <a:lnTo>
                    <a:pt x="19" y="52"/>
                  </a:lnTo>
                  <a:close/>
                  <a:moveTo>
                    <a:pt x="53" y="52"/>
                  </a:moveTo>
                  <a:cubicBezTo>
                    <a:pt x="53" y="36"/>
                    <a:pt x="53" y="36"/>
                    <a:pt x="53" y="36"/>
                  </a:cubicBezTo>
                  <a:cubicBezTo>
                    <a:pt x="53" y="28"/>
                    <a:pt x="48" y="24"/>
                    <a:pt x="42" y="24"/>
                  </a:cubicBezTo>
                  <a:cubicBezTo>
                    <a:pt x="37" y="24"/>
                    <a:pt x="35" y="26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7"/>
                    <a:pt x="2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4" y="35"/>
                    <a:pt x="34" y="34"/>
                  </a:cubicBezTo>
                  <a:cubicBezTo>
                    <a:pt x="35" y="33"/>
                    <a:pt x="36" y="31"/>
                    <a:pt x="39" y="31"/>
                  </a:cubicBezTo>
                  <a:cubicBezTo>
                    <a:pt x="42" y="31"/>
                    <a:pt x="43" y="33"/>
                    <a:pt x="43" y="37"/>
                  </a:cubicBezTo>
                  <a:cubicBezTo>
                    <a:pt x="43" y="52"/>
                    <a:pt x="43" y="52"/>
                    <a:pt x="43" y="52"/>
                  </a:cubicBezTo>
                  <a:lnTo>
                    <a:pt x="53" y="5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  <p:sp>
          <p:nvSpPr>
            <p:cNvPr id="32" name="Freeform 154"/>
            <p:cNvSpPr/>
            <p:nvPr/>
          </p:nvSpPr>
          <p:spPr bwMode="auto">
            <a:xfrm>
              <a:off x="2181107" y="2743200"/>
              <a:ext cx="219075" cy="174625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57" y="14"/>
                </a:cxn>
                <a:cxn ang="0">
                  <a:pos x="20" y="51"/>
                </a:cxn>
                <a:cxn ang="0">
                  <a:pos x="0" y="45"/>
                </a:cxn>
                <a:cxn ang="0">
                  <a:pos x="3" y="45"/>
                </a:cxn>
                <a:cxn ang="0">
                  <a:pos x="19" y="40"/>
                </a:cxn>
                <a:cxn ang="0">
                  <a:pos x="7" y="31"/>
                </a:cxn>
                <a:cxn ang="0">
                  <a:pos x="10" y="31"/>
                </a:cxn>
                <a:cxn ang="0">
                  <a:pos x="13" y="31"/>
                </a:cxn>
                <a:cxn ang="0">
                  <a:pos x="3" y="18"/>
                </a:cxn>
                <a:cxn ang="0">
                  <a:pos x="3" y="18"/>
                </a:cxn>
                <a:cxn ang="0">
                  <a:pos x="9" y="19"/>
                </a:cxn>
                <a:cxn ang="0">
                  <a:pos x="3" y="9"/>
                </a:cxn>
                <a:cxn ang="0">
                  <a:pos x="5" y="2"/>
                </a:cxn>
                <a:cxn ang="0">
                  <a:pos x="31" y="16"/>
                </a:cxn>
                <a:cxn ang="0">
                  <a:pos x="31" y="13"/>
                </a:cxn>
                <a:cxn ang="0">
                  <a:pos x="44" y="0"/>
                </a:cxn>
                <a:cxn ang="0">
                  <a:pos x="54" y="4"/>
                </a:cxn>
                <a:cxn ang="0">
                  <a:pos x="62" y="1"/>
                </a:cxn>
                <a:cxn ang="0">
                  <a:pos x="56" y="8"/>
                </a:cxn>
                <a:cxn ang="0">
                  <a:pos x="64" y="6"/>
                </a:cxn>
                <a:cxn ang="0">
                  <a:pos x="57" y="12"/>
                </a:cxn>
              </a:cxnLst>
              <a:rect l="0" t="0" r="r" b="b"/>
              <a:pathLst>
                <a:path w="64" h="51">
                  <a:moveTo>
                    <a:pt x="57" y="12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31"/>
                    <a:pt x="44" y="51"/>
                    <a:pt x="20" y="51"/>
                  </a:cubicBezTo>
                  <a:cubicBezTo>
                    <a:pt x="13" y="51"/>
                    <a:pt x="6" y="49"/>
                    <a:pt x="0" y="45"/>
                  </a:cubicBezTo>
                  <a:cubicBezTo>
                    <a:pt x="1" y="45"/>
                    <a:pt x="2" y="45"/>
                    <a:pt x="3" y="45"/>
                  </a:cubicBezTo>
                  <a:cubicBezTo>
                    <a:pt x="9" y="45"/>
                    <a:pt x="15" y="43"/>
                    <a:pt x="19" y="40"/>
                  </a:cubicBezTo>
                  <a:cubicBezTo>
                    <a:pt x="14" y="40"/>
                    <a:pt x="9" y="36"/>
                    <a:pt x="7" y="31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7" y="29"/>
                    <a:pt x="3" y="24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9"/>
                    <a:pt x="7" y="19"/>
                    <a:pt x="9" y="19"/>
                  </a:cubicBezTo>
                  <a:cubicBezTo>
                    <a:pt x="5" y="17"/>
                    <a:pt x="3" y="13"/>
                    <a:pt x="3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11" y="10"/>
                    <a:pt x="21" y="15"/>
                    <a:pt x="31" y="16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5"/>
                    <a:pt x="37" y="0"/>
                    <a:pt x="44" y="0"/>
                  </a:cubicBezTo>
                  <a:cubicBezTo>
                    <a:pt x="48" y="0"/>
                    <a:pt x="51" y="1"/>
                    <a:pt x="54" y="4"/>
                  </a:cubicBezTo>
                  <a:cubicBezTo>
                    <a:pt x="56" y="3"/>
                    <a:pt x="59" y="2"/>
                    <a:pt x="62" y="1"/>
                  </a:cubicBezTo>
                  <a:cubicBezTo>
                    <a:pt x="61" y="4"/>
                    <a:pt x="59" y="6"/>
                    <a:pt x="56" y="8"/>
                  </a:cubicBezTo>
                  <a:cubicBezTo>
                    <a:pt x="59" y="7"/>
                    <a:pt x="61" y="7"/>
                    <a:pt x="64" y="6"/>
                  </a:cubicBezTo>
                  <a:cubicBezTo>
                    <a:pt x="62" y="8"/>
                    <a:pt x="60" y="11"/>
                    <a:pt x="57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  <p:sp>
          <p:nvSpPr>
            <p:cNvPr id="33" name="Freeform 83"/>
            <p:cNvSpPr/>
            <p:nvPr/>
          </p:nvSpPr>
          <p:spPr bwMode="auto">
            <a:xfrm>
              <a:off x="2500051" y="2736056"/>
              <a:ext cx="188913" cy="188913"/>
            </a:xfrm>
            <a:custGeom>
              <a:avLst/>
              <a:gdLst/>
              <a:ahLst/>
              <a:cxnLst>
                <a:cxn ang="0">
                  <a:pos x="44" y="55"/>
                </a:cxn>
                <a:cxn ang="0">
                  <a:pos x="37" y="55"/>
                </a:cxn>
                <a:cxn ang="0">
                  <a:pos x="37" y="33"/>
                </a:cxn>
                <a:cxn ang="0">
                  <a:pos x="45" y="33"/>
                </a:cxn>
                <a:cxn ang="0">
                  <a:pos x="46" y="25"/>
                </a:cxn>
                <a:cxn ang="0">
                  <a:pos x="37" y="25"/>
                </a:cxn>
                <a:cxn ang="0">
                  <a:pos x="37" y="20"/>
                </a:cxn>
                <a:cxn ang="0">
                  <a:pos x="42" y="16"/>
                </a:cxn>
                <a:cxn ang="0">
                  <a:pos x="47" y="16"/>
                </a:cxn>
                <a:cxn ang="0">
                  <a:pos x="47" y="9"/>
                </a:cxn>
                <a:cxn ang="0">
                  <a:pos x="40" y="8"/>
                </a:cxn>
                <a:cxn ang="0">
                  <a:pos x="29" y="19"/>
                </a:cxn>
                <a:cxn ang="0">
                  <a:pos x="29" y="25"/>
                </a:cxn>
                <a:cxn ang="0">
                  <a:pos x="21" y="25"/>
                </a:cxn>
                <a:cxn ang="0">
                  <a:pos x="21" y="33"/>
                </a:cxn>
                <a:cxn ang="0">
                  <a:pos x="29" y="33"/>
                </a:cxn>
                <a:cxn ang="0">
                  <a:pos x="29" y="55"/>
                </a:cxn>
                <a:cxn ang="0">
                  <a:pos x="10" y="55"/>
                </a:cxn>
                <a:cxn ang="0">
                  <a:pos x="0" y="45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4" y="0"/>
                </a:cxn>
                <a:cxn ang="0">
                  <a:pos x="55" y="10"/>
                </a:cxn>
                <a:cxn ang="0">
                  <a:pos x="55" y="45"/>
                </a:cxn>
                <a:cxn ang="0">
                  <a:pos x="44" y="55"/>
                </a:cxn>
              </a:cxnLst>
              <a:rect l="0" t="0" r="r" b="b"/>
              <a:pathLst>
                <a:path w="55" h="55">
                  <a:moveTo>
                    <a:pt x="44" y="55"/>
                  </a:moveTo>
                  <a:cubicBezTo>
                    <a:pt x="37" y="55"/>
                    <a:pt x="37" y="55"/>
                    <a:pt x="37" y="55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8"/>
                    <a:pt x="38" y="16"/>
                    <a:pt x="42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5" y="9"/>
                    <a:pt x="43" y="8"/>
                    <a:pt x="40" y="8"/>
                  </a:cubicBezTo>
                  <a:cubicBezTo>
                    <a:pt x="34" y="8"/>
                    <a:pt x="29" y="12"/>
                    <a:pt x="29" y="19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4" y="55"/>
                    <a:pt x="0" y="50"/>
                    <a:pt x="0" y="4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0" y="0"/>
                    <a:pt x="55" y="5"/>
                    <a:pt x="55" y="10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50"/>
                    <a:pt x="50" y="55"/>
                    <a:pt x="44" y="5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  <p:sp>
          <p:nvSpPr>
            <p:cNvPr id="34" name="Freeform 141"/>
            <p:cNvSpPr>
              <a:spLocks noEditPoints="1"/>
            </p:cNvSpPr>
            <p:nvPr/>
          </p:nvSpPr>
          <p:spPr bwMode="auto">
            <a:xfrm>
              <a:off x="2814637" y="2746375"/>
              <a:ext cx="233363" cy="168275"/>
            </a:xfrm>
            <a:custGeom>
              <a:avLst/>
              <a:gdLst/>
              <a:ahLst/>
              <a:cxnLst>
                <a:cxn ang="0">
                  <a:pos x="67" y="41"/>
                </a:cxn>
                <a:cxn ang="0">
                  <a:pos x="59" y="48"/>
                </a:cxn>
                <a:cxn ang="0">
                  <a:pos x="34" y="49"/>
                </a:cxn>
                <a:cxn ang="0">
                  <a:pos x="8" y="48"/>
                </a:cxn>
                <a:cxn ang="0">
                  <a:pos x="1" y="41"/>
                </a:cxn>
                <a:cxn ang="0">
                  <a:pos x="0" y="25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34" y="0"/>
                </a:cxn>
                <a:cxn ang="0">
                  <a:pos x="59" y="1"/>
                </a:cxn>
                <a:cxn ang="0">
                  <a:pos x="67" y="8"/>
                </a:cxn>
                <a:cxn ang="0">
                  <a:pos x="68" y="25"/>
                </a:cxn>
                <a:cxn ang="0">
                  <a:pos x="67" y="41"/>
                </a:cxn>
                <a:cxn ang="0">
                  <a:pos x="47" y="23"/>
                </a:cxn>
                <a:cxn ang="0">
                  <a:pos x="28" y="11"/>
                </a:cxn>
                <a:cxn ang="0">
                  <a:pos x="25" y="10"/>
                </a:cxn>
                <a:cxn ang="0">
                  <a:pos x="24" y="13"/>
                </a:cxn>
                <a:cxn ang="0">
                  <a:pos x="24" y="37"/>
                </a:cxn>
                <a:cxn ang="0">
                  <a:pos x="25" y="39"/>
                </a:cxn>
                <a:cxn ang="0">
                  <a:pos x="26" y="39"/>
                </a:cxn>
                <a:cxn ang="0">
                  <a:pos x="28" y="39"/>
                </a:cxn>
                <a:cxn ang="0">
                  <a:pos x="47" y="27"/>
                </a:cxn>
                <a:cxn ang="0">
                  <a:pos x="48" y="25"/>
                </a:cxn>
                <a:cxn ang="0">
                  <a:pos x="47" y="23"/>
                </a:cxn>
              </a:cxnLst>
              <a:rect l="0" t="0" r="r" b="b"/>
              <a:pathLst>
                <a:path w="68" h="49">
                  <a:moveTo>
                    <a:pt x="67" y="41"/>
                  </a:moveTo>
                  <a:cubicBezTo>
                    <a:pt x="66" y="45"/>
                    <a:pt x="63" y="48"/>
                    <a:pt x="59" y="48"/>
                  </a:cubicBezTo>
                  <a:cubicBezTo>
                    <a:pt x="51" y="49"/>
                    <a:pt x="42" y="49"/>
                    <a:pt x="34" y="49"/>
                  </a:cubicBezTo>
                  <a:cubicBezTo>
                    <a:pt x="25" y="49"/>
                    <a:pt x="17" y="49"/>
                    <a:pt x="8" y="48"/>
                  </a:cubicBezTo>
                  <a:cubicBezTo>
                    <a:pt x="5" y="48"/>
                    <a:pt x="2" y="45"/>
                    <a:pt x="1" y="41"/>
                  </a:cubicBezTo>
                  <a:cubicBezTo>
                    <a:pt x="0" y="36"/>
                    <a:pt x="0" y="30"/>
                    <a:pt x="0" y="25"/>
                  </a:cubicBezTo>
                  <a:cubicBezTo>
                    <a:pt x="0" y="19"/>
                    <a:pt x="0" y="14"/>
                    <a:pt x="1" y="8"/>
                  </a:cubicBezTo>
                  <a:cubicBezTo>
                    <a:pt x="2" y="5"/>
                    <a:pt x="5" y="2"/>
                    <a:pt x="8" y="1"/>
                  </a:cubicBezTo>
                  <a:cubicBezTo>
                    <a:pt x="17" y="0"/>
                    <a:pt x="25" y="0"/>
                    <a:pt x="34" y="0"/>
                  </a:cubicBezTo>
                  <a:cubicBezTo>
                    <a:pt x="42" y="0"/>
                    <a:pt x="51" y="0"/>
                    <a:pt x="59" y="1"/>
                  </a:cubicBezTo>
                  <a:cubicBezTo>
                    <a:pt x="63" y="2"/>
                    <a:pt x="66" y="5"/>
                    <a:pt x="67" y="8"/>
                  </a:cubicBezTo>
                  <a:cubicBezTo>
                    <a:pt x="68" y="14"/>
                    <a:pt x="68" y="19"/>
                    <a:pt x="68" y="25"/>
                  </a:cubicBezTo>
                  <a:cubicBezTo>
                    <a:pt x="68" y="30"/>
                    <a:pt x="68" y="36"/>
                    <a:pt x="67" y="41"/>
                  </a:cubicBezTo>
                  <a:close/>
                  <a:moveTo>
                    <a:pt x="47" y="23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1"/>
                    <a:pt x="24" y="12"/>
                    <a:pt x="24" y="1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8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8" y="23"/>
                    <a:pt x="47" y="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</p:grpSp>
      <p:sp>
        <p:nvSpPr>
          <p:cNvPr id="35" name="Rectangle 163"/>
          <p:cNvSpPr/>
          <p:nvPr userDrawn="1"/>
        </p:nvSpPr>
        <p:spPr>
          <a:xfrm>
            <a:off x="4681538" y="1333500"/>
            <a:ext cx="1793875" cy="3325813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36" name="Up Arrow Callout 165"/>
          <p:cNvSpPr/>
          <p:nvPr userDrawn="1"/>
        </p:nvSpPr>
        <p:spPr>
          <a:xfrm>
            <a:off x="4856163" y="2897188"/>
            <a:ext cx="1444625" cy="390525"/>
          </a:xfrm>
          <a:prstGeom prst="up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37" name="Rectangle 167"/>
          <p:cNvSpPr/>
          <p:nvPr userDrawn="1"/>
        </p:nvSpPr>
        <p:spPr>
          <a:xfrm>
            <a:off x="4735513" y="3287713"/>
            <a:ext cx="1684337" cy="3079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929292"/>
              </a:solidFill>
              <a:ea typeface="FontAwesome"/>
            </a:endParaRPr>
          </a:p>
        </p:txBody>
      </p:sp>
      <p:grpSp>
        <p:nvGrpSpPr>
          <p:cNvPr id="38" name="Group 170"/>
          <p:cNvGrpSpPr/>
          <p:nvPr userDrawn="1"/>
        </p:nvGrpSpPr>
        <p:grpSpPr>
          <a:xfrm>
            <a:off x="5115775" y="4369979"/>
            <a:ext cx="924722" cy="163940"/>
            <a:chOff x="1847802" y="2724150"/>
            <a:chExt cx="1200198" cy="212725"/>
          </a:xfrm>
          <a:solidFill>
            <a:schemeClr val="accent3"/>
          </a:solidFill>
        </p:grpSpPr>
        <p:sp>
          <p:nvSpPr>
            <p:cNvPr id="39" name="Freeform 104"/>
            <p:cNvSpPr>
              <a:spLocks noEditPoints="1"/>
            </p:cNvSpPr>
            <p:nvPr/>
          </p:nvSpPr>
          <p:spPr bwMode="auto">
            <a:xfrm>
              <a:off x="1847802" y="2724150"/>
              <a:ext cx="212725" cy="212725"/>
            </a:xfrm>
            <a:custGeom>
              <a:avLst/>
              <a:gdLst/>
              <a:ahLst/>
              <a:cxnLst>
                <a:cxn ang="0">
                  <a:pos x="62" y="51"/>
                </a:cxn>
                <a:cxn ang="0">
                  <a:pos x="51" y="62"/>
                </a:cxn>
                <a:cxn ang="0">
                  <a:pos x="12" y="62"/>
                </a:cxn>
                <a:cxn ang="0">
                  <a:pos x="0" y="51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51" y="0"/>
                </a:cxn>
                <a:cxn ang="0">
                  <a:pos x="62" y="12"/>
                </a:cxn>
                <a:cxn ang="0">
                  <a:pos x="62" y="51"/>
                </a:cxn>
                <a:cxn ang="0">
                  <a:pos x="15" y="11"/>
                </a:cxn>
                <a:cxn ang="0">
                  <a:pos x="9" y="16"/>
                </a:cxn>
                <a:cxn ang="0">
                  <a:pos x="15" y="20"/>
                </a:cxn>
                <a:cxn ang="0">
                  <a:pos x="15" y="20"/>
                </a:cxn>
                <a:cxn ang="0">
                  <a:pos x="20" y="16"/>
                </a:cxn>
                <a:cxn ang="0">
                  <a:pos x="15" y="11"/>
                </a:cxn>
                <a:cxn ang="0">
                  <a:pos x="19" y="52"/>
                </a:cxn>
                <a:cxn ang="0">
                  <a:pos x="19" y="24"/>
                </a:cxn>
                <a:cxn ang="0">
                  <a:pos x="10" y="24"/>
                </a:cxn>
                <a:cxn ang="0">
                  <a:pos x="10" y="52"/>
                </a:cxn>
                <a:cxn ang="0">
                  <a:pos x="19" y="52"/>
                </a:cxn>
                <a:cxn ang="0">
                  <a:pos x="53" y="52"/>
                </a:cxn>
                <a:cxn ang="0">
                  <a:pos x="53" y="36"/>
                </a:cxn>
                <a:cxn ang="0">
                  <a:pos x="42" y="24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4" y="24"/>
                </a:cxn>
                <a:cxn ang="0">
                  <a:pos x="24" y="24"/>
                </a:cxn>
                <a:cxn ang="0">
                  <a:pos x="24" y="52"/>
                </a:cxn>
                <a:cxn ang="0">
                  <a:pos x="34" y="52"/>
                </a:cxn>
                <a:cxn ang="0">
                  <a:pos x="34" y="37"/>
                </a:cxn>
                <a:cxn ang="0">
                  <a:pos x="34" y="34"/>
                </a:cxn>
                <a:cxn ang="0">
                  <a:pos x="39" y="31"/>
                </a:cxn>
                <a:cxn ang="0">
                  <a:pos x="43" y="37"/>
                </a:cxn>
                <a:cxn ang="0">
                  <a:pos x="43" y="52"/>
                </a:cxn>
                <a:cxn ang="0">
                  <a:pos x="53" y="52"/>
                </a:cxn>
              </a:cxnLst>
              <a:rect l="0" t="0" r="r" b="b"/>
              <a:pathLst>
                <a:path w="62" h="62">
                  <a:moveTo>
                    <a:pt x="62" y="51"/>
                  </a:moveTo>
                  <a:cubicBezTo>
                    <a:pt x="62" y="57"/>
                    <a:pt x="57" y="62"/>
                    <a:pt x="5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6" y="62"/>
                    <a:pt x="0" y="57"/>
                    <a:pt x="0" y="5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7" y="0"/>
                    <a:pt x="62" y="6"/>
                    <a:pt x="62" y="12"/>
                  </a:cubicBezTo>
                  <a:lnTo>
                    <a:pt x="62" y="51"/>
                  </a:lnTo>
                  <a:close/>
                  <a:moveTo>
                    <a:pt x="15" y="11"/>
                  </a:moveTo>
                  <a:cubicBezTo>
                    <a:pt x="12" y="11"/>
                    <a:pt x="9" y="13"/>
                    <a:pt x="9" y="16"/>
                  </a:cubicBezTo>
                  <a:cubicBezTo>
                    <a:pt x="9" y="18"/>
                    <a:pt x="11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8" y="20"/>
                    <a:pt x="20" y="18"/>
                    <a:pt x="20" y="16"/>
                  </a:cubicBezTo>
                  <a:cubicBezTo>
                    <a:pt x="20" y="13"/>
                    <a:pt x="18" y="11"/>
                    <a:pt x="15" y="11"/>
                  </a:cubicBezTo>
                  <a:close/>
                  <a:moveTo>
                    <a:pt x="19" y="52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52"/>
                    <a:pt x="10" y="52"/>
                    <a:pt x="10" y="52"/>
                  </a:cubicBezTo>
                  <a:lnTo>
                    <a:pt x="19" y="52"/>
                  </a:lnTo>
                  <a:close/>
                  <a:moveTo>
                    <a:pt x="53" y="52"/>
                  </a:moveTo>
                  <a:cubicBezTo>
                    <a:pt x="53" y="36"/>
                    <a:pt x="53" y="36"/>
                    <a:pt x="53" y="36"/>
                  </a:cubicBezTo>
                  <a:cubicBezTo>
                    <a:pt x="53" y="28"/>
                    <a:pt x="48" y="24"/>
                    <a:pt x="42" y="24"/>
                  </a:cubicBezTo>
                  <a:cubicBezTo>
                    <a:pt x="37" y="24"/>
                    <a:pt x="35" y="26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7"/>
                    <a:pt x="2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4" y="35"/>
                    <a:pt x="34" y="34"/>
                  </a:cubicBezTo>
                  <a:cubicBezTo>
                    <a:pt x="35" y="33"/>
                    <a:pt x="36" y="31"/>
                    <a:pt x="39" y="31"/>
                  </a:cubicBezTo>
                  <a:cubicBezTo>
                    <a:pt x="42" y="31"/>
                    <a:pt x="43" y="33"/>
                    <a:pt x="43" y="37"/>
                  </a:cubicBezTo>
                  <a:cubicBezTo>
                    <a:pt x="43" y="52"/>
                    <a:pt x="43" y="52"/>
                    <a:pt x="43" y="52"/>
                  </a:cubicBezTo>
                  <a:lnTo>
                    <a:pt x="53" y="5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  <p:sp>
          <p:nvSpPr>
            <p:cNvPr id="40" name="Freeform 154"/>
            <p:cNvSpPr/>
            <p:nvPr/>
          </p:nvSpPr>
          <p:spPr bwMode="auto">
            <a:xfrm>
              <a:off x="2181107" y="2743200"/>
              <a:ext cx="219075" cy="174625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57" y="14"/>
                </a:cxn>
                <a:cxn ang="0">
                  <a:pos x="20" y="51"/>
                </a:cxn>
                <a:cxn ang="0">
                  <a:pos x="0" y="45"/>
                </a:cxn>
                <a:cxn ang="0">
                  <a:pos x="3" y="45"/>
                </a:cxn>
                <a:cxn ang="0">
                  <a:pos x="19" y="40"/>
                </a:cxn>
                <a:cxn ang="0">
                  <a:pos x="7" y="31"/>
                </a:cxn>
                <a:cxn ang="0">
                  <a:pos x="10" y="31"/>
                </a:cxn>
                <a:cxn ang="0">
                  <a:pos x="13" y="31"/>
                </a:cxn>
                <a:cxn ang="0">
                  <a:pos x="3" y="18"/>
                </a:cxn>
                <a:cxn ang="0">
                  <a:pos x="3" y="18"/>
                </a:cxn>
                <a:cxn ang="0">
                  <a:pos x="9" y="19"/>
                </a:cxn>
                <a:cxn ang="0">
                  <a:pos x="3" y="9"/>
                </a:cxn>
                <a:cxn ang="0">
                  <a:pos x="5" y="2"/>
                </a:cxn>
                <a:cxn ang="0">
                  <a:pos x="31" y="16"/>
                </a:cxn>
                <a:cxn ang="0">
                  <a:pos x="31" y="13"/>
                </a:cxn>
                <a:cxn ang="0">
                  <a:pos x="44" y="0"/>
                </a:cxn>
                <a:cxn ang="0">
                  <a:pos x="54" y="4"/>
                </a:cxn>
                <a:cxn ang="0">
                  <a:pos x="62" y="1"/>
                </a:cxn>
                <a:cxn ang="0">
                  <a:pos x="56" y="8"/>
                </a:cxn>
                <a:cxn ang="0">
                  <a:pos x="64" y="6"/>
                </a:cxn>
                <a:cxn ang="0">
                  <a:pos x="57" y="12"/>
                </a:cxn>
              </a:cxnLst>
              <a:rect l="0" t="0" r="r" b="b"/>
              <a:pathLst>
                <a:path w="64" h="51">
                  <a:moveTo>
                    <a:pt x="57" y="12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31"/>
                    <a:pt x="44" y="51"/>
                    <a:pt x="20" y="51"/>
                  </a:cubicBezTo>
                  <a:cubicBezTo>
                    <a:pt x="13" y="51"/>
                    <a:pt x="6" y="49"/>
                    <a:pt x="0" y="45"/>
                  </a:cubicBezTo>
                  <a:cubicBezTo>
                    <a:pt x="1" y="45"/>
                    <a:pt x="2" y="45"/>
                    <a:pt x="3" y="45"/>
                  </a:cubicBezTo>
                  <a:cubicBezTo>
                    <a:pt x="9" y="45"/>
                    <a:pt x="15" y="43"/>
                    <a:pt x="19" y="40"/>
                  </a:cubicBezTo>
                  <a:cubicBezTo>
                    <a:pt x="14" y="40"/>
                    <a:pt x="9" y="36"/>
                    <a:pt x="7" y="31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7" y="29"/>
                    <a:pt x="3" y="24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9"/>
                    <a:pt x="7" y="19"/>
                    <a:pt x="9" y="19"/>
                  </a:cubicBezTo>
                  <a:cubicBezTo>
                    <a:pt x="5" y="17"/>
                    <a:pt x="3" y="13"/>
                    <a:pt x="3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11" y="10"/>
                    <a:pt x="21" y="15"/>
                    <a:pt x="31" y="16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5"/>
                    <a:pt x="37" y="0"/>
                    <a:pt x="44" y="0"/>
                  </a:cubicBezTo>
                  <a:cubicBezTo>
                    <a:pt x="48" y="0"/>
                    <a:pt x="51" y="1"/>
                    <a:pt x="54" y="4"/>
                  </a:cubicBezTo>
                  <a:cubicBezTo>
                    <a:pt x="56" y="3"/>
                    <a:pt x="59" y="2"/>
                    <a:pt x="62" y="1"/>
                  </a:cubicBezTo>
                  <a:cubicBezTo>
                    <a:pt x="61" y="4"/>
                    <a:pt x="59" y="6"/>
                    <a:pt x="56" y="8"/>
                  </a:cubicBezTo>
                  <a:cubicBezTo>
                    <a:pt x="59" y="7"/>
                    <a:pt x="61" y="7"/>
                    <a:pt x="64" y="6"/>
                  </a:cubicBezTo>
                  <a:cubicBezTo>
                    <a:pt x="62" y="8"/>
                    <a:pt x="60" y="11"/>
                    <a:pt x="57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  <p:sp>
          <p:nvSpPr>
            <p:cNvPr id="41" name="Freeform 83"/>
            <p:cNvSpPr/>
            <p:nvPr/>
          </p:nvSpPr>
          <p:spPr bwMode="auto">
            <a:xfrm>
              <a:off x="2500051" y="2736056"/>
              <a:ext cx="188913" cy="188913"/>
            </a:xfrm>
            <a:custGeom>
              <a:avLst/>
              <a:gdLst/>
              <a:ahLst/>
              <a:cxnLst>
                <a:cxn ang="0">
                  <a:pos x="44" y="55"/>
                </a:cxn>
                <a:cxn ang="0">
                  <a:pos x="37" y="55"/>
                </a:cxn>
                <a:cxn ang="0">
                  <a:pos x="37" y="33"/>
                </a:cxn>
                <a:cxn ang="0">
                  <a:pos x="45" y="33"/>
                </a:cxn>
                <a:cxn ang="0">
                  <a:pos x="46" y="25"/>
                </a:cxn>
                <a:cxn ang="0">
                  <a:pos x="37" y="25"/>
                </a:cxn>
                <a:cxn ang="0">
                  <a:pos x="37" y="20"/>
                </a:cxn>
                <a:cxn ang="0">
                  <a:pos x="42" y="16"/>
                </a:cxn>
                <a:cxn ang="0">
                  <a:pos x="47" y="16"/>
                </a:cxn>
                <a:cxn ang="0">
                  <a:pos x="47" y="9"/>
                </a:cxn>
                <a:cxn ang="0">
                  <a:pos x="40" y="8"/>
                </a:cxn>
                <a:cxn ang="0">
                  <a:pos x="29" y="19"/>
                </a:cxn>
                <a:cxn ang="0">
                  <a:pos x="29" y="25"/>
                </a:cxn>
                <a:cxn ang="0">
                  <a:pos x="21" y="25"/>
                </a:cxn>
                <a:cxn ang="0">
                  <a:pos x="21" y="33"/>
                </a:cxn>
                <a:cxn ang="0">
                  <a:pos x="29" y="33"/>
                </a:cxn>
                <a:cxn ang="0">
                  <a:pos x="29" y="55"/>
                </a:cxn>
                <a:cxn ang="0">
                  <a:pos x="10" y="55"/>
                </a:cxn>
                <a:cxn ang="0">
                  <a:pos x="0" y="45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4" y="0"/>
                </a:cxn>
                <a:cxn ang="0">
                  <a:pos x="55" y="10"/>
                </a:cxn>
                <a:cxn ang="0">
                  <a:pos x="55" y="45"/>
                </a:cxn>
                <a:cxn ang="0">
                  <a:pos x="44" y="55"/>
                </a:cxn>
              </a:cxnLst>
              <a:rect l="0" t="0" r="r" b="b"/>
              <a:pathLst>
                <a:path w="55" h="55">
                  <a:moveTo>
                    <a:pt x="44" y="55"/>
                  </a:moveTo>
                  <a:cubicBezTo>
                    <a:pt x="37" y="55"/>
                    <a:pt x="37" y="55"/>
                    <a:pt x="37" y="55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8"/>
                    <a:pt x="38" y="16"/>
                    <a:pt x="42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5" y="9"/>
                    <a:pt x="43" y="8"/>
                    <a:pt x="40" y="8"/>
                  </a:cubicBezTo>
                  <a:cubicBezTo>
                    <a:pt x="34" y="8"/>
                    <a:pt x="29" y="12"/>
                    <a:pt x="29" y="19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4" y="55"/>
                    <a:pt x="0" y="50"/>
                    <a:pt x="0" y="4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0" y="0"/>
                    <a:pt x="55" y="5"/>
                    <a:pt x="55" y="10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50"/>
                    <a:pt x="50" y="55"/>
                    <a:pt x="44" y="5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  <p:sp>
          <p:nvSpPr>
            <p:cNvPr id="42" name="Freeform 141"/>
            <p:cNvSpPr>
              <a:spLocks noEditPoints="1"/>
            </p:cNvSpPr>
            <p:nvPr/>
          </p:nvSpPr>
          <p:spPr bwMode="auto">
            <a:xfrm>
              <a:off x="2814637" y="2746375"/>
              <a:ext cx="233363" cy="168275"/>
            </a:xfrm>
            <a:custGeom>
              <a:avLst/>
              <a:gdLst/>
              <a:ahLst/>
              <a:cxnLst>
                <a:cxn ang="0">
                  <a:pos x="67" y="41"/>
                </a:cxn>
                <a:cxn ang="0">
                  <a:pos x="59" y="48"/>
                </a:cxn>
                <a:cxn ang="0">
                  <a:pos x="34" y="49"/>
                </a:cxn>
                <a:cxn ang="0">
                  <a:pos x="8" y="48"/>
                </a:cxn>
                <a:cxn ang="0">
                  <a:pos x="1" y="41"/>
                </a:cxn>
                <a:cxn ang="0">
                  <a:pos x="0" y="25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34" y="0"/>
                </a:cxn>
                <a:cxn ang="0">
                  <a:pos x="59" y="1"/>
                </a:cxn>
                <a:cxn ang="0">
                  <a:pos x="67" y="8"/>
                </a:cxn>
                <a:cxn ang="0">
                  <a:pos x="68" y="25"/>
                </a:cxn>
                <a:cxn ang="0">
                  <a:pos x="67" y="41"/>
                </a:cxn>
                <a:cxn ang="0">
                  <a:pos x="47" y="23"/>
                </a:cxn>
                <a:cxn ang="0">
                  <a:pos x="28" y="11"/>
                </a:cxn>
                <a:cxn ang="0">
                  <a:pos x="25" y="10"/>
                </a:cxn>
                <a:cxn ang="0">
                  <a:pos x="24" y="13"/>
                </a:cxn>
                <a:cxn ang="0">
                  <a:pos x="24" y="37"/>
                </a:cxn>
                <a:cxn ang="0">
                  <a:pos x="25" y="39"/>
                </a:cxn>
                <a:cxn ang="0">
                  <a:pos x="26" y="39"/>
                </a:cxn>
                <a:cxn ang="0">
                  <a:pos x="28" y="39"/>
                </a:cxn>
                <a:cxn ang="0">
                  <a:pos x="47" y="27"/>
                </a:cxn>
                <a:cxn ang="0">
                  <a:pos x="48" y="25"/>
                </a:cxn>
                <a:cxn ang="0">
                  <a:pos x="47" y="23"/>
                </a:cxn>
              </a:cxnLst>
              <a:rect l="0" t="0" r="r" b="b"/>
              <a:pathLst>
                <a:path w="68" h="49">
                  <a:moveTo>
                    <a:pt x="67" y="41"/>
                  </a:moveTo>
                  <a:cubicBezTo>
                    <a:pt x="66" y="45"/>
                    <a:pt x="63" y="48"/>
                    <a:pt x="59" y="48"/>
                  </a:cubicBezTo>
                  <a:cubicBezTo>
                    <a:pt x="51" y="49"/>
                    <a:pt x="42" y="49"/>
                    <a:pt x="34" y="49"/>
                  </a:cubicBezTo>
                  <a:cubicBezTo>
                    <a:pt x="25" y="49"/>
                    <a:pt x="17" y="49"/>
                    <a:pt x="8" y="48"/>
                  </a:cubicBezTo>
                  <a:cubicBezTo>
                    <a:pt x="5" y="48"/>
                    <a:pt x="2" y="45"/>
                    <a:pt x="1" y="41"/>
                  </a:cubicBezTo>
                  <a:cubicBezTo>
                    <a:pt x="0" y="36"/>
                    <a:pt x="0" y="30"/>
                    <a:pt x="0" y="25"/>
                  </a:cubicBezTo>
                  <a:cubicBezTo>
                    <a:pt x="0" y="19"/>
                    <a:pt x="0" y="14"/>
                    <a:pt x="1" y="8"/>
                  </a:cubicBezTo>
                  <a:cubicBezTo>
                    <a:pt x="2" y="5"/>
                    <a:pt x="5" y="2"/>
                    <a:pt x="8" y="1"/>
                  </a:cubicBezTo>
                  <a:cubicBezTo>
                    <a:pt x="17" y="0"/>
                    <a:pt x="25" y="0"/>
                    <a:pt x="34" y="0"/>
                  </a:cubicBezTo>
                  <a:cubicBezTo>
                    <a:pt x="42" y="0"/>
                    <a:pt x="51" y="0"/>
                    <a:pt x="59" y="1"/>
                  </a:cubicBezTo>
                  <a:cubicBezTo>
                    <a:pt x="63" y="2"/>
                    <a:pt x="66" y="5"/>
                    <a:pt x="67" y="8"/>
                  </a:cubicBezTo>
                  <a:cubicBezTo>
                    <a:pt x="68" y="14"/>
                    <a:pt x="68" y="19"/>
                    <a:pt x="68" y="25"/>
                  </a:cubicBezTo>
                  <a:cubicBezTo>
                    <a:pt x="68" y="30"/>
                    <a:pt x="68" y="36"/>
                    <a:pt x="67" y="41"/>
                  </a:cubicBezTo>
                  <a:close/>
                  <a:moveTo>
                    <a:pt x="47" y="23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1"/>
                    <a:pt x="24" y="12"/>
                    <a:pt x="24" y="1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8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8" y="23"/>
                    <a:pt x="47" y="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</p:grpSp>
      <p:sp>
        <p:nvSpPr>
          <p:cNvPr id="43" name="Rectangle 175"/>
          <p:cNvSpPr/>
          <p:nvPr userDrawn="1"/>
        </p:nvSpPr>
        <p:spPr>
          <a:xfrm>
            <a:off x="6683375" y="1333500"/>
            <a:ext cx="1793875" cy="3325813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44" name="Up Arrow Callout 177"/>
          <p:cNvSpPr/>
          <p:nvPr userDrawn="1"/>
        </p:nvSpPr>
        <p:spPr>
          <a:xfrm>
            <a:off x="6883400" y="2916238"/>
            <a:ext cx="1444625" cy="390525"/>
          </a:xfrm>
          <a:prstGeom prst="up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45" name="Rectangle 179"/>
          <p:cNvSpPr/>
          <p:nvPr userDrawn="1"/>
        </p:nvSpPr>
        <p:spPr>
          <a:xfrm>
            <a:off x="6737350" y="3287713"/>
            <a:ext cx="1684338" cy="3079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grpSp>
        <p:nvGrpSpPr>
          <p:cNvPr id="46" name="Group 182"/>
          <p:cNvGrpSpPr/>
          <p:nvPr userDrawn="1"/>
        </p:nvGrpSpPr>
        <p:grpSpPr>
          <a:xfrm>
            <a:off x="7117638" y="4369979"/>
            <a:ext cx="924722" cy="163940"/>
            <a:chOff x="1847802" y="2724150"/>
            <a:chExt cx="1200198" cy="212725"/>
          </a:xfrm>
          <a:solidFill>
            <a:schemeClr val="accent4"/>
          </a:solidFill>
        </p:grpSpPr>
        <p:sp>
          <p:nvSpPr>
            <p:cNvPr id="47" name="Freeform 104"/>
            <p:cNvSpPr>
              <a:spLocks noEditPoints="1"/>
            </p:cNvSpPr>
            <p:nvPr/>
          </p:nvSpPr>
          <p:spPr bwMode="auto">
            <a:xfrm>
              <a:off x="1847802" y="2724150"/>
              <a:ext cx="212725" cy="212725"/>
            </a:xfrm>
            <a:custGeom>
              <a:avLst/>
              <a:gdLst/>
              <a:ahLst/>
              <a:cxnLst>
                <a:cxn ang="0">
                  <a:pos x="62" y="51"/>
                </a:cxn>
                <a:cxn ang="0">
                  <a:pos x="51" y="62"/>
                </a:cxn>
                <a:cxn ang="0">
                  <a:pos x="12" y="62"/>
                </a:cxn>
                <a:cxn ang="0">
                  <a:pos x="0" y="51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51" y="0"/>
                </a:cxn>
                <a:cxn ang="0">
                  <a:pos x="62" y="12"/>
                </a:cxn>
                <a:cxn ang="0">
                  <a:pos x="62" y="51"/>
                </a:cxn>
                <a:cxn ang="0">
                  <a:pos x="15" y="11"/>
                </a:cxn>
                <a:cxn ang="0">
                  <a:pos x="9" y="16"/>
                </a:cxn>
                <a:cxn ang="0">
                  <a:pos x="15" y="20"/>
                </a:cxn>
                <a:cxn ang="0">
                  <a:pos x="15" y="20"/>
                </a:cxn>
                <a:cxn ang="0">
                  <a:pos x="20" y="16"/>
                </a:cxn>
                <a:cxn ang="0">
                  <a:pos x="15" y="11"/>
                </a:cxn>
                <a:cxn ang="0">
                  <a:pos x="19" y="52"/>
                </a:cxn>
                <a:cxn ang="0">
                  <a:pos x="19" y="24"/>
                </a:cxn>
                <a:cxn ang="0">
                  <a:pos x="10" y="24"/>
                </a:cxn>
                <a:cxn ang="0">
                  <a:pos x="10" y="52"/>
                </a:cxn>
                <a:cxn ang="0">
                  <a:pos x="19" y="52"/>
                </a:cxn>
                <a:cxn ang="0">
                  <a:pos x="53" y="52"/>
                </a:cxn>
                <a:cxn ang="0">
                  <a:pos x="53" y="36"/>
                </a:cxn>
                <a:cxn ang="0">
                  <a:pos x="42" y="24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4" y="24"/>
                </a:cxn>
                <a:cxn ang="0">
                  <a:pos x="24" y="24"/>
                </a:cxn>
                <a:cxn ang="0">
                  <a:pos x="24" y="52"/>
                </a:cxn>
                <a:cxn ang="0">
                  <a:pos x="34" y="52"/>
                </a:cxn>
                <a:cxn ang="0">
                  <a:pos x="34" y="37"/>
                </a:cxn>
                <a:cxn ang="0">
                  <a:pos x="34" y="34"/>
                </a:cxn>
                <a:cxn ang="0">
                  <a:pos x="39" y="31"/>
                </a:cxn>
                <a:cxn ang="0">
                  <a:pos x="43" y="37"/>
                </a:cxn>
                <a:cxn ang="0">
                  <a:pos x="43" y="52"/>
                </a:cxn>
                <a:cxn ang="0">
                  <a:pos x="53" y="52"/>
                </a:cxn>
              </a:cxnLst>
              <a:rect l="0" t="0" r="r" b="b"/>
              <a:pathLst>
                <a:path w="62" h="62">
                  <a:moveTo>
                    <a:pt x="62" y="51"/>
                  </a:moveTo>
                  <a:cubicBezTo>
                    <a:pt x="62" y="57"/>
                    <a:pt x="57" y="62"/>
                    <a:pt x="5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6" y="62"/>
                    <a:pt x="0" y="57"/>
                    <a:pt x="0" y="5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7" y="0"/>
                    <a:pt x="62" y="6"/>
                    <a:pt x="62" y="12"/>
                  </a:cubicBezTo>
                  <a:lnTo>
                    <a:pt x="62" y="51"/>
                  </a:lnTo>
                  <a:close/>
                  <a:moveTo>
                    <a:pt x="15" y="11"/>
                  </a:moveTo>
                  <a:cubicBezTo>
                    <a:pt x="12" y="11"/>
                    <a:pt x="9" y="13"/>
                    <a:pt x="9" y="16"/>
                  </a:cubicBezTo>
                  <a:cubicBezTo>
                    <a:pt x="9" y="18"/>
                    <a:pt x="11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8" y="20"/>
                    <a:pt x="20" y="18"/>
                    <a:pt x="20" y="16"/>
                  </a:cubicBezTo>
                  <a:cubicBezTo>
                    <a:pt x="20" y="13"/>
                    <a:pt x="18" y="11"/>
                    <a:pt x="15" y="11"/>
                  </a:cubicBezTo>
                  <a:close/>
                  <a:moveTo>
                    <a:pt x="19" y="52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52"/>
                    <a:pt x="10" y="52"/>
                    <a:pt x="10" y="52"/>
                  </a:cubicBezTo>
                  <a:lnTo>
                    <a:pt x="19" y="52"/>
                  </a:lnTo>
                  <a:close/>
                  <a:moveTo>
                    <a:pt x="53" y="52"/>
                  </a:moveTo>
                  <a:cubicBezTo>
                    <a:pt x="53" y="36"/>
                    <a:pt x="53" y="36"/>
                    <a:pt x="53" y="36"/>
                  </a:cubicBezTo>
                  <a:cubicBezTo>
                    <a:pt x="53" y="28"/>
                    <a:pt x="48" y="24"/>
                    <a:pt x="42" y="24"/>
                  </a:cubicBezTo>
                  <a:cubicBezTo>
                    <a:pt x="37" y="24"/>
                    <a:pt x="35" y="26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7"/>
                    <a:pt x="2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4" y="35"/>
                    <a:pt x="34" y="34"/>
                  </a:cubicBezTo>
                  <a:cubicBezTo>
                    <a:pt x="35" y="33"/>
                    <a:pt x="36" y="31"/>
                    <a:pt x="39" y="31"/>
                  </a:cubicBezTo>
                  <a:cubicBezTo>
                    <a:pt x="42" y="31"/>
                    <a:pt x="43" y="33"/>
                    <a:pt x="43" y="37"/>
                  </a:cubicBezTo>
                  <a:cubicBezTo>
                    <a:pt x="43" y="52"/>
                    <a:pt x="43" y="52"/>
                    <a:pt x="43" y="52"/>
                  </a:cubicBezTo>
                  <a:lnTo>
                    <a:pt x="53" y="5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  <p:sp>
          <p:nvSpPr>
            <p:cNvPr id="48" name="Freeform 154"/>
            <p:cNvSpPr/>
            <p:nvPr/>
          </p:nvSpPr>
          <p:spPr bwMode="auto">
            <a:xfrm>
              <a:off x="2181107" y="2743200"/>
              <a:ext cx="219075" cy="174625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57" y="14"/>
                </a:cxn>
                <a:cxn ang="0">
                  <a:pos x="20" y="51"/>
                </a:cxn>
                <a:cxn ang="0">
                  <a:pos x="0" y="45"/>
                </a:cxn>
                <a:cxn ang="0">
                  <a:pos x="3" y="45"/>
                </a:cxn>
                <a:cxn ang="0">
                  <a:pos x="19" y="40"/>
                </a:cxn>
                <a:cxn ang="0">
                  <a:pos x="7" y="31"/>
                </a:cxn>
                <a:cxn ang="0">
                  <a:pos x="10" y="31"/>
                </a:cxn>
                <a:cxn ang="0">
                  <a:pos x="13" y="31"/>
                </a:cxn>
                <a:cxn ang="0">
                  <a:pos x="3" y="18"/>
                </a:cxn>
                <a:cxn ang="0">
                  <a:pos x="3" y="18"/>
                </a:cxn>
                <a:cxn ang="0">
                  <a:pos x="9" y="19"/>
                </a:cxn>
                <a:cxn ang="0">
                  <a:pos x="3" y="9"/>
                </a:cxn>
                <a:cxn ang="0">
                  <a:pos x="5" y="2"/>
                </a:cxn>
                <a:cxn ang="0">
                  <a:pos x="31" y="16"/>
                </a:cxn>
                <a:cxn ang="0">
                  <a:pos x="31" y="13"/>
                </a:cxn>
                <a:cxn ang="0">
                  <a:pos x="44" y="0"/>
                </a:cxn>
                <a:cxn ang="0">
                  <a:pos x="54" y="4"/>
                </a:cxn>
                <a:cxn ang="0">
                  <a:pos x="62" y="1"/>
                </a:cxn>
                <a:cxn ang="0">
                  <a:pos x="56" y="8"/>
                </a:cxn>
                <a:cxn ang="0">
                  <a:pos x="64" y="6"/>
                </a:cxn>
                <a:cxn ang="0">
                  <a:pos x="57" y="12"/>
                </a:cxn>
              </a:cxnLst>
              <a:rect l="0" t="0" r="r" b="b"/>
              <a:pathLst>
                <a:path w="64" h="51">
                  <a:moveTo>
                    <a:pt x="57" y="12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31"/>
                    <a:pt x="44" y="51"/>
                    <a:pt x="20" y="51"/>
                  </a:cubicBezTo>
                  <a:cubicBezTo>
                    <a:pt x="13" y="51"/>
                    <a:pt x="6" y="49"/>
                    <a:pt x="0" y="45"/>
                  </a:cubicBezTo>
                  <a:cubicBezTo>
                    <a:pt x="1" y="45"/>
                    <a:pt x="2" y="45"/>
                    <a:pt x="3" y="45"/>
                  </a:cubicBezTo>
                  <a:cubicBezTo>
                    <a:pt x="9" y="45"/>
                    <a:pt x="15" y="43"/>
                    <a:pt x="19" y="40"/>
                  </a:cubicBezTo>
                  <a:cubicBezTo>
                    <a:pt x="14" y="40"/>
                    <a:pt x="9" y="36"/>
                    <a:pt x="7" y="31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7" y="29"/>
                    <a:pt x="3" y="24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9"/>
                    <a:pt x="7" y="19"/>
                    <a:pt x="9" y="19"/>
                  </a:cubicBezTo>
                  <a:cubicBezTo>
                    <a:pt x="5" y="17"/>
                    <a:pt x="3" y="13"/>
                    <a:pt x="3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11" y="10"/>
                    <a:pt x="21" y="15"/>
                    <a:pt x="31" y="16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5"/>
                    <a:pt x="37" y="0"/>
                    <a:pt x="44" y="0"/>
                  </a:cubicBezTo>
                  <a:cubicBezTo>
                    <a:pt x="48" y="0"/>
                    <a:pt x="51" y="1"/>
                    <a:pt x="54" y="4"/>
                  </a:cubicBezTo>
                  <a:cubicBezTo>
                    <a:pt x="56" y="3"/>
                    <a:pt x="59" y="2"/>
                    <a:pt x="62" y="1"/>
                  </a:cubicBezTo>
                  <a:cubicBezTo>
                    <a:pt x="61" y="4"/>
                    <a:pt x="59" y="6"/>
                    <a:pt x="56" y="8"/>
                  </a:cubicBezTo>
                  <a:cubicBezTo>
                    <a:pt x="59" y="7"/>
                    <a:pt x="61" y="7"/>
                    <a:pt x="64" y="6"/>
                  </a:cubicBezTo>
                  <a:cubicBezTo>
                    <a:pt x="62" y="8"/>
                    <a:pt x="60" y="11"/>
                    <a:pt x="57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  <p:sp>
          <p:nvSpPr>
            <p:cNvPr id="49" name="Freeform 83"/>
            <p:cNvSpPr/>
            <p:nvPr/>
          </p:nvSpPr>
          <p:spPr bwMode="auto">
            <a:xfrm>
              <a:off x="2500051" y="2736056"/>
              <a:ext cx="188913" cy="188913"/>
            </a:xfrm>
            <a:custGeom>
              <a:avLst/>
              <a:gdLst/>
              <a:ahLst/>
              <a:cxnLst>
                <a:cxn ang="0">
                  <a:pos x="44" y="55"/>
                </a:cxn>
                <a:cxn ang="0">
                  <a:pos x="37" y="55"/>
                </a:cxn>
                <a:cxn ang="0">
                  <a:pos x="37" y="33"/>
                </a:cxn>
                <a:cxn ang="0">
                  <a:pos x="45" y="33"/>
                </a:cxn>
                <a:cxn ang="0">
                  <a:pos x="46" y="25"/>
                </a:cxn>
                <a:cxn ang="0">
                  <a:pos x="37" y="25"/>
                </a:cxn>
                <a:cxn ang="0">
                  <a:pos x="37" y="20"/>
                </a:cxn>
                <a:cxn ang="0">
                  <a:pos x="42" y="16"/>
                </a:cxn>
                <a:cxn ang="0">
                  <a:pos x="47" y="16"/>
                </a:cxn>
                <a:cxn ang="0">
                  <a:pos x="47" y="9"/>
                </a:cxn>
                <a:cxn ang="0">
                  <a:pos x="40" y="8"/>
                </a:cxn>
                <a:cxn ang="0">
                  <a:pos x="29" y="19"/>
                </a:cxn>
                <a:cxn ang="0">
                  <a:pos x="29" y="25"/>
                </a:cxn>
                <a:cxn ang="0">
                  <a:pos x="21" y="25"/>
                </a:cxn>
                <a:cxn ang="0">
                  <a:pos x="21" y="33"/>
                </a:cxn>
                <a:cxn ang="0">
                  <a:pos x="29" y="33"/>
                </a:cxn>
                <a:cxn ang="0">
                  <a:pos x="29" y="55"/>
                </a:cxn>
                <a:cxn ang="0">
                  <a:pos x="10" y="55"/>
                </a:cxn>
                <a:cxn ang="0">
                  <a:pos x="0" y="45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4" y="0"/>
                </a:cxn>
                <a:cxn ang="0">
                  <a:pos x="55" y="10"/>
                </a:cxn>
                <a:cxn ang="0">
                  <a:pos x="55" y="45"/>
                </a:cxn>
                <a:cxn ang="0">
                  <a:pos x="44" y="55"/>
                </a:cxn>
              </a:cxnLst>
              <a:rect l="0" t="0" r="r" b="b"/>
              <a:pathLst>
                <a:path w="55" h="55">
                  <a:moveTo>
                    <a:pt x="44" y="55"/>
                  </a:moveTo>
                  <a:cubicBezTo>
                    <a:pt x="37" y="55"/>
                    <a:pt x="37" y="55"/>
                    <a:pt x="37" y="55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8"/>
                    <a:pt x="38" y="16"/>
                    <a:pt x="42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5" y="9"/>
                    <a:pt x="43" y="8"/>
                    <a:pt x="40" y="8"/>
                  </a:cubicBezTo>
                  <a:cubicBezTo>
                    <a:pt x="34" y="8"/>
                    <a:pt x="29" y="12"/>
                    <a:pt x="29" y="19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4" y="55"/>
                    <a:pt x="0" y="50"/>
                    <a:pt x="0" y="4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0" y="0"/>
                    <a:pt x="55" y="5"/>
                    <a:pt x="55" y="10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50"/>
                    <a:pt x="50" y="55"/>
                    <a:pt x="44" y="5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  <p:sp>
          <p:nvSpPr>
            <p:cNvPr id="50" name="Freeform 141"/>
            <p:cNvSpPr>
              <a:spLocks noEditPoints="1"/>
            </p:cNvSpPr>
            <p:nvPr/>
          </p:nvSpPr>
          <p:spPr bwMode="auto">
            <a:xfrm>
              <a:off x="2814637" y="2746375"/>
              <a:ext cx="233363" cy="168275"/>
            </a:xfrm>
            <a:custGeom>
              <a:avLst/>
              <a:gdLst/>
              <a:ahLst/>
              <a:cxnLst>
                <a:cxn ang="0">
                  <a:pos x="67" y="41"/>
                </a:cxn>
                <a:cxn ang="0">
                  <a:pos x="59" y="48"/>
                </a:cxn>
                <a:cxn ang="0">
                  <a:pos x="34" y="49"/>
                </a:cxn>
                <a:cxn ang="0">
                  <a:pos x="8" y="48"/>
                </a:cxn>
                <a:cxn ang="0">
                  <a:pos x="1" y="41"/>
                </a:cxn>
                <a:cxn ang="0">
                  <a:pos x="0" y="25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34" y="0"/>
                </a:cxn>
                <a:cxn ang="0">
                  <a:pos x="59" y="1"/>
                </a:cxn>
                <a:cxn ang="0">
                  <a:pos x="67" y="8"/>
                </a:cxn>
                <a:cxn ang="0">
                  <a:pos x="68" y="25"/>
                </a:cxn>
                <a:cxn ang="0">
                  <a:pos x="67" y="41"/>
                </a:cxn>
                <a:cxn ang="0">
                  <a:pos x="47" y="23"/>
                </a:cxn>
                <a:cxn ang="0">
                  <a:pos x="28" y="11"/>
                </a:cxn>
                <a:cxn ang="0">
                  <a:pos x="25" y="10"/>
                </a:cxn>
                <a:cxn ang="0">
                  <a:pos x="24" y="13"/>
                </a:cxn>
                <a:cxn ang="0">
                  <a:pos x="24" y="37"/>
                </a:cxn>
                <a:cxn ang="0">
                  <a:pos x="25" y="39"/>
                </a:cxn>
                <a:cxn ang="0">
                  <a:pos x="26" y="39"/>
                </a:cxn>
                <a:cxn ang="0">
                  <a:pos x="28" y="39"/>
                </a:cxn>
                <a:cxn ang="0">
                  <a:pos x="47" y="27"/>
                </a:cxn>
                <a:cxn ang="0">
                  <a:pos x="48" y="25"/>
                </a:cxn>
                <a:cxn ang="0">
                  <a:pos x="47" y="23"/>
                </a:cxn>
              </a:cxnLst>
              <a:rect l="0" t="0" r="r" b="b"/>
              <a:pathLst>
                <a:path w="68" h="49">
                  <a:moveTo>
                    <a:pt x="67" y="41"/>
                  </a:moveTo>
                  <a:cubicBezTo>
                    <a:pt x="66" y="45"/>
                    <a:pt x="63" y="48"/>
                    <a:pt x="59" y="48"/>
                  </a:cubicBezTo>
                  <a:cubicBezTo>
                    <a:pt x="51" y="49"/>
                    <a:pt x="42" y="49"/>
                    <a:pt x="34" y="49"/>
                  </a:cubicBezTo>
                  <a:cubicBezTo>
                    <a:pt x="25" y="49"/>
                    <a:pt x="17" y="49"/>
                    <a:pt x="8" y="48"/>
                  </a:cubicBezTo>
                  <a:cubicBezTo>
                    <a:pt x="5" y="48"/>
                    <a:pt x="2" y="45"/>
                    <a:pt x="1" y="41"/>
                  </a:cubicBezTo>
                  <a:cubicBezTo>
                    <a:pt x="0" y="36"/>
                    <a:pt x="0" y="30"/>
                    <a:pt x="0" y="25"/>
                  </a:cubicBezTo>
                  <a:cubicBezTo>
                    <a:pt x="0" y="19"/>
                    <a:pt x="0" y="14"/>
                    <a:pt x="1" y="8"/>
                  </a:cubicBezTo>
                  <a:cubicBezTo>
                    <a:pt x="2" y="5"/>
                    <a:pt x="5" y="2"/>
                    <a:pt x="8" y="1"/>
                  </a:cubicBezTo>
                  <a:cubicBezTo>
                    <a:pt x="17" y="0"/>
                    <a:pt x="25" y="0"/>
                    <a:pt x="34" y="0"/>
                  </a:cubicBezTo>
                  <a:cubicBezTo>
                    <a:pt x="42" y="0"/>
                    <a:pt x="51" y="0"/>
                    <a:pt x="59" y="1"/>
                  </a:cubicBezTo>
                  <a:cubicBezTo>
                    <a:pt x="63" y="2"/>
                    <a:pt x="66" y="5"/>
                    <a:pt x="67" y="8"/>
                  </a:cubicBezTo>
                  <a:cubicBezTo>
                    <a:pt x="68" y="14"/>
                    <a:pt x="68" y="19"/>
                    <a:pt x="68" y="25"/>
                  </a:cubicBezTo>
                  <a:cubicBezTo>
                    <a:pt x="68" y="30"/>
                    <a:pt x="68" y="36"/>
                    <a:pt x="67" y="41"/>
                  </a:cubicBezTo>
                  <a:close/>
                  <a:moveTo>
                    <a:pt x="47" y="23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1"/>
                    <a:pt x="24" y="12"/>
                    <a:pt x="24" y="1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8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8" y="23"/>
                    <a:pt x="47" y="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</p:grpSp>
      <p:grpSp>
        <p:nvGrpSpPr>
          <p:cNvPr id="51" name="Group 58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52" name="Straight Connector 59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Rectangle 60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79" name="Picture Placeholder 7"/>
          <p:cNvSpPr>
            <a:spLocks noGrp="1"/>
          </p:cNvSpPr>
          <p:nvPr>
            <p:ph type="pic" sz="quarter" idx="29"/>
          </p:nvPr>
        </p:nvSpPr>
        <p:spPr>
          <a:xfrm>
            <a:off x="845612" y="1476740"/>
            <a:ext cx="1443998" cy="1336297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88" name="Text Placeholder 3"/>
          <p:cNvSpPr>
            <a:spLocks noGrp="1"/>
          </p:cNvSpPr>
          <p:nvPr>
            <p:ph type="body" sz="half" idx="32"/>
          </p:nvPr>
        </p:nvSpPr>
        <p:spPr>
          <a:xfrm>
            <a:off x="870652" y="2994319"/>
            <a:ext cx="1393918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 rtl="0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97" name="Text Placeholder 3"/>
          <p:cNvSpPr>
            <a:spLocks noGrp="1"/>
          </p:cNvSpPr>
          <p:nvPr>
            <p:ph type="body" sz="half" idx="34"/>
          </p:nvPr>
        </p:nvSpPr>
        <p:spPr>
          <a:xfrm>
            <a:off x="751588" y="3306435"/>
            <a:ext cx="1632046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 rtl="0">
              <a:buNone/>
              <a:defRPr sz="11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9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00010" y="3614738"/>
            <a:ext cx="1461669" cy="694901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53" name="Picture Placeholder 7"/>
          <p:cNvSpPr>
            <a:spLocks noGrp="1"/>
          </p:cNvSpPr>
          <p:nvPr>
            <p:ph type="pic" sz="quarter" idx="35"/>
          </p:nvPr>
        </p:nvSpPr>
        <p:spPr>
          <a:xfrm>
            <a:off x="2835123" y="1476740"/>
            <a:ext cx="1443998" cy="1336297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55" name="Text Placeholder 3"/>
          <p:cNvSpPr>
            <a:spLocks noGrp="1"/>
          </p:cNvSpPr>
          <p:nvPr>
            <p:ph type="body" sz="half" idx="36"/>
          </p:nvPr>
        </p:nvSpPr>
        <p:spPr>
          <a:xfrm>
            <a:off x="2860163" y="2994319"/>
            <a:ext cx="1393918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 rtl="0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57" name="Text Placeholder 3"/>
          <p:cNvSpPr>
            <a:spLocks noGrp="1"/>
          </p:cNvSpPr>
          <p:nvPr>
            <p:ph type="body" sz="half" idx="37"/>
          </p:nvPr>
        </p:nvSpPr>
        <p:spPr>
          <a:xfrm>
            <a:off x="2741099" y="3306435"/>
            <a:ext cx="1632046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 rtl="0">
              <a:buNone/>
              <a:defRPr sz="11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58" name="Text Placeholder 3"/>
          <p:cNvSpPr>
            <a:spLocks noGrp="1"/>
          </p:cNvSpPr>
          <p:nvPr>
            <p:ph type="body" sz="half" idx="38"/>
          </p:nvPr>
        </p:nvSpPr>
        <p:spPr>
          <a:xfrm>
            <a:off x="2789521" y="3614738"/>
            <a:ext cx="1461669" cy="694901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65" name="Picture Placeholder 7"/>
          <p:cNvSpPr>
            <a:spLocks noGrp="1"/>
          </p:cNvSpPr>
          <p:nvPr>
            <p:ph type="pic" sz="quarter" idx="39"/>
          </p:nvPr>
        </p:nvSpPr>
        <p:spPr>
          <a:xfrm>
            <a:off x="4856137" y="1476740"/>
            <a:ext cx="1443998" cy="1336297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67" name="Text Placeholder 3"/>
          <p:cNvSpPr>
            <a:spLocks noGrp="1"/>
          </p:cNvSpPr>
          <p:nvPr>
            <p:ph type="body" sz="half" idx="40"/>
          </p:nvPr>
        </p:nvSpPr>
        <p:spPr>
          <a:xfrm>
            <a:off x="4881177" y="2994319"/>
            <a:ext cx="1393918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 rtl="0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9" name="Text Placeholder 3"/>
          <p:cNvSpPr>
            <a:spLocks noGrp="1"/>
          </p:cNvSpPr>
          <p:nvPr>
            <p:ph type="body" sz="half" idx="41"/>
          </p:nvPr>
        </p:nvSpPr>
        <p:spPr>
          <a:xfrm>
            <a:off x="4762113" y="3306435"/>
            <a:ext cx="1632046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 rtl="0">
              <a:buNone/>
              <a:defRPr sz="11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70" name="Text Placeholder 3"/>
          <p:cNvSpPr>
            <a:spLocks noGrp="1"/>
          </p:cNvSpPr>
          <p:nvPr>
            <p:ph type="body" sz="half" idx="42"/>
          </p:nvPr>
        </p:nvSpPr>
        <p:spPr>
          <a:xfrm>
            <a:off x="4810535" y="3614738"/>
            <a:ext cx="1461669" cy="694901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77" name="Picture Placeholder 7"/>
          <p:cNvSpPr>
            <a:spLocks noGrp="1"/>
          </p:cNvSpPr>
          <p:nvPr>
            <p:ph type="pic" sz="quarter" idx="43"/>
          </p:nvPr>
        </p:nvSpPr>
        <p:spPr>
          <a:xfrm>
            <a:off x="6858000" y="1476740"/>
            <a:ext cx="1443998" cy="1336297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79" name="Text Placeholder 3"/>
          <p:cNvSpPr>
            <a:spLocks noGrp="1"/>
          </p:cNvSpPr>
          <p:nvPr>
            <p:ph type="body" sz="half" idx="44"/>
          </p:nvPr>
        </p:nvSpPr>
        <p:spPr>
          <a:xfrm>
            <a:off x="6883040" y="2994319"/>
            <a:ext cx="1393918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 rtl="0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81" name="Text Placeholder 3"/>
          <p:cNvSpPr>
            <a:spLocks noGrp="1"/>
          </p:cNvSpPr>
          <p:nvPr>
            <p:ph type="body" sz="half" idx="45"/>
          </p:nvPr>
        </p:nvSpPr>
        <p:spPr>
          <a:xfrm>
            <a:off x="6763976" y="3306435"/>
            <a:ext cx="1632046" cy="29305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 rtl="0">
              <a:buNone/>
              <a:defRPr sz="11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82" name="Text Placeholder 3"/>
          <p:cNvSpPr>
            <a:spLocks noGrp="1"/>
          </p:cNvSpPr>
          <p:nvPr>
            <p:ph type="body" sz="half" idx="46"/>
          </p:nvPr>
        </p:nvSpPr>
        <p:spPr>
          <a:xfrm>
            <a:off x="6812398" y="3614738"/>
            <a:ext cx="1461669" cy="694901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8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7" grpId="0" bldLvl="0" animBg="1"/>
      <p:bldP spid="28" grpId="0" bldLvl="0" animBg="1"/>
      <p:bldP spid="29" grpId="0" bldLvl="0" animBg="1"/>
      <p:bldP spid="35" grpId="0" bldLvl="0" animBg="1"/>
      <p:bldP spid="36" grpId="0" bldLvl="0" animBg="1"/>
      <p:bldP spid="37" grpId="0" bldLvl="0" animBg="1"/>
      <p:bldP spid="43" grpId="0" bldLvl="0" animBg="1"/>
      <p:bldP spid="44" grpId="0" bldLvl="0" animBg="1"/>
      <p:bldP spid="45" grpId="0" bldLvl="0" animBg="1"/>
    </p:bld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6"/>
          <p:cNvSpPr/>
          <p:nvPr userDrawn="1"/>
        </p:nvSpPr>
        <p:spPr>
          <a:xfrm>
            <a:off x="552450" y="2516188"/>
            <a:ext cx="1860550" cy="4206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20" name="Rectangle 49"/>
          <p:cNvSpPr/>
          <p:nvPr userDrawn="1"/>
        </p:nvSpPr>
        <p:spPr>
          <a:xfrm>
            <a:off x="2625725" y="2516188"/>
            <a:ext cx="1862138" cy="4206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21" name="Rectangle 52"/>
          <p:cNvSpPr/>
          <p:nvPr userDrawn="1"/>
        </p:nvSpPr>
        <p:spPr>
          <a:xfrm>
            <a:off x="4683125" y="2516188"/>
            <a:ext cx="1862138" cy="4206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22" name="Rectangle 55"/>
          <p:cNvSpPr/>
          <p:nvPr userDrawn="1"/>
        </p:nvSpPr>
        <p:spPr>
          <a:xfrm>
            <a:off x="6740525" y="2516188"/>
            <a:ext cx="1862138" cy="4206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23" name="Rectangle 58"/>
          <p:cNvSpPr/>
          <p:nvPr userDrawn="1"/>
        </p:nvSpPr>
        <p:spPr>
          <a:xfrm>
            <a:off x="552450" y="4371975"/>
            <a:ext cx="1860550" cy="4206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24" name="Rectangle 61"/>
          <p:cNvSpPr/>
          <p:nvPr userDrawn="1"/>
        </p:nvSpPr>
        <p:spPr>
          <a:xfrm>
            <a:off x="2625725" y="4371975"/>
            <a:ext cx="1862138" cy="4206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25" name="Rectangle 64"/>
          <p:cNvSpPr/>
          <p:nvPr userDrawn="1"/>
        </p:nvSpPr>
        <p:spPr>
          <a:xfrm>
            <a:off x="4683125" y="4371975"/>
            <a:ext cx="1862138" cy="4206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26" name="Rectangle 67"/>
          <p:cNvSpPr/>
          <p:nvPr userDrawn="1"/>
        </p:nvSpPr>
        <p:spPr>
          <a:xfrm>
            <a:off x="6740525" y="4371975"/>
            <a:ext cx="1862138" cy="4206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grpSp>
        <p:nvGrpSpPr>
          <p:cNvPr id="27" name="Group 34"/>
          <p:cNvGrpSpPr>
            <a:grpSpLocks/>
          </p:cNvGrpSpPr>
          <p:nvPr userDrawn="1"/>
        </p:nvGrpSpPr>
        <p:grpSpPr bwMode="auto">
          <a:xfrm>
            <a:off x="3009900" y="914400"/>
            <a:ext cx="3124200" cy="77788"/>
            <a:chOff x="3009900" y="971550"/>
            <a:chExt cx="3124200" cy="77788"/>
          </a:xfrm>
        </p:grpSpPr>
        <p:cxnSp>
          <p:nvCxnSpPr>
            <p:cNvPr id="28" name="Straight Connector 35"/>
            <p:cNvCxnSpPr/>
            <p:nvPr userDrawn="1"/>
          </p:nvCxnSpPr>
          <p:spPr>
            <a:xfrm>
              <a:off x="3009900" y="971550"/>
              <a:ext cx="3124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36"/>
            <p:cNvSpPr/>
            <p:nvPr userDrawn="1"/>
          </p:nvSpPr>
          <p:spPr>
            <a:xfrm>
              <a:off x="3657600" y="973138"/>
              <a:ext cx="1828800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endParaRPr lang="en-US" altLang="zh-CN">
                <a:solidFill>
                  <a:srgbClr val="FFFFFF"/>
                </a:solidFill>
                <a:ea typeface="FontAwesome"/>
              </a:endParaRPr>
            </a:p>
          </p:txBody>
        </p:sp>
      </p:grpSp>
      <p:sp>
        <p:nvSpPr>
          <p:cNvPr id="16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552497" y="1152431"/>
            <a:ext cx="1861204" cy="1354391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8" name="Text Placeholder 3"/>
          <p:cNvSpPr>
            <a:spLocks noGrp="1"/>
          </p:cNvSpPr>
          <p:nvPr>
            <p:ph type="body" sz="half" idx="16"/>
          </p:nvPr>
        </p:nvSpPr>
        <p:spPr>
          <a:xfrm>
            <a:off x="552498" y="2526421"/>
            <a:ext cx="1861204" cy="38182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49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2626099" y="1152431"/>
            <a:ext cx="1861204" cy="1354391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51" name="Text Placeholder 3"/>
          <p:cNvSpPr>
            <a:spLocks noGrp="1"/>
          </p:cNvSpPr>
          <p:nvPr>
            <p:ph type="body" sz="half" idx="18"/>
          </p:nvPr>
        </p:nvSpPr>
        <p:spPr>
          <a:xfrm>
            <a:off x="2626100" y="2526421"/>
            <a:ext cx="1861204" cy="38182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52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4683499" y="1152431"/>
            <a:ext cx="1861204" cy="1354391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54" name="Text Placeholder 3"/>
          <p:cNvSpPr>
            <a:spLocks noGrp="1"/>
          </p:cNvSpPr>
          <p:nvPr>
            <p:ph type="body" sz="half" idx="20"/>
          </p:nvPr>
        </p:nvSpPr>
        <p:spPr>
          <a:xfrm>
            <a:off x="4683500" y="2526421"/>
            <a:ext cx="1861204" cy="38182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55" name="Picture Placeholder 7"/>
          <p:cNvSpPr>
            <a:spLocks noGrp="1"/>
          </p:cNvSpPr>
          <p:nvPr>
            <p:ph type="pic" sz="quarter" idx="21"/>
          </p:nvPr>
        </p:nvSpPr>
        <p:spPr>
          <a:xfrm>
            <a:off x="6740899" y="1152431"/>
            <a:ext cx="1861204" cy="1354391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57" name="Text Placeholder 3"/>
          <p:cNvSpPr>
            <a:spLocks noGrp="1"/>
          </p:cNvSpPr>
          <p:nvPr>
            <p:ph type="body" sz="half" idx="22"/>
          </p:nvPr>
        </p:nvSpPr>
        <p:spPr>
          <a:xfrm>
            <a:off x="6740900" y="2526421"/>
            <a:ext cx="1861204" cy="38182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58" name="Picture Placeholder 7"/>
          <p:cNvSpPr>
            <a:spLocks noGrp="1"/>
          </p:cNvSpPr>
          <p:nvPr>
            <p:ph type="pic" sz="quarter" idx="23"/>
          </p:nvPr>
        </p:nvSpPr>
        <p:spPr>
          <a:xfrm>
            <a:off x="552497" y="3007419"/>
            <a:ext cx="1861204" cy="1354391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60" name="Text Placeholder 3"/>
          <p:cNvSpPr>
            <a:spLocks noGrp="1"/>
          </p:cNvSpPr>
          <p:nvPr>
            <p:ph type="body" sz="half" idx="24"/>
          </p:nvPr>
        </p:nvSpPr>
        <p:spPr>
          <a:xfrm>
            <a:off x="552498" y="4381409"/>
            <a:ext cx="1861204" cy="38182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1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2626099" y="3007419"/>
            <a:ext cx="1861204" cy="1354391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63" name="Text Placeholder 3"/>
          <p:cNvSpPr>
            <a:spLocks noGrp="1"/>
          </p:cNvSpPr>
          <p:nvPr>
            <p:ph type="body" sz="half" idx="26"/>
          </p:nvPr>
        </p:nvSpPr>
        <p:spPr>
          <a:xfrm>
            <a:off x="2626100" y="4381409"/>
            <a:ext cx="1861204" cy="38182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4" name="Picture Placeholder 7"/>
          <p:cNvSpPr>
            <a:spLocks noGrp="1"/>
          </p:cNvSpPr>
          <p:nvPr>
            <p:ph type="pic" sz="quarter" idx="27"/>
          </p:nvPr>
        </p:nvSpPr>
        <p:spPr>
          <a:xfrm>
            <a:off x="4683499" y="3007419"/>
            <a:ext cx="1861204" cy="1354391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66" name="Text Placeholder 3"/>
          <p:cNvSpPr>
            <a:spLocks noGrp="1"/>
          </p:cNvSpPr>
          <p:nvPr>
            <p:ph type="body" sz="half" idx="28"/>
          </p:nvPr>
        </p:nvSpPr>
        <p:spPr>
          <a:xfrm>
            <a:off x="4683500" y="4381409"/>
            <a:ext cx="1861204" cy="38182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7" name="Picture Placeholder 7"/>
          <p:cNvSpPr>
            <a:spLocks noGrp="1"/>
          </p:cNvSpPr>
          <p:nvPr>
            <p:ph type="pic" sz="quarter" idx="29"/>
          </p:nvPr>
        </p:nvSpPr>
        <p:spPr>
          <a:xfrm>
            <a:off x="6740899" y="3007419"/>
            <a:ext cx="1861204" cy="1354391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69" name="Text Placeholder 3"/>
          <p:cNvSpPr>
            <a:spLocks noGrp="1"/>
          </p:cNvSpPr>
          <p:nvPr>
            <p:ph type="body" sz="half" idx="30"/>
          </p:nvPr>
        </p:nvSpPr>
        <p:spPr>
          <a:xfrm>
            <a:off x="6740900" y="4381409"/>
            <a:ext cx="1861204" cy="381824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1447800" y="387446"/>
            <a:ext cx="6248400" cy="50812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9144000" cy="5144770"/>
          </a:xfrm>
          <a:prstGeom prst="rect">
            <a:avLst/>
          </a:prstGeom>
          <a:solidFill>
            <a:schemeClr val="bg1">
              <a:lumMod val="85000"/>
              <a:alpha val="42000"/>
            </a:schemeClr>
          </a:solidFill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</p:spTree>
  </p:cSld>
  <p:clrMapOvr>
    <a:masterClrMapping/>
  </p:clrMapOvr>
  <p:transition advClick="0" advTm="7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910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9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 advClick="0" advTm="7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2038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Verdana" panose="020B060403050404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7488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 advClick="0" advTm="7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17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1.xml"/><Relationship Id="rId16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17" Type="http://schemas.openxmlformats.org/officeDocument/2006/relationships/slideLayout" Target="../slideLayouts/slideLayout73.xml"/><Relationship Id="rId2" Type="http://schemas.openxmlformats.org/officeDocument/2006/relationships/slideLayout" Target="../slideLayouts/slideLayout58.xml"/><Relationship Id="rId16" Type="http://schemas.openxmlformats.org/officeDocument/2006/relationships/slideLayout" Target="../slideLayouts/slideLayout72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7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017" r:id="rId1"/>
    <p:sldLayoutId id="2147484018" r:id="rId2"/>
    <p:sldLayoutId id="2147484019" r:id="rId3"/>
    <p:sldLayoutId id="2147484020" r:id="rId4"/>
    <p:sldLayoutId id="2147484021" r:id="rId5"/>
    <p:sldLayoutId id="2147484022" r:id="rId6"/>
    <p:sldLayoutId id="2147484023" r:id="rId7"/>
    <p:sldLayoutId id="2147484024" r:id="rId8"/>
    <p:sldLayoutId id="2147484025" r:id="rId9"/>
    <p:sldLayoutId id="2147484026" r:id="rId10"/>
    <p:sldLayoutId id="2147484027" r:id="rId11"/>
    <p:sldLayoutId id="2147484028" r:id="rId12"/>
    <p:sldLayoutId id="2147484029" r:id="rId13"/>
    <p:sldLayoutId id="2147484057" r:id="rId14"/>
    <p:sldLayoutId id="2147484030" r:id="rId15"/>
    <p:sldLayoutId id="2147484058" r:id="rId16"/>
  </p:sldLayoutIdLst>
  <p:transition advClick="0" advTm="7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+mj-lt"/>
          <a:ea typeface="+mj-ea"/>
          <a:cs typeface="+mj-cs"/>
          <a:sym typeface="Verdana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  <a:sym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  <a:sym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  <a:sym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  <a:sym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  <a:sym typeface="Verdana" panose="020B060403050404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  <a:sym typeface="Verdana" panose="020B060403050404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  <a:sym typeface="Verdana" panose="020B060403050404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  <a:sym typeface="Verdana" panose="020B060403050404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Verdana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panose="020B0604020202020204" pitchFamily="34" charset="0"/>
          <a:sym typeface="Verdana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•"/>
        <a:defRPr sz="2400">
          <a:solidFill>
            <a:schemeClr val="tx1"/>
          </a:solidFill>
          <a:latin typeface="Arial" panose="020B0604020202020204" pitchFamily="34" charset="0"/>
          <a:sym typeface="Verdana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–"/>
        <a:defRPr sz="2000">
          <a:solidFill>
            <a:schemeClr val="tx1"/>
          </a:solidFill>
          <a:latin typeface="Arial" panose="020B0604020202020204" pitchFamily="34" charset="0"/>
          <a:sym typeface="Verdana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»"/>
        <a:defRPr sz="2000">
          <a:solidFill>
            <a:schemeClr val="tx1"/>
          </a:solidFill>
          <a:latin typeface="Arial" panose="020B0604020202020204" pitchFamily="34" charset="0"/>
          <a:sym typeface="Verdana" pitchFamily="34" charset="0"/>
        </a:defRPr>
      </a:lvl5pPr>
      <a:lvl6pPr marL="2514600" indent="-228600" algn="l" defTabSz="0" rtl="0" fontAlgn="base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»"/>
        <a:defRPr sz="2000">
          <a:solidFill>
            <a:schemeClr val="tx1"/>
          </a:solidFill>
          <a:latin typeface="Arial" panose="020B0604020202020204" pitchFamily="34" charset="0"/>
          <a:sym typeface="Verdana" panose="020B0604030504040204" pitchFamily="34" charset="0"/>
        </a:defRPr>
      </a:lvl6pPr>
      <a:lvl7pPr marL="2971800" indent="-228600" algn="l" defTabSz="0" rtl="0" fontAlgn="base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»"/>
        <a:defRPr sz="2000">
          <a:solidFill>
            <a:schemeClr val="tx1"/>
          </a:solidFill>
          <a:latin typeface="Arial" panose="020B0604020202020204" pitchFamily="34" charset="0"/>
          <a:sym typeface="Verdana" panose="020B0604030504040204" pitchFamily="34" charset="0"/>
        </a:defRPr>
      </a:lvl7pPr>
      <a:lvl8pPr marL="3429000" indent="-228600" algn="l" defTabSz="0" rtl="0" fontAlgn="base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»"/>
        <a:defRPr sz="2000">
          <a:solidFill>
            <a:schemeClr val="tx1"/>
          </a:solidFill>
          <a:latin typeface="Arial" panose="020B0604020202020204" pitchFamily="34" charset="0"/>
          <a:sym typeface="Verdana" panose="020B0604030504040204" pitchFamily="34" charset="0"/>
        </a:defRPr>
      </a:lvl8pPr>
      <a:lvl9pPr marL="3886200" indent="-228600" algn="l" defTabSz="0" rtl="0" fontAlgn="base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»"/>
        <a:defRPr sz="2000">
          <a:solidFill>
            <a:schemeClr val="tx1"/>
          </a:solidFill>
          <a:latin typeface="Arial" panose="020B0604020202020204" pitchFamily="34" charset="0"/>
          <a:sym typeface="Verdana" panose="020B060403050404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031" r:id="rId1"/>
    <p:sldLayoutId id="2147484032" r:id="rId2"/>
    <p:sldLayoutId id="2147484033" r:id="rId3"/>
    <p:sldLayoutId id="2147484034" r:id="rId4"/>
    <p:sldLayoutId id="2147484035" r:id="rId5"/>
    <p:sldLayoutId id="2147484036" r:id="rId6"/>
    <p:sldLayoutId id="2147484037" r:id="rId7"/>
    <p:sldLayoutId id="2147484038" r:id="rId8"/>
    <p:sldLayoutId id="2147484039" r:id="rId9"/>
    <p:sldLayoutId id="2147484040" r:id="rId10"/>
    <p:sldLayoutId id="2147484041" r:id="rId11"/>
  </p:sldLayoutIdLst>
  <p:transition advClick="0" advTm="700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9pPr>
    </p:titleStyle>
    <p:bodyStyle>
      <a:lvl1pPr marL="180975" indent="-180975" algn="l" defTabSz="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000" b="1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541338" indent="-179388" algn="l" defTabSz="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800" b="1">
          <a:solidFill>
            <a:schemeClr val="tx1"/>
          </a:solidFill>
          <a:latin typeface="+mn-lt"/>
          <a:ea typeface="+mn-ea"/>
          <a:sym typeface="Arial" pitchFamily="34" charset="0"/>
        </a:defRPr>
      </a:lvl2pPr>
      <a:lvl3pPr marL="895350" indent="-174625" algn="l" defTabSz="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600" b="1">
          <a:solidFill>
            <a:schemeClr val="tx1"/>
          </a:solidFill>
          <a:latin typeface="+mn-lt"/>
          <a:ea typeface="+mn-ea"/>
          <a:sym typeface="Arial" pitchFamily="34" charset="0"/>
        </a:defRPr>
      </a:lvl3pPr>
      <a:lvl4pPr marL="1255713" indent="-179388" algn="l" defTabSz="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1">
          <a:solidFill>
            <a:schemeClr val="tx1"/>
          </a:solidFill>
          <a:latin typeface="+mn-lt"/>
          <a:ea typeface="+mn-ea"/>
          <a:sym typeface="Arial" pitchFamily="34" charset="0"/>
        </a:defRPr>
      </a:lvl4pPr>
      <a:lvl5pPr marL="1619250" indent="-184150" algn="l" defTabSz="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Arial" pitchFamily="34" charset="0"/>
        </a:defRPr>
      </a:lvl5pPr>
      <a:lvl6pPr marL="2076450" indent="-184150" algn="l" defTabSz="0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Arial" panose="020B0604020202020204" pitchFamily="34" charset="0"/>
        </a:defRPr>
      </a:lvl6pPr>
      <a:lvl7pPr marL="2533650" indent="-184150" algn="l" defTabSz="0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Arial" panose="020B0604020202020204" pitchFamily="34" charset="0"/>
        </a:defRPr>
      </a:lvl7pPr>
      <a:lvl8pPr marL="2990850" indent="-184150" algn="l" defTabSz="0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Arial" panose="020B0604020202020204" pitchFamily="34" charset="0"/>
        </a:defRPr>
      </a:lvl8pPr>
      <a:lvl9pPr marL="3448050" indent="-184150" algn="l" defTabSz="0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 b="1">
          <a:solidFill>
            <a:schemeClr val="tx1"/>
          </a:solidFill>
          <a:latin typeface="+mn-lt"/>
          <a:ea typeface="+mn-ea"/>
          <a:sym typeface="Arial" panose="020B060402020202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4768850"/>
            <a:ext cx="205740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4768850"/>
            <a:ext cx="308610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4768850"/>
            <a:ext cx="205740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ctr" anchorCtr="0" compatLnSpc="1"/>
          <a:lstStyle>
            <a:lvl1pPr algn="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C5FD675-5E40-4D2B-BA07-ECEA25C4AB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  <p:sldLayoutId id="2147484059" r:id="rId12"/>
  </p:sldLayoutIdLst>
  <p:transition advClick="0" advTm="7000"/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171450" indent="-169863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69863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857250" indent="-169863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3pPr>
      <a:lvl4pPr marL="1200150" indent="-169863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1543050" indent="-169863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1885950" indent="-170815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228850" indent="-170815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2571750" indent="-170815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2914650" indent="-170815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>
          <a:xfrm>
            <a:off x="152400" y="171450"/>
            <a:ext cx="8839200" cy="4802188"/>
          </a:xfrm>
          <a:prstGeom prst="roundRect">
            <a:avLst>
              <a:gd name="adj" fmla="val 2033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6" name="Round Same Side Corner Rectangle 5"/>
          <p:cNvSpPr/>
          <p:nvPr userDrawn="1"/>
        </p:nvSpPr>
        <p:spPr>
          <a:xfrm flipH="1">
            <a:off x="279400" y="4837113"/>
            <a:ext cx="368300" cy="303212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929292"/>
              </a:solidFill>
              <a:ea typeface="FontAwesome"/>
            </a:endParaRPr>
          </a:p>
        </p:txBody>
      </p:sp>
      <p:sp>
        <p:nvSpPr>
          <p:cNvPr id="7" name="TextBox 6"/>
          <p:cNvSpPr txBox="1"/>
          <p:nvPr userDrawn="1"/>
        </p:nvSpPr>
        <p:spPr bwMode="gray">
          <a:xfrm>
            <a:off x="311150" y="4911725"/>
            <a:ext cx="304800" cy="152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 fontAlgn="ctr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fld id="{E3099420-4160-40A4-9395-8F9665D88FF7}" type="slidenum">
              <a:rPr lang="en-US" altLang="zh-CN" sz="1000">
                <a:solidFill>
                  <a:schemeClr val="bg2"/>
                </a:solidFill>
                <a:latin typeface="HP Simplified"/>
                <a:ea typeface="HP Simplified"/>
                <a:cs typeface="HP Simplified"/>
              </a:rPr>
              <a:pPr algn="ctr" fontAlgn="ctr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t>‹#›</a:t>
            </a:fld>
            <a:endParaRPr lang="en-US" altLang="zh-CN" sz="1000">
              <a:solidFill>
                <a:schemeClr val="bg2"/>
              </a:solidFill>
              <a:latin typeface="HP Simplified"/>
              <a:ea typeface="HP Simplified"/>
              <a:cs typeface="HP Simplified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0" r:id="rId1"/>
    <p:sldLayoutId id="2147484053" r:id="rId2"/>
    <p:sldLayoutId id="2147484061" r:id="rId3"/>
    <p:sldLayoutId id="2147484062" r:id="rId4"/>
    <p:sldLayoutId id="2147484063" r:id="rId5"/>
    <p:sldLayoutId id="2147484064" r:id="rId6"/>
    <p:sldLayoutId id="2147484065" r:id="rId7"/>
    <p:sldLayoutId id="2147484066" r:id="rId8"/>
    <p:sldLayoutId id="2147484067" r:id="rId9"/>
    <p:sldLayoutId id="2147484068" r:id="rId10"/>
    <p:sldLayoutId id="2147484069" r:id="rId11"/>
    <p:sldLayoutId id="2147484070" r:id="rId12"/>
    <p:sldLayoutId id="2147484071" r:id="rId13"/>
    <p:sldLayoutId id="2147484072" r:id="rId14"/>
    <p:sldLayoutId id="2147484073" r:id="rId15"/>
    <p:sldLayoutId id="2147484074" r:id="rId16"/>
    <p:sldLayoutId id="2147484054" r:id="rId17"/>
  </p:sldLayoutIdLst>
  <p:transition advClick="0" advTm="7000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FontAwesome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Roboto Medium"/>
          <a:ea typeface="FontAwesome"/>
          <a:cs typeface="FontAwesome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Roboto Medium"/>
          <a:ea typeface="FontAwesome"/>
          <a:cs typeface="FontAwesome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Roboto Medium"/>
          <a:ea typeface="FontAwesome"/>
          <a:cs typeface="FontAwesome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Roboto Medium"/>
          <a:ea typeface="FontAwesome"/>
          <a:cs typeface="FontAwesome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Roboto Medium"/>
          <a:ea typeface="FontAwesome"/>
          <a:cs typeface="FontAwesome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Roboto Medium"/>
          <a:ea typeface="FontAwesome"/>
          <a:cs typeface="FontAwesome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Roboto Medium"/>
          <a:ea typeface="FontAwesome"/>
          <a:cs typeface="FontAwesome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Roboto Medium"/>
          <a:ea typeface="FontAwesome"/>
          <a:cs typeface="FontAwesome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FontAwesome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FontAwesome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FontAwesome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FontAwesome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FontAwesome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>
          <a:xfrm>
            <a:off x="152400" y="171450"/>
            <a:ext cx="8839200" cy="4802188"/>
          </a:xfrm>
          <a:prstGeom prst="roundRect">
            <a:avLst>
              <a:gd name="adj" fmla="val 2033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FFFFFF"/>
              </a:solidFill>
              <a:ea typeface="FontAwesome"/>
            </a:endParaRPr>
          </a:p>
        </p:txBody>
      </p:sp>
      <p:sp>
        <p:nvSpPr>
          <p:cNvPr id="6" name="Round Same Side Corner Rectangle 5"/>
          <p:cNvSpPr/>
          <p:nvPr userDrawn="1"/>
        </p:nvSpPr>
        <p:spPr>
          <a:xfrm flipH="1">
            <a:off x="279400" y="4837113"/>
            <a:ext cx="368300" cy="303212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endParaRPr lang="en-US" altLang="zh-CN">
              <a:solidFill>
                <a:srgbClr val="929292"/>
              </a:solidFill>
              <a:ea typeface="FontAwesome"/>
            </a:endParaRPr>
          </a:p>
        </p:txBody>
      </p:sp>
      <p:sp>
        <p:nvSpPr>
          <p:cNvPr id="7" name="TextBox 6"/>
          <p:cNvSpPr txBox="1"/>
          <p:nvPr userDrawn="1"/>
        </p:nvSpPr>
        <p:spPr bwMode="gray">
          <a:xfrm>
            <a:off x="311150" y="4894263"/>
            <a:ext cx="304800" cy="187325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 fontAlgn="ctr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fld id="{FA8409D9-FFE5-4D3A-B138-8B3038C14A3C}" type="slidenum">
              <a:rPr lang="en-US" altLang="zh-CN" sz="1000">
                <a:solidFill>
                  <a:schemeClr val="bg2"/>
                </a:solidFill>
                <a:latin typeface="HP Simplified"/>
                <a:ea typeface="HP Simplified"/>
                <a:cs typeface="HP Simplified"/>
              </a:rPr>
              <a:pPr algn="ctr" fontAlgn="ctr">
                <a:buClr>
                  <a:srgbClr val="FF0000"/>
                </a:buClr>
                <a:buSzPct val="70000"/>
                <a:buFont typeface="Arial" pitchFamily="34" charset="0"/>
                <a:buNone/>
                <a:defRPr/>
              </a:pPr>
              <a:t>‹#›</a:t>
            </a:fld>
            <a:endParaRPr lang="en-US" altLang="zh-CN" sz="1000">
              <a:solidFill>
                <a:schemeClr val="bg2"/>
              </a:solidFill>
              <a:latin typeface="HP Simplified"/>
              <a:ea typeface="HP Simplified"/>
              <a:cs typeface="HP Simplified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  <p:sldLayoutId id="2147484055" r:id="rId2"/>
    <p:sldLayoutId id="2147484076" r:id="rId3"/>
    <p:sldLayoutId id="2147484077" r:id="rId4"/>
    <p:sldLayoutId id="2147484078" r:id="rId5"/>
    <p:sldLayoutId id="2147484079" r:id="rId6"/>
    <p:sldLayoutId id="2147484080" r:id="rId7"/>
    <p:sldLayoutId id="2147484081" r:id="rId8"/>
    <p:sldLayoutId id="2147484082" r:id="rId9"/>
    <p:sldLayoutId id="2147484083" r:id="rId10"/>
    <p:sldLayoutId id="2147484084" r:id="rId11"/>
    <p:sldLayoutId id="2147484085" r:id="rId12"/>
    <p:sldLayoutId id="2147484086" r:id="rId13"/>
    <p:sldLayoutId id="2147484087" r:id="rId14"/>
    <p:sldLayoutId id="2147484088" r:id="rId15"/>
    <p:sldLayoutId id="2147484089" r:id="rId16"/>
    <p:sldLayoutId id="2147484056" r:id="rId17"/>
  </p:sldLayoutIdLst>
  <p:transition advClick="0" advTm="7000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FontAwesome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Roboto Medium"/>
          <a:ea typeface="FontAwesome"/>
          <a:cs typeface="FontAwesome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Roboto Medium"/>
          <a:ea typeface="FontAwesome"/>
          <a:cs typeface="FontAwesome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Roboto Medium"/>
          <a:ea typeface="FontAwesome"/>
          <a:cs typeface="FontAwesome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Roboto Medium"/>
          <a:ea typeface="FontAwesome"/>
          <a:cs typeface="FontAwesome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Roboto Medium"/>
          <a:ea typeface="FontAwesome"/>
          <a:cs typeface="FontAwesome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Roboto Medium"/>
          <a:ea typeface="FontAwesome"/>
          <a:cs typeface="FontAwesome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Roboto Medium"/>
          <a:ea typeface="FontAwesome"/>
          <a:cs typeface="FontAwesome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Roboto Medium"/>
          <a:ea typeface="FontAwesome"/>
          <a:cs typeface="FontAwesome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FontAwesome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FontAwesome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FontAwesome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FontAwesome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FontAwesome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39.xml"/><Relationship Id="rId1" Type="http://schemas.openxmlformats.org/officeDocument/2006/relationships/video" Target="NULL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18.jpe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18.jpe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18.jpe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2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2.pn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2.pn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2018&#24180;&#19978;&#20844;&#25991;\&#25945;&#21153;\&#35838;&#20214;&#27604;&#36187;\&#28246;&#21335;&#21830;&#23398;&#38498;&#31532;&#22235;&#23626;&#22823;&#36187;&#21442;&#36187;&#20316;&#21697;\&#28246;&#21335;&#21830;&#23398;&#38498;&#65288;&#31532;&#20061;&#31456;&#65289;%20&#22823;&#23398;&#29983;&#24120;&#35265;&#31934;&#31070;&#38556;&#30861;&#30340;&#27714;&#21161;&#19982;&#38450;&#27835;\&#12304;TED&#12305;&#31934;&#31070;&#30142;&#30149;&#26377;&#20160;&#20040;&#21487;&#31505;&#30340;.mp4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8.png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3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2.png"/><Relationship Id="rId4" Type="http://schemas.openxmlformats.org/officeDocument/2006/relationships/image" Target="../media/image1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2.png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75.png"/><Relationship Id="rId7" Type="http://schemas.openxmlformats.org/officeDocument/2006/relationships/image" Target="../media/image18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Relationship Id="rId9" Type="http://schemas.openxmlformats.org/officeDocument/2006/relationships/image" Target="../media/image7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81.png"/><Relationship Id="rId7" Type="http://schemas.openxmlformats.org/officeDocument/2006/relationships/image" Target="../media/image6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eg"/><Relationship Id="rId5" Type="http://schemas.openxmlformats.org/officeDocument/2006/relationships/image" Target="../media/image82.jpeg"/><Relationship Id="rId4" Type="http://schemas.openxmlformats.org/officeDocument/2006/relationships/image" Target="../media/image7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5.jpeg"/><Relationship Id="rId7" Type="http://schemas.openxmlformats.org/officeDocument/2006/relationships/image" Target="../media/image69.pn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9.png"/><Relationship Id="rId5" Type="http://schemas.openxmlformats.org/officeDocument/2006/relationships/image" Target="../media/image18.jpeg"/><Relationship Id="rId4" Type="http://schemas.openxmlformats.org/officeDocument/2006/relationships/image" Target="../media/image9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5" Type="http://schemas.openxmlformats.org/officeDocument/2006/relationships/image" Target="../media/image69.png"/><Relationship Id="rId4" Type="http://schemas.openxmlformats.org/officeDocument/2006/relationships/image" Target="../media/image1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12" Type="http://schemas.openxmlformats.org/officeDocument/2006/relationships/image" Target="../media/image106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3.png"/><Relationship Id="rId11" Type="http://schemas.openxmlformats.org/officeDocument/2006/relationships/image" Target="../media/image69.png"/><Relationship Id="rId5" Type="http://schemas.openxmlformats.org/officeDocument/2006/relationships/image" Target="../media/image102.png"/><Relationship Id="rId10" Type="http://schemas.openxmlformats.org/officeDocument/2006/relationships/image" Target="../media/image18.jpeg"/><Relationship Id="rId4" Type="http://schemas.openxmlformats.org/officeDocument/2006/relationships/image" Target="../media/image101.png"/><Relationship Id="rId9" Type="http://schemas.openxmlformats.org/officeDocument/2006/relationships/image" Target="../media/image7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108.png"/><Relationship Id="rId7" Type="http://schemas.openxmlformats.org/officeDocument/2006/relationships/image" Target="../media/image18.jpe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7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Relationship Id="rId9" Type="http://schemas.openxmlformats.org/officeDocument/2006/relationships/image" Target="../media/image106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8.jpeg"/><Relationship Id="rId2" Type="http://schemas.openxmlformats.org/officeDocument/2006/relationships/video" Target="file:///E:\2018&#24180;&#19978;&#20844;&#25991;\&#25945;&#21153;\&#35838;&#20214;&#27604;&#36187;\&#28246;&#21335;&#21830;&#23398;&#38498;&#31532;&#22235;&#23626;&#22823;&#36187;&#21442;&#36187;&#20316;&#21697;\&#28246;&#21335;&#21830;&#23398;&#38498;&#65288;&#31532;&#20061;&#31456;&#65289;%20&#22823;&#23398;&#29983;&#24120;&#35265;&#31934;&#31070;&#38556;&#30861;&#30340;&#27714;&#21161;&#19982;&#38450;&#27835;\&#31038;&#20132;&#24656;&#24807;&#30151;&#26159;&#24590;&#26679;&#30340;&#19968;&#31181;&#20307;&#39564;&#65311;.mp4" TargetMode="External"/><Relationship Id="rId1" Type="http://schemas.openxmlformats.org/officeDocument/2006/relationships/video" Target="NULL" TargetMode="External"/><Relationship Id="rId6" Type="http://schemas.openxmlformats.org/officeDocument/2006/relationships/image" Target="../media/image55.png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9.png"/><Relationship Id="rId4" Type="http://schemas.openxmlformats.org/officeDocument/2006/relationships/image" Target="../media/image1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9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3" Type="http://schemas.openxmlformats.org/officeDocument/2006/relationships/image" Target="../media/image116.jpeg"/><Relationship Id="rId7" Type="http://schemas.openxmlformats.org/officeDocument/2006/relationships/image" Target="../media/image1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9.jpeg"/><Relationship Id="rId5" Type="http://schemas.openxmlformats.org/officeDocument/2006/relationships/image" Target="../media/image118.png"/><Relationship Id="rId10" Type="http://schemas.openxmlformats.org/officeDocument/2006/relationships/image" Target="../media/image122.png"/><Relationship Id="rId4" Type="http://schemas.openxmlformats.org/officeDocument/2006/relationships/image" Target="../media/image117.png"/><Relationship Id="rId9" Type="http://schemas.openxmlformats.org/officeDocument/2006/relationships/image" Target="../media/image1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5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8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2018&#24180;&#19978;&#20844;&#25991;\&#25945;&#21153;\&#35838;&#20214;&#27604;&#36187;\&#28246;&#21335;&#21830;&#23398;&#38498;&#31532;&#22235;&#23626;&#22823;&#36187;&#21442;&#36187;&#20316;&#21697;\&#28246;&#21335;&#21830;&#23398;&#38498;&#65288;&#31532;&#20061;&#31456;&#65289;%20&#22823;&#23398;&#29983;&#24120;&#35265;&#31934;&#31070;&#38556;&#30861;&#30340;&#27714;&#21161;&#19982;&#38450;&#27835;\%5bTED%5d&#20320;&#27491;&#22312;&#27785;&#40664;&#20013;&#24525;&#21463;&#25233;&#37057;&#30151;&#21527;.mp4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3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18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2018&#24180;&#19978;&#20844;&#25991;\&#25945;&#21153;\&#35838;&#20214;&#27604;&#36187;\&#28246;&#21335;&#21830;&#23398;&#38498;&#31532;&#22235;&#23626;&#22823;&#36187;&#21442;&#36187;&#20316;&#21697;\&#28246;&#21335;&#21830;&#23398;&#38498;&#65288;&#31532;&#20061;&#31456;&#65289;%20&#22823;&#23398;&#29983;&#24120;&#35265;&#31934;&#31070;&#38556;&#30861;&#30340;&#27714;&#21161;&#19982;&#38450;&#27835;\&#23545;&#31934;&#31070;&#30142;&#30149;&#30340;&#37325;&#26032;&#35748;&#35782;.mp4" TargetMode="External"/><Relationship Id="rId4" Type="http://schemas.openxmlformats.org/officeDocument/2006/relationships/image" Target="../media/image1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3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8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2.png"/><Relationship Id="rId5" Type="http://schemas.openxmlformats.org/officeDocument/2006/relationships/image" Target="../media/image18.jpeg"/><Relationship Id="rId4" Type="http://schemas.openxmlformats.org/officeDocument/2006/relationships/image" Target="../media/image141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7" Type="http://schemas.openxmlformats.org/officeDocument/2006/relationships/image" Target="../media/image142.png"/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46.png"/><Relationship Id="rId4" Type="http://schemas.openxmlformats.org/officeDocument/2006/relationships/image" Target="../media/image145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8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8.png"/><Relationship Id="rId4" Type="http://schemas.openxmlformats.org/officeDocument/2006/relationships/image" Target="../media/image18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18.jpeg"/><Relationship Id="rId4" Type="http://schemas.openxmlformats.org/officeDocument/2006/relationships/image" Target="../media/image28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5.png"/><Relationship Id="rId5" Type="http://schemas.openxmlformats.org/officeDocument/2006/relationships/image" Target="../media/image154.png"/><Relationship Id="rId4" Type="http://schemas.openxmlformats.org/officeDocument/2006/relationships/image" Target="../media/image18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png"/><Relationship Id="rId4" Type="http://schemas.openxmlformats.org/officeDocument/2006/relationships/image" Target="../media/image158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1.png"/><Relationship Id="rId4" Type="http://schemas.openxmlformats.org/officeDocument/2006/relationships/image" Target="../media/image160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4.png"/><Relationship Id="rId4" Type="http://schemas.openxmlformats.org/officeDocument/2006/relationships/image" Target="../media/image163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<p:cNvSpPr/>
          <p:nvPr/>
        </p:nvSpPr>
        <p:spPr>
          <a:xfrm>
            <a:off x="3417888" y="850900"/>
            <a:ext cx="517525" cy="519113"/>
          </a:xfrm>
          <a:prstGeom prst="ellipse">
            <a:avLst/>
          </a:prstGeom>
          <a:solidFill>
            <a:srgbClr val="E81479">
              <a:alpha val="75000"/>
            </a:srgbClr>
          </a:solidFill>
          <a:ln w="25400">
            <a:noFill/>
          </a:ln>
          <a:effectLst>
            <a:outerShdw blurRad="469900" dist="304800" dir="2700000" sx="97000" sy="97000" algn="tl" rotWithShape="0">
              <a:schemeClr val="tx1">
                <a:lumMod val="75000"/>
                <a:lumOff val="2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48" name="椭圆 4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<p:cNvSpPr/>
          <p:nvPr/>
        </p:nvSpPr>
        <p:spPr>
          <a:xfrm>
            <a:off x="2301875" y="912813"/>
            <a:ext cx="747713" cy="747712"/>
          </a:xfrm>
          <a:prstGeom prst="ellipse">
            <a:avLst/>
          </a:prstGeom>
          <a:solidFill>
            <a:srgbClr val="C00000">
              <a:alpha val="76863"/>
            </a:srgbClr>
          </a:solidFill>
          <a:ln w="25400">
            <a:noFill/>
          </a:ln>
          <a:effectLst>
            <a:outerShdw blurRad="469900" dist="304800" dir="2700000" sx="97000" sy="97000" algn="tl" rotWithShape="0">
              <a:schemeClr val="tx1">
                <a:lumMod val="75000"/>
                <a:lumOff val="2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49" name="椭圆 4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<p:cNvSpPr/>
          <p:nvPr/>
        </p:nvSpPr>
        <p:spPr>
          <a:xfrm rot="19636011">
            <a:off x="2587625" y="2181225"/>
            <a:ext cx="523875" cy="523875"/>
          </a:xfrm>
          <a:prstGeom prst="ellipse">
            <a:avLst/>
          </a:prstGeom>
          <a:gradFill>
            <a:gsLst>
              <a:gs pos="0">
                <a:srgbClr val="00ACDE"/>
              </a:gs>
              <a:gs pos="100000">
                <a:srgbClr val="00ACDE">
                  <a:alpha val="50000"/>
                </a:srgbClr>
              </a:gs>
            </a:gsLst>
            <a:lin ang="0" scaled="1"/>
          </a:gradFill>
          <a:ln w="25400">
            <a:noFill/>
          </a:ln>
          <a:effectLst>
            <a:outerShdw blurRad="469900" dist="304800" dir="2700000" sx="97000" sy="97000" algn="tl" rotWithShape="0">
              <a:schemeClr val="tx1">
                <a:lumMod val="75000"/>
                <a:lumOff val="2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50" name="椭圆 4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<p:cNvSpPr/>
          <p:nvPr/>
        </p:nvSpPr>
        <p:spPr>
          <a:xfrm>
            <a:off x="1982788" y="2081213"/>
            <a:ext cx="123825" cy="122237"/>
          </a:xfrm>
          <a:prstGeom prst="ellipse">
            <a:avLst/>
          </a:prstGeom>
          <a:gradFill>
            <a:gsLst>
              <a:gs pos="0">
                <a:srgbClr val="FBB709"/>
              </a:gs>
              <a:gs pos="100000">
                <a:srgbClr val="FBB709">
                  <a:alpha val="50000"/>
                </a:srgbClr>
              </a:gs>
            </a:gsLst>
            <a:lin ang="0" scaled="1"/>
          </a:gradFill>
          <a:ln w="25400">
            <a:noFill/>
          </a:ln>
          <a:effectLst>
            <a:outerShdw blurRad="469900" dist="304800" dir="2700000" sx="97000" sy="97000" algn="tl" rotWithShape="0">
              <a:schemeClr val="tx1">
                <a:lumMod val="75000"/>
                <a:lumOff val="2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51" name="椭圆 5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<p:cNvSpPr/>
          <p:nvPr/>
        </p:nvSpPr>
        <p:spPr>
          <a:xfrm rot="1877300">
            <a:off x="4078288" y="1565275"/>
            <a:ext cx="174625" cy="174625"/>
          </a:xfrm>
          <a:prstGeom prst="ellipse">
            <a:avLst/>
          </a:prstGeom>
          <a:gradFill>
            <a:gsLst>
              <a:gs pos="0">
                <a:srgbClr val="00ACDE"/>
              </a:gs>
              <a:gs pos="100000">
                <a:srgbClr val="00ACDE">
                  <a:alpha val="50000"/>
                </a:srgbClr>
              </a:gs>
            </a:gsLst>
            <a:lin ang="0" scaled="1"/>
          </a:gradFill>
          <a:ln w="25400">
            <a:noFill/>
          </a:ln>
          <a:effectLst>
            <a:outerShdw blurRad="469900" dist="304800" dir="2700000" sx="97000" sy="97000" algn="tl" rotWithShape="0">
              <a:schemeClr val="tx1">
                <a:lumMod val="75000"/>
                <a:lumOff val="2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52" name="椭圆 51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<p:cNvSpPr/>
          <p:nvPr/>
        </p:nvSpPr>
        <p:spPr>
          <a:xfrm>
            <a:off x="4264025" y="958850"/>
            <a:ext cx="200025" cy="201613"/>
          </a:xfrm>
          <a:prstGeom prst="ellipse">
            <a:avLst/>
          </a:prstGeom>
          <a:gradFill>
            <a:gsLst>
              <a:gs pos="0">
                <a:srgbClr val="6AC59C"/>
              </a:gs>
              <a:gs pos="100000">
                <a:srgbClr val="6AC59C">
                  <a:alpha val="75000"/>
                </a:srgbClr>
              </a:gs>
            </a:gsLst>
            <a:lin ang="0" scaled="1"/>
          </a:gradFill>
          <a:ln w="25400">
            <a:noFill/>
          </a:ln>
          <a:effectLst>
            <a:outerShdw blurRad="469900" dist="304800" dir="2700000" sx="97000" sy="97000" algn="tl" rotWithShape="0">
              <a:schemeClr val="tx1">
                <a:lumMod val="75000"/>
                <a:lumOff val="2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53" name="椭圆 5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<p:cNvSpPr/>
          <p:nvPr/>
        </p:nvSpPr>
        <p:spPr>
          <a:xfrm rot="1877300">
            <a:off x="2165350" y="2286000"/>
            <a:ext cx="176213" cy="174625"/>
          </a:xfrm>
          <a:prstGeom prst="ellipse">
            <a:avLst/>
          </a:prstGeom>
          <a:solidFill>
            <a:srgbClr val="92D050"/>
          </a:solidFill>
          <a:ln w="25400">
            <a:noFill/>
          </a:ln>
          <a:effectLst>
            <a:outerShdw blurRad="469900" dist="304800" dir="2700000" sx="97000" sy="97000" algn="tl" rotWithShape="0">
              <a:schemeClr val="tx1">
                <a:lumMod val="75000"/>
                <a:lumOff val="2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5" name="椭圆 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<p:cNvSpPr/>
          <p:nvPr/>
        </p:nvSpPr>
        <p:spPr>
          <a:xfrm>
            <a:off x="2570163" y="481013"/>
            <a:ext cx="2357437" cy="2357437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 w="25400">
            <a:solidFill>
              <a:schemeClr val="bg2">
                <a:alpha val="46000"/>
              </a:schemeClr>
            </a:solidFill>
          </a:ln>
          <a:effectLst>
            <a:outerShdw blurRad="635000" dist="444500" dir="2700000" sx="95000" sy="95000" algn="tl" rotWithShape="0">
              <a:schemeClr val="tx1">
                <a:lumMod val="75000"/>
                <a:lumOff val="2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47" name="椭圆 46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<p:cNvSpPr/>
          <p:nvPr/>
        </p:nvSpPr>
        <p:spPr>
          <a:xfrm>
            <a:off x="4764088" y="1160463"/>
            <a:ext cx="330200" cy="330200"/>
          </a:xfrm>
          <a:prstGeom prst="ellipse">
            <a:avLst/>
          </a:prstGeom>
          <a:solidFill>
            <a:srgbClr val="FBB709">
              <a:alpha val="80000"/>
            </a:srgbClr>
          </a:solidFill>
          <a:ln w="25400">
            <a:noFill/>
          </a:ln>
          <a:effectLst>
            <a:outerShdw blurRad="469900" dist="304800" dir="2700000" sx="97000" sy="97000" algn="tl" rotWithShape="0">
              <a:schemeClr val="tx1">
                <a:lumMod val="75000"/>
                <a:lumOff val="2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27" name="矩形 26"/>
          <p:cNvSpPr/>
          <p:nvPr/>
        </p:nvSpPr>
        <p:spPr>
          <a:xfrm>
            <a:off x="1614488" y="5416550"/>
            <a:ext cx="471487" cy="471488"/>
          </a:xfrm>
          <a:prstGeom prst="rect">
            <a:avLst/>
          </a:prstGeom>
          <a:solidFill>
            <a:srgbClr val="00ACDE"/>
          </a:solidFill>
          <a:ln w="508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105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延时符</a:t>
            </a:r>
          </a:p>
        </p:txBody>
      </p:sp>
      <p:pic>
        <p:nvPicPr>
          <p:cNvPr id="3" name="图片 2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87600" y="-669925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椭圆 2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>
            <a:extLst>
              <a:ext uri="{FF2B5EF4-FFF2-40B4-BE49-F238E27FC236}"/>
            </a:extLst>
          </p:cNvPr>
          <p:cNvSpPr/>
          <p:nvPr/>
        </p:nvSpPr>
        <p:spPr>
          <a:xfrm>
            <a:off x="4105275" y="2360613"/>
            <a:ext cx="747713" cy="747712"/>
          </a:xfrm>
          <a:prstGeom prst="ellipse">
            <a:avLst/>
          </a:prstGeom>
          <a:solidFill>
            <a:srgbClr val="C00000">
              <a:alpha val="72941"/>
            </a:srgbClr>
          </a:solidFill>
          <a:ln w="25400">
            <a:noFill/>
          </a:ln>
          <a:effectLst>
            <a:outerShdw blurRad="469900" dist="304800" dir="2700000" sx="97000" sy="97000" algn="tl" rotWithShape="0">
              <a:schemeClr val="tx1">
                <a:lumMod val="75000"/>
                <a:lumOff val="2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30" name="椭圆 2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>
            <a:extLst>
              <a:ext uri="{FF2B5EF4-FFF2-40B4-BE49-F238E27FC236}"/>
            </a:extLst>
          </p:cNvPr>
          <p:cNvSpPr/>
          <p:nvPr/>
        </p:nvSpPr>
        <p:spPr>
          <a:xfrm rot="19636011">
            <a:off x="4483100" y="2884488"/>
            <a:ext cx="525463" cy="523875"/>
          </a:xfrm>
          <a:prstGeom prst="ellipse">
            <a:avLst/>
          </a:prstGeom>
          <a:gradFill>
            <a:gsLst>
              <a:gs pos="0">
                <a:srgbClr val="00ACDE"/>
              </a:gs>
              <a:gs pos="100000">
                <a:srgbClr val="00ACDE">
                  <a:alpha val="50000"/>
                </a:srgbClr>
              </a:gs>
            </a:gsLst>
            <a:lin ang="0" scaled="1"/>
          </a:gradFill>
          <a:ln w="25400">
            <a:noFill/>
          </a:ln>
          <a:effectLst>
            <a:outerShdw blurRad="469900" dist="304800" dir="2700000" sx="97000" sy="97000" algn="tl" rotWithShape="0">
              <a:schemeClr val="tx1">
                <a:lumMod val="75000"/>
                <a:lumOff val="2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31" name="椭圆 3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>
            <a:extLst>
              <a:ext uri="{FF2B5EF4-FFF2-40B4-BE49-F238E27FC236}"/>
            </a:extLst>
          </p:cNvPr>
          <p:cNvSpPr/>
          <p:nvPr/>
        </p:nvSpPr>
        <p:spPr>
          <a:xfrm>
            <a:off x="4157663" y="2127250"/>
            <a:ext cx="123825" cy="123825"/>
          </a:xfrm>
          <a:prstGeom prst="ellipse">
            <a:avLst/>
          </a:prstGeom>
          <a:gradFill>
            <a:gsLst>
              <a:gs pos="0">
                <a:srgbClr val="FBB709"/>
              </a:gs>
              <a:gs pos="100000">
                <a:srgbClr val="FBB709">
                  <a:alpha val="50000"/>
                </a:srgbClr>
              </a:gs>
            </a:gsLst>
            <a:lin ang="0" scaled="1"/>
          </a:gradFill>
          <a:ln w="25400">
            <a:noFill/>
          </a:ln>
          <a:effectLst>
            <a:outerShdw blurRad="469900" dist="304800" dir="2700000" sx="97000" sy="97000" algn="tl" rotWithShape="0">
              <a:schemeClr val="tx1">
                <a:lumMod val="75000"/>
                <a:lumOff val="2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32" name="椭圆 31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>
            <a:extLst>
              <a:ext uri="{FF2B5EF4-FFF2-40B4-BE49-F238E27FC236}"/>
            </a:extLst>
          </p:cNvPr>
          <p:cNvSpPr/>
          <p:nvPr/>
        </p:nvSpPr>
        <p:spPr>
          <a:xfrm rot="1877300">
            <a:off x="6661150" y="1930400"/>
            <a:ext cx="176213" cy="176213"/>
          </a:xfrm>
          <a:prstGeom prst="ellipse">
            <a:avLst/>
          </a:prstGeom>
          <a:gradFill>
            <a:gsLst>
              <a:gs pos="0">
                <a:srgbClr val="00ACDE"/>
              </a:gs>
              <a:gs pos="100000">
                <a:srgbClr val="00ACDE">
                  <a:alpha val="50000"/>
                </a:srgbClr>
              </a:gs>
            </a:gsLst>
            <a:lin ang="0" scaled="1"/>
          </a:gradFill>
          <a:ln w="25400">
            <a:noFill/>
          </a:ln>
          <a:effectLst>
            <a:outerShdw blurRad="469900" dist="304800" dir="2700000" sx="97000" sy="97000" algn="tl" rotWithShape="0">
              <a:schemeClr val="tx1">
                <a:lumMod val="75000"/>
                <a:lumOff val="2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33" name="椭圆 3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>
            <a:extLst>
              <a:ext uri="{FF2B5EF4-FFF2-40B4-BE49-F238E27FC236}"/>
            </a:extLst>
          </p:cNvPr>
          <p:cNvSpPr/>
          <p:nvPr/>
        </p:nvSpPr>
        <p:spPr>
          <a:xfrm>
            <a:off x="6870700" y="1189038"/>
            <a:ext cx="200025" cy="201612"/>
          </a:xfrm>
          <a:prstGeom prst="ellipse">
            <a:avLst/>
          </a:prstGeom>
          <a:solidFill>
            <a:srgbClr val="92D050"/>
          </a:solidFill>
          <a:ln w="25400">
            <a:noFill/>
          </a:ln>
          <a:effectLst>
            <a:outerShdw blurRad="469900" dist="304800" dir="2700000" sx="97000" sy="97000" algn="tl" rotWithShape="0">
              <a:schemeClr val="tx1">
                <a:lumMod val="75000"/>
                <a:lumOff val="2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34" name="椭圆 3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>
            <a:extLst>
              <a:ext uri="{FF2B5EF4-FFF2-40B4-BE49-F238E27FC236}"/>
            </a:extLst>
          </p:cNvPr>
          <p:cNvSpPr/>
          <p:nvPr/>
        </p:nvSpPr>
        <p:spPr>
          <a:xfrm rot="1877300">
            <a:off x="3973513" y="3044825"/>
            <a:ext cx="176212" cy="176213"/>
          </a:xfrm>
          <a:prstGeom prst="ellipse">
            <a:avLst/>
          </a:prstGeom>
          <a:solidFill>
            <a:srgbClr val="92D050"/>
          </a:solidFill>
          <a:ln w="25400">
            <a:noFill/>
          </a:ln>
          <a:effectLst>
            <a:outerShdw blurRad="469900" dist="304800" dir="2700000" sx="97000" sy="97000" algn="tl" rotWithShape="0">
              <a:schemeClr val="tx1">
                <a:lumMod val="75000"/>
                <a:lumOff val="2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35" name="椭圆 3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>
            <a:extLst>
              <a:ext uri="{FF2B5EF4-FFF2-40B4-BE49-F238E27FC236}"/>
            </a:extLst>
          </p:cNvPr>
          <p:cNvSpPr/>
          <p:nvPr/>
        </p:nvSpPr>
        <p:spPr>
          <a:xfrm>
            <a:off x="4376738" y="1103313"/>
            <a:ext cx="2357437" cy="2357437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 w="25400">
            <a:solidFill>
              <a:schemeClr val="bg2">
                <a:alpha val="46000"/>
              </a:schemeClr>
            </a:solidFill>
          </a:ln>
          <a:effectLst>
            <a:outerShdw blurRad="635000" dist="444500" dir="2700000" sx="95000" sy="95000" algn="tl" rotWithShape="0">
              <a:schemeClr val="tx1">
                <a:lumMod val="75000"/>
                <a:lumOff val="2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41" name="椭圆 4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>
            <a:extLst>
              <a:ext uri="{FF2B5EF4-FFF2-40B4-BE49-F238E27FC236}"/>
            </a:extLst>
          </p:cNvPr>
          <p:cNvSpPr/>
          <p:nvPr/>
        </p:nvSpPr>
        <p:spPr>
          <a:xfrm>
            <a:off x="6561138" y="1443038"/>
            <a:ext cx="331787" cy="330200"/>
          </a:xfrm>
          <a:prstGeom prst="ellipse">
            <a:avLst/>
          </a:prstGeom>
          <a:solidFill>
            <a:srgbClr val="FBB709">
              <a:alpha val="80000"/>
            </a:srgbClr>
          </a:solidFill>
          <a:ln w="25400">
            <a:noFill/>
          </a:ln>
          <a:effectLst>
            <a:outerShdw blurRad="469900" dist="304800" dir="2700000" sx="97000" sy="97000" algn="tl" rotWithShape="0">
              <a:schemeClr val="tx1">
                <a:lumMod val="75000"/>
                <a:lumOff val="2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08513" y="3436938"/>
            <a:ext cx="2719387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084388" y="3362325"/>
            <a:ext cx="2195512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73488" y="3238500"/>
            <a:ext cx="1122362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252663" y="4389438"/>
            <a:ext cx="4872037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6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6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6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6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72222E-6 -2.86331E-6 L 0.13924 -0.03795 " pathEditMode="relative" rAng="0" ptsTypes="AA">
                                      <p:cBhvr>
                                        <p:cTn id="18" dur="65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2" y="-191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6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6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-4.16667E-6 -2.22222E-6 L 0.1099 -0.11805 " pathEditMode="relative" rAng="0" ptsTypes="AA">
                                      <p:cBhvr>
                                        <p:cTn id="25" dur="65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95" y="-590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6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08333E-6 -1.11111E-6 L 0.16745 0.06806 " pathEditMode="relative" rAng="0" ptsTypes="AA">
                                      <p:cBhvr>
                                        <p:cTn id="32" dur="65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72" y="340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6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6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375E-6 -4.44444E-6 L 0.18477 -0.11527 " pathEditMode="relative" rAng="0" ptsTypes="AA">
                                      <p:cBhvr>
                                        <p:cTn id="39" dur="65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32" y="-576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6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58333E-6 1.48148E-6 L -0.08321 0.17338 " pathEditMode="relative" rAng="0" ptsTypes="AA">
                                      <p:cBhvr>
                                        <p:cTn id="46" dur="65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8657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6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6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4.375E-6 3.7037E-6 L -0.16563 0.19537 " pathEditMode="relative" rAng="0" ptsTypes="AA">
                                      <p:cBhvr>
                                        <p:cTn id="53" dur="65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81" y="976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6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6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path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1.04167E-6 -4.07407E-6 L -0.1444 0.0801 " pathEditMode="relative" rAng="0" ptsTypes="AA">
                                      <p:cBhvr>
                                        <p:cTn id="60" dur="65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7" y="4005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6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6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path" presetSubtype="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1.66667E-6 -2.22222E-6 L -0.10925 0.13519 " pathEditMode="relative" rAng="0" ptsTypes="AA">
                                      <p:cBhvr>
                                        <p:cTn id="67" dur="65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69" y="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6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6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6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6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pat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70833E-6 3.7037E-7 L 0.13919 -0.03796 " pathEditMode="relative" rAng="0" ptsTypes="AA">
                                      <p:cBhvr>
                                        <p:cTn id="83" dur="6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53" y="-1898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6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6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path" presetSubtype="0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-4.16667E-6 -2.22222E-6 L 0.1099 -0.11805 " pathEditMode="relative" rAng="0" ptsTypes="AA">
                                      <p:cBhvr>
                                        <p:cTn id="90" dur="6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95" y="-5903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6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6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2" presetClass="pat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08333E-6 -1.11111E-6 L 0.16745 0.06806 " pathEditMode="relative" rAng="0" ptsTypes="AA">
                                      <p:cBhvr>
                                        <p:cTn id="97" dur="65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72" y="3403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6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6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pat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375E-6 -4.44444E-6 L 0.18477 -0.11527 " pathEditMode="relative" rAng="0" ptsTypes="AA">
                                      <p:cBhvr>
                                        <p:cTn id="104" dur="65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32" y="-5764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6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6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2" presetClass="path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4.375E-6 3.7037E-6 L -0.16563 0.19537 " pathEditMode="relative" rAng="0" ptsTypes="AA">
                                      <p:cBhvr>
                                        <p:cTn id="111" dur="65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81" y="9769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6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6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2" presetClass="path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1.04167E-6 -4.07407E-6 L -0.1444 0.0801 " pathEditMode="relative" rAng="0" ptsTypes="AA">
                                      <p:cBhvr>
                                        <p:cTn id="118" dur="65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7" y="4005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6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6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2" presetClass="path" presetSubtype="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1.66667E-6 -2.22222E-6 L -0.10925 0.13519 " pathEditMode="relative" rAng="0" ptsTypes="AA">
                                      <p:cBhvr>
                                        <p:cTn id="125" dur="65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69" y="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200"/>
                            </p:stCondLst>
                            <p:childTnLst>
                              <p:par>
                                <p:cTn id="1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45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7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950"/>
                            </p:stCondLst>
                            <p:childTnLst>
                              <p:par>
                                <p:cTn id="1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14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46" grpId="0" animBg="1"/>
      <p:bldP spid="46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" grpId="0" animBg="1"/>
      <p:bldP spid="47" grpId="0" animBg="1"/>
      <p:bldP spid="47" grpId="1" animBg="1"/>
      <p:bldP spid="27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41" grpId="0" animBg="1"/>
      <p:bldP spid="41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11"/>
          <p:cNvSpPr txBox="1">
            <a:spLocks noChangeArrowheads="1"/>
          </p:cNvSpPr>
          <p:nvPr/>
        </p:nvSpPr>
        <p:spPr bwMode="auto">
          <a:xfrm>
            <a:off x="2870200" y="1049338"/>
            <a:ext cx="3416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40B0FF"/>
                </a:solidFill>
                <a:ea typeface="微软雅黑" pitchFamily="34" charset="-122"/>
              </a:rPr>
              <a:t>三、大学生精神障碍产生的</a:t>
            </a:r>
            <a:r>
              <a:rPr lang="zh-CN" altLang="en-US" sz="1800">
                <a:solidFill>
                  <a:srgbClr val="C00000"/>
                </a:solidFill>
                <a:ea typeface="微软雅黑" pitchFamily="34" charset="-122"/>
              </a:rPr>
              <a:t>原因</a:t>
            </a:r>
          </a:p>
        </p:txBody>
      </p:sp>
      <p:grpSp>
        <p:nvGrpSpPr>
          <p:cNvPr id="47107" name="组合 1"/>
          <p:cNvGrpSpPr>
            <a:grpSpLocks/>
          </p:cNvGrpSpPr>
          <p:nvPr/>
        </p:nvGrpSpPr>
        <p:grpSpPr bwMode="auto">
          <a:xfrm>
            <a:off x="911225" y="1768475"/>
            <a:ext cx="8051800" cy="3022600"/>
            <a:chOff x="695084" y="1601128"/>
            <a:chExt cx="8051521" cy="3022289"/>
          </a:xfrm>
        </p:grpSpPr>
        <p:sp>
          <p:nvSpPr>
            <p:cNvPr id="10" name="矩形 9"/>
            <p:cNvSpPr/>
            <p:nvPr/>
          </p:nvSpPr>
          <p:spPr>
            <a:xfrm>
              <a:off x="695084" y="1613827"/>
              <a:ext cx="1300118" cy="1300029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/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17" name="矩形 16"/>
            <p:cNvSpPr/>
            <p:nvPr/>
          </p:nvSpPr>
          <p:spPr>
            <a:xfrm>
              <a:off x="2093624" y="3007508"/>
              <a:ext cx="1300117" cy="1300029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/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 dirty="0"/>
            </a:p>
          </p:txBody>
        </p:sp>
        <p:sp>
          <p:nvSpPr>
            <p:cNvPr id="47113" name="矩形 25"/>
            <p:cNvSpPr>
              <a:spLocks noChangeArrowheads="1"/>
            </p:cNvSpPr>
            <p:nvPr/>
          </p:nvSpPr>
          <p:spPr bwMode="auto">
            <a:xfrm>
              <a:off x="4723973" y="3884943"/>
              <a:ext cx="4022632" cy="560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fontAlgn="ctr" hangingPunct="0">
                <a:lnSpc>
                  <a:spcPct val="130000"/>
                </a:lnSpc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r>
                <a:rPr lang="zh-CN" altLang="en-US">
                  <a:solidFill>
                    <a:srgbClr val="515151"/>
                  </a:solidFill>
                  <a:ea typeface="微软雅黑" pitchFamily="34" charset="-122"/>
                </a:rPr>
                <a:t>精神障碍与其他躯体疾病一样 ，均是</a:t>
              </a:r>
              <a:endParaRPr lang="en-US" altLang="zh-CN">
                <a:solidFill>
                  <a:srgbClr val="515151"/>
                </a:solidFill>
                <a:ea typeface="微软雅黑" pitchFamily="34" charset="-122"/>
              </a:endParaRPr>
            </a:p>
            <a:p>
              <a:pPr eaLnBrk="0" fontAlgn="ctr" hangingPunct="0">
                <a:lnSpc>
                  <a:spcPct val="130000"/>
                </a:lnSpc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r>
                <a:rPr lang="zh-CN" altLang="en-US">
                  <a:solidFill>
                    <a:srgbClr val="C00000"/>
                  </a:solidFill>
                  <a:ea typeface="微软雅黑" pitchFamily="34" charset="-122"/>
                </a:rPr>
                <a:t>生物、心理、社会因素</a:t>
              </a:r>
              <a:r>
                <a:rPr lang="zh-CN" altLang="en-US">
                  <a:solidFill>
                    <a:srgbClr val="515151"/>
                  </a:solidFill>
                  <a:ea typeface="微软雅黑" pitchFamily="34" charset="-122"/>
                </a:rPr>
                <a:t>相互作用的结果。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062640" y="1601128"/>
              <a:ext cx="3375283" cy="1877437"/>
            </a:xfrm>
            <a:prstGeom prst="rect">
              <a:avLst/>
            </a:prstGeom>
          </p:spPr>
          <p:txBody>
            <a:bodyPr wrap="none" lIns="0">
              <a:spAutoFit/>
            </a:bodyPr>
            <a:lstStyle>
              <a:defPPr>
                <a:defRPr lang="zh-CN"/>
              </a:defPPr>
              <a:lvl1pPr>
                <a:defRPr sz="28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pPr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人为什么会得精神疾病呢？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  <a:p>
              <a:pPr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  <a:p>
              <a:pPr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精神疾病是因为受了刺激才引发的？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  <a:p>
              <a:pPr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  <a:p>
              <a:pPr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精神疾病就是遗传来的吗？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altLang="zh-CN" sz="1800" dirty="0"/>
            </a:p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altLang="zh-CN" sz="1800" dirty="0"/>
            </a:p>
          </p:txBody>
        </p:sp>
        <p:cxnSp>
          <p:nvCxnSpPr>
            <p:cNvPr id="28" name="直接连接符 27"/>
            <p:cNvCxnSpPr>
              <a:cxnSpLocks/>
            </p:cNvCxnSpPr>
            <p:nvPr/>
          </p:nvCxnSpPr>
          <p:spPr>
            <a:xfrm flipV="1">
              <a:off x="4062055" y="3007508"/>
              <a:ext cx="4319437" cy="7937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2093624" y="1613827"/>
              <a:ext cx="1300117" cy="130002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 dirty="0"/>
            </a:p>
          </p:txBody>
        </p:sp>
        <p:sp>
          <p:nvSpPr>
            <p:cNvPr id="33" name="矩形 32"/>
            <p:cNvSpPr/>
            <p:nvPr/>
          </p:nvSpPr>
          <p:spPr>
            <a:xfrm>
              <a:off x="695084" y="3007508"/>
              <a:ext cx="1300118" cy="130002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2563507" y="2123362"/>
              <a:ext cx="360350" cy="282546"/>
            </a:xfrm>
            <a:custGeom>
              <a:avLst/>
              <a:gdLst>
                <a:gd name="T0" fmla="*/ 45 w 168"/>
                <a:gd name="T1" fmla="*/ 4 h 132"/>
                <a:gd name="T2" fmla="*/ 16 w 168"/>
                <a:gd name="T3" fmla="*/ 16 h 132"/>
                <a:gd name="T4" fmla="*/ 16 w 168"/>
                <a:gd name="T5" fmla="*/ 73 h 132"/>
                <a:gd name="T6" fmla="*/ 76 w 168"/>
                <a:gd name="T7" fmla="*/ 132 h 132"/>
                <a:gd name="T8" fmla="*/ 96 w 168"/>
                <a:gd name="T9" fmla="*/ 112 h 132"/>
                <a:gd name="T10" fmla="*/ 100 w 168"/>
                <a:gd name="T11" fmla="*/ 108 h 132"/>
                <a:gd name="T12" fmla="*/ 100 w 168"/>
                <a:gd name="T13" fmla="*/ 101 h 132"/>
                <a:gd name="T14" fmla="*/ 89 w 168"/>
                <a:gd name="T15" fmla="*/ 103 h 132"/>
                <a:gd name="T16" fmla="*/ 75 w 168"/>
                <a:gd name="T17" fmla="*/ 103 h 132"/>
                <a:gd name="T18" fmla="*/ 59 w 168"/>
                <a:gd name="T19" fmla="*/ 88 h 132"/>
                <a:gd name="T20" fmla="*/ 75 w 168"/>
                <a:gd name="T21" fmla="*/ 72 h 132"/>
                <a:gd name="T22" fmla="*/ 84 w 168"/>
                <a:gd name="T23" fmla="*/ 72 h 132"/>
                <a:gd name="T24" fmla="*/ 85 w 168"/>
                <a:gd name="T25" fmla="*/ 71 h 132"/>
                <a:gd name="T26" fmla="*/ 90 w 168"/>
                <a:gd name="T27" fmla="*/ 52 h 132"/>
                <a:gd name="T28" fmla="*/ 93 w 168"/>
                <a:gd name="T29" fmla="*/ 33 h 132"/>
                <a:gd name="T30" fmla="*/ 106 w 168"/>
                <a:gd name="T31" fmla="*/ 17 h 132"/>
                <a:gd name="T32" fmla="*/ 120 w 168"/>
                <a:gd name="T33" fmla="*/ 21 h 132"/>
                <a:gd name="T34" fmla="*/ 125 w 168"/>
                <a:gd name="T35" fmla="*/ 33 h 132"/>
                <a:gd name="T36" fmla="*/ 127 w 168"/>
                <a:gd name="T37" fmla="*/ 55 h 132"/>
                <a:gd name="T38" fmla="*/ 130 w 168"/>
                <a:gd name="T39" fmla="*/ 53 h 132"/>
                <a:gd name="T40" fmla="*/ 144 w 168"/>
                <a:gd name="T41" fmla="*/ 59 h 132"/>
                <a:gd name="T42" fmla="*/ 136 w 168"/>
                <a:gd name="T43" fmla="*/ 16 h 132"/>
                <a:gd name="T44" fmla="*/ 78 w 168"/>
                <a:gd name="T45" fmla="*/ 16 h 132"/>
                <a:gd name="T46" fmla="*/ 76 w 168"/>
                <a:gd name="T47" fmla="*/ 18 h 132"/>
                <a:gd name="T48" fmla="*/ 76 w 168"/>
                <a:gd name="T49" fmla="*/ 18 h 132"/>
                <a:gd name="T50" fmla="*/ 73 w 168"/>
                <a:gd name="T51" fmla="*/ 16 h 132"/>
                <a:gd name="T52" fmla="*/ 45 w 168"/>
                <a:gd name="T53" fmla="*/ 4 h 132"/>
                <a:gd name="T54" fmla="*/ 110 w 168"/>
                <a:gd name="T55" fmla="*/ 27 h 132"/>
                <a:gd name="T56" fmla="*/ 103 w 168"/>
                <a:gd name="T57" fmla="*/ 35 h 132"/>
                <a:gd name="T58" fmla="*/ 100 w 168"/>
                <a:gd name="T59" fmla="*/ 54 h 132"/>
                <a:gd name="T60" fmla="*/ 94 w 168"/>
                <a:gd name="T61" fmla="*/ 75 h 132"/>
                <a:gd name="T62" fmla="*/ 91 w 168"/>
                <a:gd name="T63" fmla="*/ 81 h 132"/>
                <a:gd name="T64" fmla="*/ 89 w 168"/>
                <a:gd name="T65" fmla="*/ 82 h 132"/>
                <a:gd name="T66" fmla="*/ 75 w 168"/>
                <a:gd name="T67" fmla="*/ 82 h 132"/>
                <a:gd name="T68" fmla="*/ 70 w 168"/>
                <a:gd name="T69" fmla="*/ 88 h 132"/>
                <a:gd name="T70" fmla="*/ 75 w 168"/>
                <a:gd name="T71" fmla="*/ 93 h 132"/>
                <a:gd name="T72" fmla="*/ 89 w 168"/>
                <a:gd name="T73" fmla="*/ 93 h 132"/>
                <a:gd name="T74" fmla="*/ 99 w 168"/>
                <a:gd name="T75" fmla="*/ 88 h 132"/>
                <a:gd name="T76" fmla="*/ 104 w 168"/>
                <a:gd name="T77" fmla="*/ 79 h 132"/>
                <a:gd name="T78" fmla="*/ 107 w 168"/>
                <a:gd name="T79" fmla="*/ 68 h 132"/>
                <a:gd name="T80" fmla="*/ 108 w 168"/>
                <a:gd name="T81" fmla="*/ 82 h 132"/>
                <a:gd name="T82" fmla="*/ 112 w 168"/>
                <a:gd name="T83" fmla="*/ 119 h 132"/>
                <a:gd name="T84" fmla="*/ 126 w 168"/>
                <a:gd name="T85" fmla="*/ 119 h 132"/>
                <a:gd name="T86" fmla="*/ 131 w 168"/>
                <a:gd name="T87" fmla="*/ 100 h 132"/>
                <a:gd name="T88" fmla="*/ 134 w 168"/>
                <a:gd name="T89" fmla="*/ 84 h 132"/>
                <a:gd name="T90" fmla="*/ 140 w 168"/>
                <a:gd name="T91" fmla="*/ 91 h 132"/>
                <a:gd name="T92" fmla="*/ 144 w 168"/>
                <a:gd name="T93" fmla="*/ 93 h 132"/>
                <a:gd name="T94" fmla="*/ 150 w 168"/>
                <a:gd name="T95" fmla="*/ 93 h 132"/>
                <a:gd name="T96" fmla="*/ 158 w 168"/>
                <a:gd name="T97" fmla="*/ 98 h 132"/>
                <a:gd name="T98" fmla="*/ 168 w 168"/>
                <a:gd name="T99" fmla="*/ 88 h 132"/>
                <a:gd name="T100" fmla="*/ 158 w 168"/>
                <a:gd name="T101" fmla="*/ 78 h 132"/>
                <a:gd name="T102" fmla="*/ 150 w 168"/>
                <a:gd name="T103" fmla="*/ 82 h 132"/>
                <a:gd name="T104" fmla="*/ 147 w 168"/>
                <a:gd name="T105" fmla="*/ 82 h 132"/>
                <a:gd name="T106" fmla="*/ 137 w 168"/>
                <a:gd name="T107" fmla="*/ 67 h 132"/>
                <a:gd name="T108" fmla="*/ 131 w 168"/>
                <a:gd name="T109" fmla="*/ 64 h 132"/>
                <a:gd name="T110" fmla="*/ 127 w 168"/>
                <a:gd name="T111" fmla="*/ 68 h 132"/>
                <a:gd name="T112" fmla="*/ 121 w 168"/>
                <a:gd name="T113" fmla="*/ 98 h 132"/>
                <a:gd name="T114" fmla="*/ 120 w 168"/>
                <a:gd name="T115" fmla="*/ 101 h 132"/>
                <a:gd name="T116" fmla="*/ 119 w 168"/>
                <a:gd name="T117" fmla="*/ 81 h 132"/>
                <a:gd name="T118" fmla="*/ 115 w 168"/>
                <a:gd name="T119" fmla="*/ 34 h 132"/>
                <a:gd name="T120" fmla="*/ 110 w 168"/>
                <a:gd name="T121" fmla="*/ 2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8" h="132">
                  <a:moveTo>
                    <a:pt x="45" y="4"/>
                  </a:moveTo>
                  <a:cubicBezTo>
                    <a:pt x="34" y="4"/>
                    <a:pt x="24" y="8"/>
                    <a:pt x="16" y="16"/>
                  </a:cubicBezTo>
                  <a:cubicBezTo>
                    <a:pt x="0" y="32"/>
                    <a:pt x="0" y="57"/>
                    <a:pt x="16" y="7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100" y="105"/>
                    <a:pt x="100" y="103"/>
                    <a:pt x="100" y="101"/>
                  </a:cubicBezTo>
                  <a:cubicBezTo>
                    <a:pt x="97" y="102"/>
                    <a:pt x="93" y="103"/>
                    <a:pt x="89" y="103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6" y="103"/>
                    <a:pt x="59" y="97"/>
                    <a:pt x="59" y="88"/>
                  </a:cubicBezTo>
                  <a:cubicBezTo>
                    <a:pt x="59" y="79"/>
                    <a:pt x="66" y="72"/>
                    <a:pt x="75" y="72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2"/>
                    <a:pt x="84" y="72"/>
                    <a:pt x="85" y="71"/>
                  </a:cubicBezTo>
                  <a:cubicBezTo>
                    <a:pt x="86" y="67"/>
                    <a:pt x="88" y="59"/>
                    <a:pt x="90" y="52"/>
                  </a:cubicBezTo>
                  <a:cubicBezTo>
                    <a:pt x="91" y="45"/>
                    <a:pt x="91" y="39"/>
                    <a:pt x="93" y="33"/>
                  </a:cubicBezTo>
                  <a:cubicBezTo>
                    <a:pt x="94" y="26"/>
                    <a:pt x="98" y="19"/>
                    <a:pt x="106" y="17"/>
                  </a:cubicBezTo>
                  <a:cubicBezTo>
                    <a:pt x="111" y="16"/>
                    <a:pt x="117" y="18"/>
                    <a:pt x="120" y="21"/>
                  </a:cubicBezTo>
                  <a:cubicBezTo>
                    <a:pt x="123" y="25"/>
                    <a:pt x="124" y="29"/>
                    <a:pt x="125" y="33"/>
                  </a:cubicBezTo>
                  <a:cubicBezTo>
                    <a:pt x="125" y="37"/>
                    <a:pt x="126" y="47"/>
                    <a:pt x="127" y="55"/>
                  </a:cubicBezTo>
                  <a:cubicBezTo>
                    <a:pt x="128" y="54"/>
                    <a:pt x="128" y="54"/>
                    <a:pt x="130" y="53"/>
                  </a:cubicBezTo>
                  <a:cubicBezTo>
                    <a:pt x="136" y="53"/>
                    <a:pt x="141" y="55"/>
                    <a:pt x="144" y="59"/>
                  </a:cubicBezTo>
                  <a:cubicBezTo>
                    <a:pt x="150" y="45"/>
                    <a:pt x="147" y="28"/>
                    <a:pt x="136" y="16"/>
                  </a:cubicBezTo>
                  <a:cubicBezTo>
                    <a:pt x="120" y="0"/>
                    <a:pt x="94" y="0"/>
                    <a:pt x="78" y="16"/>
                  </a:cubicBezTo>
                  <a:cubicBezTo>
                    <a:pt x="77" y="17"/>
                    <a:pt x="76" y="17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7"/>
                    <a:pt x="74" y="17"/>
                    <a:pt x="73" y="16"/>
                  </a:cubicBezTo>
                  <a:cubicBezTo>
                    <a:pt x="65" y="8"/>
                    <a:pt x="55" y="4"/>
                    <a:pt x="45" y="4"/>
                  </a:cubicBezTo>
                  <a:close/>
                  <a:moveTo>
                    <a:pt x="110" y="27"/>
                  </a:moveTo>
                  <a:cubicBezTo>
                    <a:pt x="107" y="27"/>
                    <a:pt x="104" y="30"/>
                    <a:pt x="103" y="35"/>
                  </a:cubicBezTo>
                  <a:cubicBezTo>
                    <a:pt x="102" y="40"/>
                    <a:pt x="101" y="47"/>
                    <a:pt x="100" y="54"/>
                  </a:cubicBezTo>
                  <a:cubicBezTo>
                    <a:pt x="98" y="62"/>
                    <a:pt x="97" y="70"/>
                    <a:pt x="94" y="75"/>
                  </a:cubicBezTo>
                  <a:cubicBezTo>
                    <a:pt x="93" y="78"/>
                    <a:pt x="92" y="80"/>
                    <a:pt x="91" y="81"/>
                  </a:cubicBezTo>
                  <a:cubicBezTo>
                    <a:pt x="90" y="83"/>
                    <a:pt x="89" y="82"/>
                    <a:pt x="89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2" y="82"/>
                    <a:pt x="70" y="85"/>
                    <a:pt x="70" y="88"/>
                  </a:cubicBezTo>
                  <a:cubicBezTo>
                    <a:pt x="70" y="90"/>
                    <a:pt x="72" y="93"/>
                    <a:pt x="75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3" y="93"/>
                    <a:pt x="96" y="91"/>
                    <a:pt x="99" y="88"/>
                  </a:cubicBezTo>
                  <a:cubicBezTo>
                    <a:pt x="101" y="86"/>
                    <a:pt x="102" y="83"/>
                    <a:pt x="104" y="79"/>
                  </a:cubicBezTo>
                  <a:cubicBezTo>
                    <a:pt x="105" y="76"/>
                    <a:pt x="106" y="72"/>
                    <a:pt x="107" y="68"/>
                  </a:cubicBezTo>
                  <a:cubicBezTo>
                    <a:pt x="107" y="74"/>
                    <a:pt x="107" y="77"/>
                    <a:pt x="108" y="82"/>
                  </a:cubicBezTo>
                  <a:cubicBezTo>
                    <a:pt x="110" y="102"/>
                    <a:pt x="110" y="107"/>
                    <a:pt x="112" y="119"/>
                  </a:cubicBezTo>
                  <a:cubicBezTo>
                    <a:pt x="113" y="128"/>
                    <a:pt x="123" y="126"/>
                    <a:pt x="126" y="119"/>
                  </a:cubicBezTo>
                  <a:cubicBezTo>
                    <a:pt x="129" y="114"/>
                    <a:pt x="130" y="107"/>
                    <a:pt x="131" y="100"/>
                  </a:cubicBezTo>
                  <a:cubicBezTo>
                    <a:pt x="133" y="92"/>
                    <a:pt x="133" y="90"/>
                    <a:pt x="134" y="84"/>
                  </a:cubicBezTo>
                  <a:cubicBezTo>
                    <a:pt x="137" y="88"/>
                    <a:pt x="140" y="91"/>
                    <a:pt x="140" y="91"/>
                  </a:cubicBezTo>
                  <a:cubicBezTo>
                    <a:pt x="140" y="92"/>
                    <a:pt x="142" y="93"/>
                    <a:pt x="144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2" y="96"/>
                    <a:pt x="155" y="98"/>
                    <a:pt x="158" y="98"/>
                  </a:cubicBezTo>
                  <a:cubicBezTo>
                    <a:pt x="164" y="98"/>
                    <a:pt x="168" y="93"/>
                    <a:pt x="168" y="88"/>
                  </a:cubicBezTo>
                  <a:cubicBezTo>
                    <a:pt x="168" y="82"/>
                    <a:pt x="164" y="78"/>
                    <a:pt x="158" y="78"/>
                  </a:cubicBezTo>
                  <a:cubicBezTo>
                    <a:pt x="155" y="78"/>
                    <a:pt x="152" y="80"/>
                    <a:pt x="150" y="82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5" y="81"/>
                    <a:pt x="141" y="76"/>
                    <a:pt x="137" y="67"/>
                  </a:cubicBezTo>
                  <a:cubicBezTo>
                    <a:pt x="136" y="65"/>
                    <a:pt x="133" y="64"/>
                    <a:pt x="131" y="64"/>
                  </a:cubicBezTo>
                  <a:cubicBezTo>
                    <a:pt x="129" y="64"/>
                    <a:pt x="127" y="66"/>
                    <a:pt x="127" y="68"/>
                  </a:cubicBezTo>
                  <a:cubicBezTo>
                    <a:pt x="127" y="68"/>
                    <a:pt x="124" y="84"/>
                    <a:pt x="121" y="98"/>
                  </a:cubicBezTo>
                  <a:cubicBezTo>
                    <a:pt x="121" y="99"/>
                    <a:pt x="121" y="100"/>
                    <a:pt x="120" y="101"/>
                  </a:cubicBezTo>
                  <a:cubicBezTo>
                    <a:pt x="120" y="94"/>
                    <a:pt x="119" y="92"/>
                    <a:pt x="119" y="81"/>
                  </a:cubicBezTo>
                  <a:cubicBezTo>
                    <a:pt x="117" y="62"/>
                    <a:pt x="115" y="41"/>
                    <a:pt x="115" y="34"/>
                  </a:cubicBezTo>
                  <a:cubicBezTo>
                    <a:pt x="114" y="29"/>
                    <a:pt x="112" y="27"/>
                    <a:pt x="11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42" name="Freeform 50"/>
            <p:cNvSpPr>
              <a:spLocks noEditPoints="1"/>
            </p:cNvSpPr>
            <p:nvPr/>
          </p:nvSpPr>
          <p:spPr bwMode="auto">
            <a:xfrm>
              <a:off x="1164968" y="3478948"/>
              <a:ext cx="360351" cy="357150"/>
            </a:xfrm>
            <a:custGeom>
              <a:avLst/>
              <a:gdLst>
                <a:gd name="T0" fmla="*/ 122 w 167"/>
                <a:gd name="T1" fmla="*/ 1 h 166"/>
                <a:gd name="T2" fmla="*/ 131 w 167"/>
                <a:gd name="T3" fmla="*/ 19 h 166"/>
                <a:gd name="T4" fmla="*/ 139 w 167"/>
                <a:gd name="T5" fmla="*/ 42 h 166"/>
                <a:gd name="T6" fmla="*/ 156 w 167"/>
                <a:gd name="T7" fmla="*/ 43 h 166"/>
                <a:gd name="T8" fmla="*/ 164 w 167"/>
                <a:gd name="T9" fmla="*/ 35 h 166"/>
                <a:gd name="T10" fmla="*/ 127 w 167"/>
                <a:gd name="T11" fmla="*/ 0 h 166"/>
                <a:gd name="T12" fmla="*/ 95 w 167"/>
                <a:gd name="T13" fmla="*/ 13 h 166"/>
                <a:gd name="T14" fmla="*/ 99 w 167"/>
                <a:gd name="T15" fmla="*/ 25 h 166"/>
                <a:gd name="T16" fmla="*/ 32 w 167"/>
                <a:gd name="T17" fmla="*/ 101 h 166"/>
                <a:gd name="T18" fmla="*/ 65 w 167"/>
                <a:gd name="T19" fmla="*/ 134 h 166"/>
                <a:gd name="T20" fmla="*/ 141 w 167"/>
                <a:gd name="T21" fmla="*/ 67 h 166"/>
                <a:gd name="T22" fmla="*/ 153 w 167"/>
                <a:gd name="T23" fmla="*/ 70 h 166"/>
                <a:gd name="T24" fmla="*/ 146 w 167"/>
                <a:gd name="T25" fmla="*/ 55 h 166"/>
                <a:gd name="T26" fmla="*/ 145 w 167"/>
                <a:gd name="T27" fmla="*/ 54 h 166"/>
                <a:gd name="T28" fmla="*/ 111 w 167"/>
                <a:gd name="T29" fmla="*/ 20 h 166"/>
                <a:gd name="T30" fmla="*/ 104 w 167"/>
                <a:gd name="T31" fmla="*/ 13 h 166"/>
                <a:gd name="T32" fmla="*/ 99 w 167"/>
                <a:gd name="T33" fmla="*/ 11 h 166"/>
                <a:gd name="T34" fmla="*/ 132 w 167"/>
                <a:gd name="T35" fmla="*/ 58 h 166"/>
                <a:gd name="T36" fmla="*/ 114 w 167"/>
                <a:gd name="T37" fmla="*/ 51 h 166"/>
                <a:gd name="T38" fmla="*/ 122 w 167"/>
                <a:gd name="T39" fmla="*/ 69 h 166"/>
                <a:gd name="T40" fmla="*/ 109 w 167"/>
                <a:gd name="T41" fmla="*/ 67 h 166"/>
                <a:gd name="T42" fmla="*/ 111 w 167"/>
                <a:gd name="T43" fmla="*/ 80 h 166"/>
                <a:gd name="T44" fmla="*/ 94 w 167"/>
                <a:gd name="T45" fmla="*/ 72 h 166"/>
                <a:gd name="T46" fmla="*/ 100 w 167"/>
                <a:gd name="T47" fmla="*/ 90 h 166"/>
                <a:gd name="T48" fmla="*/ 77 w 167"/>
                <a:gd name="T49" fmla="*/ 78 h 166"/>
                <a:gd name="T50" fmla="*/ 44 w 167"/>
                <a:gd name="T51" fmla="*/ 96 h 166"/>
                <a:gd name="T52" fmla="*/ 34 w 167"/>
                <a:gd name="T53" fmla="*/ 110 h 166"/>
                <a:gd name="T54" fmla="*/ 28 w 167"/>
                <a:gd name="T55" fmla="*/ 126 h 166"/>
                <a:gd name="T56" fmla="*/ 51 w 167"/>
                <a:gd name="T57" fmla="*/ 137 h 166"/>
                <a:gd name="T58" fmla="*/ 34 w 167"/>
                <a:gd name="T59" fmla="*/ 110 h 166"/>
                <a:gd name="T60" fmla="*/ 3 w 167"/>
                <a:gd name="T61" fmla="*/ 159 h 166"/>
                <a:gd name="T62" fmla="*/ 34 w 167"/>
                <a:gd name="T63" fmla="*/ 13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7" h="166">
                  <a:moveTo>
                    <a:pt x="127" y="0"/>
                  </a:moveTo>
                  <a:cubicBezTo>
                    <a:pt x="125" y="0"/>
                    <a:pt x="124" y="0"/>
                    <a:pt x="122" y="1"/>
                  </a:cubicBezTo>
                  <a:cubicBezTo>
                    <a:pt x="120" y="4"/>
                    <a:pt x="120" y="8"/>
                    <a:pt x="122" y="10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47" y="34"/>
                    <a:pt x="147" y="34"/>
                    <a:pt x="147" y="34"/>
                  </a:cubicBezTo>
                  <a:cubicBezTo>
                    <a:pt x="156" y="43"/>
                    <a:pt x="156" y="43"/>
                    <a:pt x="156" y="43"/>
                  </a:cubicBezTo>
                  <a:cubicBezTo>
                    <a:pt x="158" y="46"/>
                    <a:pt x="162" y="46"/>
                    <a:pt x="164" y="43"/>
                  </a:cubicBezTo>
                  <a:cubicBezTo>
                    <a:pt x="167" y="41"/>
                    <a:pt x="167" y="37"/>
                    <a:pt x="164" y="35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0" y="0"/>
                    <a:pt x="128" y="0"/>
                    <a:pt x="127" y="0"/>
                  </a:cubicBezTo>
                  <a:close/>
                  <a:moveTo>
                    <a:pt x="99" y="11"/>
                  </a:moveTo>
                  <a:cubicBezTo>
                    <a:pt x="97" y="11"/>
                    <a:pt x="96" y="12"/>
                    <a:pt x="95" y="13"/>
                  </a:cubicBezTo>
                  <a:cubicBezTo>
                    <a:pt x="93" y="15"/>
                    <a:pt x="93" y="19"/>
                    <a:pt x="95" y="21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29" y="95"/>
                    <a:pt x="29" y="98"/>
                    <a:pt x="32" y="101"/>
                  </a:cubicBezTo>
                  <a:cubicBezTo>
                    <a:pt x="32" y="101"/>
                    <a:pt x="32" y="101"/>
                    <a:pt x="32" y="101"/>
                  </a:cubicBezTo>
                  <a:cubicBezTo>
                    <a:pt x="65" y="134"/>
                    <a:pt x="65" y="134"/>
                    <a:pt x="65" y="134"/>
                  </a:cubicBezTo>
                  <a:cubicBezTo>
                    <a:pt x="68" y="136"/>
                    <a:pt x="71" y="136"/>
                    <a:pt x="74" y="134"/>
                  </a:cubicBezTo>
                  <a:cubicBezTo>
                    <a:pt x="141" y="67"/>
                    <a:pt x="141" y="67"/>
                    <a:pt x="141" y="67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7" y="72"/>
                    <a:pt x="151" y="72"/>
                    <a:pt x="153" y="70"/>
                  </a:cubicBezTo>
                  <a:cubicBezTo>
                    <a:pt x="155" y="68"/>
                    <a:pt x="155" y="64"/>
                    <a:pt x="153" y="62"/>
                  </a:cubicBezTo>
                  <a:cubicBezTo>
                    <a:pt x="146" y="55"/>
                    <a:pt x="146" y="55"/>
                    <a:pt x="146" y="55"/>
                  </a:cubicBezTo>
                  <a:cubicBezTo>
                    <a:pt x="146" y="55"/>
                    <a:pt x="146" y="55"/>
                    <a:pt x="146" y="55"/>
                  </a:cubicBezTo>
                  <a:cubicBezTo>
                    <a:pt x="146" y="55"/>
                    <a:pt x="145" y="54"/>
                    <a:pt x="145" y="54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2" y="21"/>
                    <a:pt x="111" y="21"/>
                    <a:pt x="111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2" y="12"/>
                    <a:pt x="101" y="11"/>
                    <a:pt x="100" y="11"/>
                  </a:cubicBezTo>
                  <a:cubicBezTo>
                    <a:pt x="99" y="11"/>
                    <a:pt x="99" y="11"/>
                    <a:pt x="99" y="11"/>
                  </a:cubicBezTo>
                  <a:close/>
                  <a:moveTo>
                    <a:pt x="107" y="33"/>
                  </a:moveTo>
                  <a:cubicBezTo>
                    <a:pt x="132" y="58"/>
                    <a:pt x="132" y="58"/>
                    <a:pt x="132" y="58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14" y="51"/>
                    <a:pt x="114" y="51"/>
                    <a:pt x="114" y="51"/>
                  </a:cubicBezTo>
                  <a:cubicBezTo>
                    <a:pt x="109" y="56"/>
                    <a:pt x="109" y="56"/>
                    <a:pt x="109" y="56"/>
                  </a:cubicBezTo>
                  <a:cubicBezTo>
                    <a:pt x="122" y="69"/>
                    <a:pt x="122" y="69"/>
                    <a:pt x="122" y="69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09" y="67"/>
                    <a:pt x="109" y="67"/>
                    <a:pt x="109" y="67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94" y="72"/>
                    <a:pt x="94" y="72"/>
                    <a:pt x="94" y="72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77" y="78"/>
                    <a:pt x="77" y="78"/>
                    <a:pt x="77" y="78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44" y="96"/>
                    <a:pt x="44" y="96"/>
                    <a:pt x="44" y="96"/>
                  </a:cubicBezTo>
                  <a:lnTo>
                    <a:pt x="107" y="33"/>
                  </a:lnTo>
                  <a:close/>
                  <a:moveTo>
                    <a:pt x="34" y="110"/>
                  </a:moveTo>
                  <a:cubicBezTo>
                    <a:pt x="28" y="115"/>
                    <a:pt x="28" y="115"/>
                    <a:pt x="28" y="115"/>
                  </a:cubicBezTo>
                  <a:cubicBezTo>
                    <a:pt x="25" y="118"/>
                    <a:pt x="25" y="123"/>
                    <a:pt x="28" y="126"/>
                  </a:cubicBezTo>
                  <a:cubicBezTo>
                    <a:pt x="39" y="137"/>
                    <a:pt x="39" y="137"/>
                    <a:pt x="39" y="137"/>
                  </a:cubicBezTo>
                  <a:cubicBezTo>
                    <a:pt x="42" y="140"/>
                    <a:pt x="48" y="140"/>
                    <a:pt x="51" y="137"/>
                  </a:cubicBezTo>
                  <a:cubicBezTo>
                    <a:pt x="56" y="132"/>
                    <a:pt x="56" y="132"/>
                    <a:pt x="56" y="132"/>
                  </a:cubicBezTo>
                  <a:lnTo>
                    <a:pt x="34" y="110"/>
                  </a:lnTo>
                  <a:close/>
                  <a:moveTo>
                    <a:pt x="26" y="131"/>
                  </a:moveTo>
                  <a:cubicBezTo>
                    <a:pt x="3" y="159"/>
                    <a:pt x="3" y="159"/>
                    <a:pt x="3" y="159"/>
                  </a:cubicBezTo>
                  <a:cubicBezTo>
                    <a:pt x="0" y="162"/>
                    <a:pt x="4" y="166"/>
                    <a:pt x="7" y="163"/>
                  </a:cubicBezTo>
                  <a:cubicBezTo>
                    <a:pt x="34" y="139"/>
                    <a:pt x="34" y="139"/>
                    <a:pt x="34" y="139"/>
                  </a:cubicBezTo>
                  <a:lnTo>
                    <a:pt x="26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31" name="Freeform 40">
              <a:extLst>
                <a:ext uri="{FF2B5EF4-FFF2-40B4-BE49-F238E27FC236}"/>
              </a:extLst>
            </p:cNvPr>
            <p:cNvSpPr>
              <a:spLocks noEditPoints="1"/>
            </p:cNvSpPr>
            <p:nvPr/>
          </p:nvSpPr>
          <p:spPr bwMode="auto">
            <a:xfrm>
              <a:off x="4143015" y="3353548"/>
              <a:ext cx="261929" cy="204767"/>
            </a:xfrm>
            <a:custGeom>
              <a:avLst/>
              <a:gdLst>
                <a:gd name="T0" fmla="*/ 45 w 168"/>
                <a:gd name="T1" fmla="*/ 4 h 132"/>
                <a:gd name="T2" fmla="*/ 16 w 168"/>
                <a:gd name="T3" fmla="*/ 16 h 132"/>
                <a:gd name="T4" fmla="*/ 16 w 168"/>
                <a:gd name="T5" fmla="*/ 73 h 132"/>
                <a:gd name="T6" fmla="*/ 76 w 168"/>
                <a:gd name="T7" fmla="*/ 132 h 132"/>
                <a:gd name="T8" fmla="*/ 96 w 168"/>
                <a:gd name="T9" fmla="*/ 112 h 132"/>
                <a:gd name="T10" fmla="*/ 100 w 168"/>
                <a:gd name="T11" fmla="*/ 108 h 132"/>
                <a:gd name="T12" fmla="*/ 100 w 168"/>
                <a:gd name="T13" fmla="*/ 101 h 132"/>
                <a:gd name="T14" fmla="*/ 89 w 168"/>
                <a:gd name="T15" fmla="*/ 103 h 132"/>
                <a:gd name="T16" fmla="*/ 75 w 168"/>
                <a:gd name="T17" fmla="*/ 103 h 132"/>
                <a:gd name="T18" fmla="*/ 59 w 168"/>
                <a:gd name="T19" fmla="*/ 88 h 132"/>
                <a:gd name="T20" fmla="*/ 75 w 168"/>
                <a:gd name="T21" fmla="*/ 72 h 132"/>
                <a:gd name="T22" fmla="*/ 84 w 168"/>
                <a:gd name="T23" fmla="*/ 72 h 132"/>
                <a:gd name="T24" fmla="*/ 85 w 168"/>
                <a:gd name="T25" fmla="*/ 71 h 132"/>
                <a:gd name="T26" fmla="*/ 90 w 168"/>
                <a:gd name="T27" fmla="*/ 52 h 132"/>
                <a:gd name="T28" fmla="*/ 93 w 168"/>
                <a:gd name="T29" fmla="*/ 33 h 132"/>
                <a:gd name="T30" fmla="*/ 106 w 168"/>
                <a:gd name="T31" fmla="*/ 17 h 132"/>
                <a:gd name="T32" fmla="*/ 120 w 168"/>
                <a:gd name="T33" fmla="*/ 21 h 132"/>
                <a:gd name="T34" fmla="*/ 125 w 168"/>
                <a:gd name="T35" fmla="*/ 33 h 132"/>
                <a:gd name="T36" fmla="*/ 127 w 168"/>
                <a:gd name="T37" fmla="*/ 55 h 132"/>
                <a:gd name="T38" fmla="*/ 130 w 168"/>
                <a:gd name="T39" fmla="*/ 53 h 132"/>
                <a:gd name="T40" fmla="*/ 144 w 168"/>
                <a:gd name="T41" fmla="*/ 59 h 132"/>
                <a:gd name="T42" fmla="*/ 136 w 168"/>
                <a:gd name="T43" fmla="*/ 16 h 132"/>
                <a:gd name="T44" fmla="*/ 78 w 168"/>
                <a:gd name="T45" fmla="*/ 16 h 132"/>
                <a:gd name="T46" fmla="*/ 76 w 168"/>
                <a:gd name="T47" fmla="*/ 18 h 132"/>
                <a:gd name="T48" fmla="*/ 76 w 168"/>
                <a:gd name="T49" fmla="*/ 18 h 132"/>
                <a:gd name="T50" fmla="*/ 73 w 168"/>
                <a:gd name="T51" fmla="*/ 16 h 132"/>
                <a:gd name="T52" fmla="*/ 45 w 168"/>
                <a:gd name="T53" fmla="*/ 4 h 132"/>
                <a:gd name="T54" fmla="*/ 110 w 168"/>
                <a:gd name="T55" fmla="*/ 27 h 132"/>
                <a:gd name="T56" fmla="*/ 103 w 168"/>
                <a:gd name="T57" fmla="*/ 35 h 132"/>
                <a:gd name="T58" fmla="*/ 100 w 168"/>
                <a:gd name="T59" fmla="*/ 54 h 132"/>
                <a:gd name="T60" fmla="*/ 94 w 168"/>
                <a:gd name="T61" fmla="*/ 75 h 132"/>
                <a:gd name="T62" fmla="*/ 91 w 168"/>
                <a:gd name="T63" fmla="*/ 81 h 132"/>
                <a:gd name="T64" fmla="*/ 89 w 168"/>
                <a:gd name="T65" fmla="*/ 82 h 132"/>
                <a:gd name="T66" fmla="*/ 75 w 168"/>
                <a:gd name="T67" fmla="*/ 82 h 132"/>
                <a:gd name="T68" fmla="*/ 70 w 168"/>
                <a:gd name="T69" fmla="*/ 88 h 132"/>
                <a:gd name="T70" fmla="*/ 75 w 168"/>
                <a:gd name="T71" fmla="*/ 93 h 132"/>
                <a:gd name="T72" fmla="*/ 89 w 168"/>
                <a:gd name="T73" fmla="*/ 93 h 132"/>
                <a:gd name="T74" fmla="*/ 99 w 168"/>
                <a:gd name="T75" fmla="*/ 88 h 132"/>
                <a:gd name="T76" fmla="*/ 104 w 168"/>
                <a:gd name="T77" fmla="*/ 79 h 132"/>
                <a:gd name="T78" fmla="*/ 107 w 168"/>
                <a:gd name="T79" fmla="*/ 68 h 132"/>
                <a:gd name="T80" fmla="*/ 108 w 168"/>
                <a:gd name="T81" fmla="*/ 82 h 132"/>
                <a:gd name="T82" fmla="*/ 112 w 168"/>
                <a:gd name="T83" fmla="*/ 119 h 132"/>
                <a:gd name="T84" fmla="*/ 126 w 168"/>
                <a:gd name="T85" fmla="*/ 119 h 132"/>
                <a:gd name="T86" fmla="*/ 131 w 168"/>
                <a:gd name="T87" fmla="*/ 100 h 132"/>
                <a:gd name="T88" fmla="*/ 134 w 168"/>
                <a:gd name="T89" fmla="*/ 84 h 132"/>
                <a:gd name="T90" fmla="*/ 140 w 168"/>
                <a:gd name="T91" fmla="*/ 91 h 132"/>
                <a:gd name="T92" fmla="*/ 144 w 168"/>
                <a:gd name="T93" fmla="*/ 93 h 132"/>
                <a:gd name="T94" fmla="*/ 150 w 168"/>
                <a:gd name="T95" fmla="*/ 93 h 132"/>
                <a:gd name="T96" fmla="*/ 158 w 168"/>
                <a:gd name="T97" fmla="*/ 98 h 132"/>
                <a:gd name="T98" fmla="*/ 168 w 168"/>
                <a:gd name="T99" fmla="*/ 88 h 132"/>
                <a:gd name="T100" fmla="*/ 158 w 168"/>
                <a:gd name="T101" fmla="*/ 78 h 132"/>
                <a:gd name="T102" fmla="*/ 150 w 168"/>
                <a:gd name="T103" fmla="*/ 82 h 132"/>
                <a:gd name="T104" fmla="*/ 147 w 168"/>
                <a:gd name="T105" fmla="*/ 82 h 132"/>
                <a:gd name="T106" fmla="*/ 137 w 168"/>
                <a:gd name="T107" fmla="*/ 67 h 132"/>
                <a:gd name="T108" fmla="*/ 131 w 168"/>
                <a:gd name="T109" fmla="*/ 64 h 132"/>
                <a:gd name="T110" fmla="*/ 127 w 168"/>
                <a:gd name="T111" fmla="*/ 68 h 132"/>
                <a:gd name="T112" fmla="*/ 121 w 168"/>
                <a:gd name="T113" fmla="*/ 98 h 132"/>
                <a:gd name="T114" fmla="*/ 120 w 168"/>
                <a:gd name="T115" fmla="*/ 101 h 132"/>
                <a:gd name="T116" fmla="*/ 119 w 168"/>
                <a:gd name="T117" fmla="*/ 81 h 132"/>
                <a:gd name="T118" fmla="*/ 115 w 168"/>
                <a:gd name="T119" fmla="*/ 34 h 132"/>
                <a:gd name="T120" fmla="*/ 110 w 168"/>
                <a:gd name="T121" fmla="*/ 2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8" h="132">
                  <a:moveTo>
                    <a:pt x="45" y="4"/>
                  </a:moveTo>
                  <a:cubicBezTo>
                    <a:pt x="34" y="4"/>
                    <a:pt x="24" y="8"/>
                    <a:pt x="16" y="16"/>
                  </a:cubicBezTo>
                  <a:cubicBezTo>
                    <a:pt x="0" y="32"/>
                    <a:pt x="0" y="57"/>
                    <a:pt x="16" y="7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100" y="105"/>
                    <a:pt x="100" y="103"/>
                    <a:pt x="100" y="101"/>
                  </a:cubicBezTo>
                  <a:cubicBezTo>
                    <a:pt x="97" y="102"/>
                    <a:pt x="93" y="103"/>
                    <a:pt x="89" y="103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6" y="103"/>
                    <a:pt x="59" y="97"/>
                    <a:pt x="59" y="88"/>
                  </a:cubicBezTo>
                  <a:cubicBezTo>
                    <a:pt x="59" y="79"/>
                    <a:pt x="66" y="72"/>
                    <a:pt x="75" y="72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2"/>
                    <a:pt x="84" y="72"/>
                    <a:pt x="85" y="71"/>
                  </a:cubicBezTo>
                  <a:cubicBezTo>
                    <a:pt x="86" y="67"/>
                    <a:pt x="88" y="59"/>
                    <a:pt x="90" y="52"/>
                  </a:cubicBezTo>
                  <a:cubicBezTo>
                    <a:pt x="91" y="45"/>
                    <a:pt x="91" y="39"/>
                    <a:pt x="93" y="33"/>
                  </a:cubicBezTo>
                  <a:cubicBezTo>
                    <a:pt x="94" y="26"/>
                    <a:pt x="98" y="19"/>
                    <a:pt x="106" y="17"/>
                  </a:cubicBezTo>
                  <a:cubicBezTo>
                    <a:pt x="111" y="16"/>
                    <a:pt x="117" y="18"/>
                    <a:pt x="120" y="21"/>
                  </a:cubicBezTo>
                  <a:cubicBezTo>
                    <a:pt x="123" y="25"/>
                    <a:pt x="124" y="29"/>
                    <a:pt x="125" y="33"/>
                  </a:cubicBezTo>
                  <a:cubicBezTo>
                    <a:pt x="125" y="37"/>
                    <a:pt x="126" y="47"/>
                    <a:pt x="127" y="55"/>
                  </a:cubicBezTo>
                  <a:cubicBezTo>
                    <a:pt x="128" y="54"/>
                    <a:pt x="128" y="54"/>
                    <a:pt x="130" y="53"/>
                  </a:cubicBezTo>
                  <a:cubicBezTo>
                    <a:pt x="136" y="53"/>
                    <a:pt x="141" y="55"/>
                    <a:pt x="144" y="59"/>
                  </a:cubicBezTo>
                  <a:cubicBezTo>
                    <a:pt x="150" y="45"/>
                    <a:pt x="147" y="28"/>
                    <a:pt x="136" y="16"/>
                  </a:cubicBezTo>
                  <a:cubicBezTo>
                    <a:pt x="120" y="0"/>
                    <a:pt x="94" y="0"/>
                    <a:pt x="78" y="16"/>
                  </a:cubicBezTo>
                  <a:cubicBezTo>
                    <a:pt x="77" y="17"/>
                    <a:pt x="76" y="17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7"/>
                    <a:pt x="74" y="17"/>
                    <a:pt x="73" y="16"/>
                  </a:cubicBezTo>
                  <a:cubicBezTo>
                    <a:pt x="65" y="8"/>
                    <a:pt x="55" y="4"/>
                    <a:pt x="45" y="4"/>
                  </a:cubicBezTo>
                  <a:close/>
                  <a:moveTo>
                    <a:pt x="110" y="27"/>
                  </a:moveTo>
                  <a:cubicBezTo>
                    <a:pt x="107" y="27"/>
                    <a:pt x="104" y="30"/>
                    <a:pt x="103" y="35"/>
                  </a:cubicBezTo>
                  <a:cubicBezTo>
                    <a:pt x="102" y="40"/>
                    <a:pt x="101" y="47"/>
                    <a:pt x="100" y="54"/>
                  </a:cubicBezTo>
                  <a:cubicBezTo>
                    <a:pt x="98" y="62"/>
                    <a:pt x="97" y="70"/>
                    <a:pt x="94" y="75"/>
                  </a:cubicBezTo>
                  <a:cubicBezTo>
                    <a:pt x="93" y="78"/>
                    <a:pt x="92" y="80"/>
                    <a:pt x="91" y="81"/>
                  </a:cubicBezTo>
                  <a:cubicBezTo>
                    <a:pt x="90" y="83"/>
                    <a:pt x="89" y="82"/>
                    <a:pt x="89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2" y="82"/>
                    <a:pt x="70" y="85"/>
                    <a:pt x="70" y="88"/>
                  </a:cubicBezTo>
                  <a:cubicBezTo>
                    <a:pt x="70" y="90"/>
                    <a:pt x="72" y="93"/>
                    <a:pt x="75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3" y="93"/>
                    <a:pt x="96" y="91"/>
                    <a:pt x="99" y="88"/>
                  </a:cubicBezTo>
                  <a:cubicBezTo>
                    <a:pt x="101" y="86"/>
                    <a:pt x="102" y="83"/>
                    <a:pt x="104" y="79"/>
                  </a:cubicBezTo>
                  <a:cubicBezTo>
                    <a:pt x="105" y="76"/>
                    <a:pt x="106" y="72"/>
                    <a:pt x="107" y="68"/>
                  </a:cubicBezTo>
                  <a:cubicBezTo>
                    <a:pt x="107" y="74"/>
                    <a:pt x="107" y="77"/>
                    <a:pt x="108" y="82"/>
                  </a:cubicBezTo>
                  <a:cubicBezTo>
                    <a:pt x="110" y="102"/>
                    <a:pt x="110" y="107"/>
                    <a:pt x="112" y="119"/>
                  </a:cubicBezTo>
                  <a:cubicBezTo>
                    <a:pt x="113" y="128"/>
                    <a:pt x="123" y="126"/>
                    <a:pt x="126" y="119"/>
                  </a:cubicBezTo>
                  <a:cubicBezTo>
                    <a:pt x="129" y="114"/>
                    <a:pt x="130" y="107"/>
                    <a:pt x="131" y="100"/>
                  </a:cubicBezTo>
                  <a:cubicBezTo>
                    <a:pt x="133" y="92"/>
                    <a:pt x="133" y="90"/>
                    <a:pt x="134" y="84"/>
                  </a:cubicBezTo>
                  <a:cubicBezTo>
                    <a:pt x="137" y="88"/>
                    <a:pt x="140" y="91"/>
                    <a:pt x="140" y="91"/>
                  </a:cubicBezTo>
                  <a:cubicBezTo>
                    <a:pt x="140" y="92"/>
                    <a:pt x="142" y="93"/>
                    <a:pt x="144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2" y="96"/>
                    <a:pt x="155" y="98"/>
                    <a:pt x="158" y="98"/>
                  </a:cubicBezTo>
                  <a:cubicBezTo>
                    <a:pt x="164" y="98"/>
                    <a:pt x="168" y="93"/>
                    <a:pt x="168" y="88"/>
                  </a:cubicBezTo>
                  <a:cubicBezTo>
                    <a:pt x="168" y="82"/>
                    <a:pt x="164" y="78"/>
                    <a:pt x="158" y="78"/>
                  </a:cubicBezTo>
                  <a:cubicBezTo>
                    <a:pt x="155" y="78"/>
                    <a:pt x="152" y="80"/>
                    <a:pt x="150" y="82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5" y="81"/>
                    <a:pt x="141" y="76"/>
                    <a:pt x="137" y="67"/>
                  </a:cubicBezTo>
                  <a:cubicBezTo>
                    <a:pt x="136" y="65"/>
                    <a:pt x="133" y="64"/>
                    <a:pt x="131" y="64"/>
                  </a:cubicBezTo>
                  <a:cubicBezTo>
                    <a:pt x="129" y="64"/>
                    <a:pt x="127" y="66"/>
                    <a:pt x="127" y="68"/>
                  </a:cubicBezTo>
                  <a:cubicBezTo>
                    <a:pt x="127" y="68"/>
                    <a:pt x="124" y="84"/>
                    <a:pt x="121" y="98"/>
                  </a:cubicBezTo>
                  <a:cubicBezTo>
                    <a:pt x="121" y="99"/>
                    <a:pt x="121" y="100"/>
                    <a:pt x="120" y="101"/>
                  </a:cubicBezTo>
                  <a:cubicBezTo>
                    <a:pt x="120" y="94"/>
                    <a:pt x="119" y="92"/>
                    <a:pt x="119" y="81"/>
                  </a:cubicBezTo>
                  <a:cubicBezTo>
                    <a:pt x="117" y="62"/>
                    <a:pt x="115" y="41"/>
                    <a:pt x="115" y="34"/>
                  </a:cubicBezTo>
                  <a:cubicBezTo>
                    <a:pt x="114" y="29"/>
                    <a:pt x="112" y="27"/>
                    <a:pt x="11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47121" name="矩形 36"/>
            <p:cNvSpPr>
              <a:spLocks noChangeArrowheads="1"/>
            </p:cNvSpPr>
            <p:nvPr/>
          </p:nvSpPr>
          <p:spPr bwMode="auto">
            <a:xfrm>
              <a:off x="4723973" y="3159921"/>
              <a:ext cx="3657907" cy="560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fontAlgn="ctr" hangingPunct="0">
                <a:lnSpc>
                  <a:spcPct val="130000"/>
                </a:lnSpc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r>
                <a:rPr lang="zh-CN" altLang="en-US">
                  <a:solidFill>
                    <a:srgbClr val="515151"/>
                  </a:solidFill>
                  <a:ea typeface="微软雅黑" pitchFamily="34" charset="-122"/>
                </a:rPr>
                <a:t>大多数功能性精神障碍</a:t>
              </a:r>
              <a:r>
                <a:rPr lang="zh-CN" altLang="en-US">
                  <a:solidFill>
                    <a:srgbClr val="C00000"/>
                  </a:solidFill>
                  <a:ea typeface="微软雅黑" pitchFamily="34" charset="-122"/>
                </a:rPr>
                <a:t>没有明确的病因与发病机制</a:t>
              </a:r>
              <a:r>
                <a:rPr lang="zh-CN" altLang="en-US">
                  <a:solidFill>
                    <a:srgbClr val="515151"/>
                  </a:solidFill>
                  <a:ea typeface="微软雅黑" pitchFamily="34" charset="-122"/>
                </a:rPr>
                <a:t>，也</a:t>
              </a:r>
              <a:r>
                <a:rPr lang="zh-CN" altLang="en-US">
                  <a:solidFill>
                    <a:srgbClr val="C00000"/>
                  </a:solidFill>
                  <a:ea typeface="微软雅黑" pitchFamily="34" charset="-122"/>
                </a:rPr>
                <a:t>无明显的体征和实验室指标异常</a:t>
              </a:r>
              <a:r>
                <a:rPr lang="zh-CN" altLang="en-US">
                  <a:solidFill>
                    <a:srgbClr val="515151"/>
                  </a:solidFill>
                  <a:ea typeface="微软雅黑" pitchFamily="34" charset="-122"/>
                </a:rPr>
                <a:t>。</a:t>
              </a:r>
            </a:p>
          </p:txBody>
        </p:sp>
        <p:sp>
          <p:nvSpPr>
            <p:cNvPr id="47122" name="Freeform 26"/>
            <p:cNvSpPr>
              <a:spLocks noChangeArrowheads="1"/>
            </p:cNvSpPr>
            <p:nvPr/>
          </p:nvSpPr>
          <p:spPr bwMode="auto">
            <a:xfrm>
              <a:off x="3841297" y="4547217"/>
              <a:ext cx="76200" cy="76200"/>
            </a:xfrm>
            <a:custGeom>
              <a:avLst/>
              <a:gdLst>
                <a:gd name="T0" fmla="*/ 0 w 80"/>
                <a:gd name="T1" fmla="*/ 2147483647 h 79"/>
                <a:gd name="T2" fmla="*/ 0 w 80"/>
                <a:gd name="T3" fmla="*/ 2147483647 h 79"/>
                <a:gd name="T4" fmla="*/ 0 w 80"/>
                <a:gd name="T5" fmla="*/ 2147483647 h 79"/>
                <a:gd name="T6" fmla="*/ 864614638 w 80"/>
                <a:gd name="T7" fmla="*/ 2147483647 h 79"/>
                <a:gd name="T8" fmla="*/ 1728322497 w 80"/>
                <a:gd name="T9" fmla="*/ 2147483647 h 79"/>
                <a:gd name="T10" fmla="*/ 2147483647 w 80"/>
                <a:gd name="T11" fmla="*/ 2147483647 h 79"/>
                <a:gd name="T12" fmla="*/ 2147483647 w 80"/>
                <a:gd name="T13" fmla="*/ 2147483647 h 79"/>
                <a:gd name="T14" fmla="*/ 2147483647 w 80"/>
                <a:gd name="T15" fmla="*/ 2147483647 h 79"/>
                <a:gd name="T16" fmla="*/ 2147483647 w 80"/>
                <a:gd name="T17" fmla="*/ 2147483647 h 79"/>
                <a:gd name="T18" fmla="*/ 2147483647 w 80"/>
                <a:gd name="T19" fmla="*/ 2147483647 h 79"/>
                <a:gd name="T20" fmla="*/ 2147483647 w 80"/>
                <a:gd name="T21" fmla="*/ 2147483647 h 79"/>
                <a:gd name="T22" fmla="*/ 2147483647 w 80"/>
                <a:gd name="T23" fmla="*/ 2147483647 h 79"/>
                <a:gd name="T24" fmla="*/ 2147483647 w 80"/>
                <a:gd name="T25" fmla="*/ 2147483647 h 79"/>
                <a:gd name="T26" fmla="*/ 2147483647 w 80"/>
                <a:gd name="T27" fmla="*/ 2147483647 h 79"/>
                <a:gd name="T28" fmla="*/ 2147483647 w 80"/>
                <a:gd name="T29" fmla="*/ 2147483647 h 79"/>
                <a:gd name="T30" fmla="*/ 2147483647 w 80"/>
                <a:gd name="T31" fmla="*/ 897806621 h 79"/>
                <a:gd name="T32" fmla="*/ 2147483647 w 80"/>
                <a:gd name="T33" fmla="*/ 897806621 h 79"/>
                <a:gd name="T34" fmla="*/ 2147483647 w 80"/>
                <a:gd name="T35" fmla="*/ 0 h 79"/>
                <a:gd name="T36" fmla="*/ 2147483647 w 80"/>
                <a:gd name="T37" fmla="*/ 0 h 79"/>
                <a:gd name="T38" fmla="*/ 2147483647 w 80"/>
                <a:gd name="T39" fmla="*/ 2147483647 h 79"/>
                <a:gd name="T40" fmla="*/ 2147483647 w 80"/>
                <a:gd name="T41" fmla="*/ 2147483647 h 79"/>
                <a:gd name="T42" fmla="*/ 2147483647 w 80"/>
                <a:gd name="T43" fmla="*/ 2147483647 h 79"/>
                <a:gd name="T44" fmla="*/ 2147483647 w 80"/>
                <a:gd name="T45" fmla="*/ 2147483647 h 79"/>
                <a:gd name="T46" fmla="*/ 2147483647 w 80"/>
                <a:gd name="T47" fmla="*/ 2147483647 h 79"/>
                <a:gd name="T48" fmla="*/ 2147483647 w 80"/>
                <a:gd name="T49" fmla="*/ 2147483647 h 79"/>
                <a:gd name="T50" fmla="*/ 2147483647 w 80"/>
                <a:gd name="T51" fmla="*/ 2147483647 h 79"/>
                <a:gd name="T52" fmla="*/ 2147483647 w 80"/>
                <a:gd name="T53" fmla="*/ 2147483647 h 79"/>
                <a:gd name="T54" fmla="*/ 2147483647 w 80"/>
                <a:gd name="T55" fmla="*/ 2147483647 h 79"/>
                <a:gd name="T56" fmla="*/ 2147483647 w 80"/>
                <a:gd name="T57" fmla="*/ 2147483647 h 79"/>
                <a:gd name="T58" fmla="*/ 2147483647 w 80"/>
                <a:gd name="T59" fmla="*/ 2147483647 h 79"/>
                <a:gd name="T60" fmla="*/ 2147483647 w 80"/>
                <a:gd name="T61" fmla="*/ 2147483647 h 79"/>
                <a:gd name="T62" fmla="*/ 2147483647 w 80"/>
                <a:gd name="T63" fmla="*/ 2147483647 h 79"/>
                <a:gd name="T64" fmla="*/ 2147483647 w 80"/>
                <a:gd name="T65" fmla="*/ 2147483647 h 79"/>
                <a:gd name="T66" fmla="*/ 2147483647 w 80"/>
                <a:gd name="T67" fmla="*/ 2147483647 h 79"/>
                <a:gd name="T68" fmla="*/ 2147483647 w 80"/>
                <a:gd name="T69" fmla="*/ 2147483647 h 79"/>
                <a:gd name="T70" fmla="*/ 2147483647 w 80"/>
                <a:gd name="T71" fmla="*/ 2147483647 h 79"/>
                <a:gd name="T72" fmla="*/ 2147483647 w 80"/>
                <a:gd name="T73" fmla="*/ 2147483647 h 79"/>
                <a:gd name="T74" fmla="*/ 2147483647 w 80"/>
                <a:gd name="T75" fmla="*/ 2147483647 h 79"/>
                <a:gd name="T76" fmla="*/ 2147483647 w 80"/>
                <a:gd name="T77" fmla="*/ 2147483647 h 79"/>
                <a:gd name="T78" fmla="*/ 2147483647 w 80"/>
                <a:gd name="T79" fmla="*/ 2147483647 h 79"/>
                <a:gd name="T80" fmla="*/ 2147483647 w 80"/>
                <a:gd name="T81" fmla="*/ 2147483647 h 79"/>
                <a:gd name="T82" fmla="*/ 2147483647 w 80"/>
                <a:gd name="T83" fmla="*/ 2147483647 h 79"/>
                <a:gd name="T84" fmla="*/ 0 w 80"/>
                <a:gd name="T85" fmla="*/ 2147483647 h 7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0"/>
                <a:gd name="T130" fmla="*/ 0 h 79"/>
                <a:gd name="T131" fmla="*/ 80 w 80"/>
                <a:gd name="T132" fmla="*/ 79 h 7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0" h="79">
                  <a:moveTo>
                    <a:pt x="0" y="72"/>
                  </a:moveTo>
                  <a:cubicBezTo>
                    <a:pt x="0" y="72"/>
                    <a:pt x="0" y="71"/>
                    <a:pt x="0" y="68"/>
                  </a:cubicBezTo>
                  <a:cubicBezTo>
                    <a:pt x="0" y="67"/>
                    <a:pt x="0" y="67"/>
                    <a:pt x="0" y="66"/>
                  </a:cubicBezTo>
                  <a:cubicBezTo>
                    <a:pt x="0" y="65"/>
                    <a:pt x="1" y="64"/>
                    <a:pt x="1" y="63"/>
                  </a:cubicBezTo>
                  <a:cubicBezTo>
                    <a:pt x="1" y="61"/>
                    <a:pt x="1" y="58"/>
                    <a:pt x="2" y="56"/>
                  </a:cubicBezTo>
                  <a:cubicBezTo>
                    <a:pt x="2" y="54"/>
                    <a:pt x="2" y="53"/>
                    <a:pt x="3" y="52"/>
                  </a:cubicBezTo>
                  <a:cubicBezTo>
                    <a:pt x="3" y="50"/>
                    <a:pt x="4" y="49"/>
                    <a:pt x="4" y="48"/>
                  </a:cubicBezTo>
                  <a:cubicBezTo>
                    <a:pt x="5" y="45"/>
                    <a:pt x="6" y="42"/>
                    <a:pt x="8" y="39"/>
                  </a:cubicBezTo>
                  <a:cubicBezTo>
                    <a:pt x="9" y="36"/>
                    <a:pt x="11" y="33"/>
                    <a:pt x="13" y="31"/>
                  </a:cubicBezTo>
                  <a:cubicBezTo>
                    <a:pt x="15" y="28"/>
                    <a:pt x="17" y="25"/>
                    <a:pt x="19" y="22"/>
                  </a:cubicBezTo>
                  <a:cubicBezTo>
                    <a:pt x="22" y="20"/>
                    <a:pt x="24" y="17"/>
                    <a:pt x="27" y="15"/>
                  </a:cubicBezTo>
                  <a:cubicBezTo>
                    <a:pt x="30" y="13"/>
                    <a:pt x="32" y="11"/>
                    <a:pt x="35" y="10"/>
                  </a:cubicBezTo>
                  <a:cubicBezTo>
                    <a:pt x="38" y="8"/>
                    <a:pt x="41" y="6"/>
                    <a:pt x="44" y="5"/>
                  </a:cubicBezTo>
                  <a:cubicBezTo>
                    <a:pt x="45" y="5"/>
                    <a:pt x="47" y="4"/>
                    <a:pt x="48" y="4"/>
                  </a:cubicBezTo>
                  <a:cubicBezTo>
                    <a:pt x="49" y="3"/>
                    <a:pt x="51" y="3"/>
                    <a:pt x="52" y="3"/>
                  </a:cubicBezTo>
                  <a:cubicBezTo>
                    <a:pt x="54" y="2"/>
                    <a:pt x="57" y="1"/>
                    <a:pt x="59" y="1"/>
                  </a:cubicBezTo>
                  <a:cubicBezTo>
                    <a:pt x="60" y="1"/>
                    <a:pt x="61" y="1"/>
                    <a:pt x="62" y="1"/>
                  </a:cubicBezTo>
                  <a:cubicBezTo>
                    <a:pt x="63" y="0"/>
                    <a:pt x="64" y="0"/>
                    <a:pt x="64" y="0"/>
                  </a:cubicBezTo>
                  <a:cubicBezTo>
                    <a:pt x="67" y="0"/>
                    <a:pt x="69" y="0"/>
                    <a:pt x="69" y="0"/>
                  </a:cubicBezTo>
                  <a:cubicBezTo>
                    <a:pt x="74" y="0"/>
                    <a:pt x="79" y="3"/>
                    <a:pt x="79" y="9"/>
                  </a:cubicBezTo>
                  <a:cubicBezTo>
                    <a:pt x="80" y="14"/>
                    <a:pt x="76" y="18"/>
                    <a:pt x="71" y="18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8" y="19"/>
                    <a:pt x="66" y="19"/>
                  </a:cubicBezTo>
                  <a:cubicBezTo>
                    <a:pt x="65" y="19"/>
                    <a:pt x="64" y="19"/>
                    <a:pt x="64" y="19"/>
                  </a:cubicBezTo>
                  <a:cubicBezTo>
                    <a:pt x="63" y="19"/>
                    <a:pt x="62" y="19"/>
                    <a:pt x="61" y="19"/>
                  </a:cubicBezTo>
                  <a:cubicBezTo>
                    <a:pt x="60" y="19"/>
                    <a:pt x="58" y="19"/>
                    <a:pt x="56" y="20"/>
                  </a:cubicBezTo>
                  <a:cubicBezTo>
                    <a:pt x="55" y="20"/>
                    <a:pt x="54" y="20"/>
                    <a:pt x="53" y="20"/>
                  </a:cubicBezTo>
                  <a:cubicBezTo>
                    <a:pt x="52" y="21"/>
                    <a:pt x="51" y="21"/>
                    <a:pt x="50" y="21"/>
                  </a:cubicBezTo>
                  <a:cubicBezTo>
                    <a:pt x="48" y="22"/>
                    <a:pt x="46" y="23"/>
                    <a:pt x="43" y="24"/>
                  </a:cubicBezTo>
                  <a:cubicBezTo>
                    <a:pt x="41" y="25"/>
                    <a:pt x="39" y="27"/>
                    <a:pt x="37" y="28"/>
                  </a:cubicBezTo>
                  <a:cubicBezTo>
                    <a:pt x="34" y="30"/>
                    <a:pt x="32" y="32"/>
                    <a:pt x="30" y="33"/>
                  </a:cubicBezTo>
                  <a:cubicBezTo>
                    <a:pt x="28" y="35"/>
                    <a:pt x="26" y="37"/>
                    <a:pt x="25" y="39"/>
                  </a:cubicBezTo>
                  <a:cubicBezTo>
                    <a:pt x="23" y="41"/>
                    <a:pt x="22" y="44"/>
                    <a:pt x="20" y="46"/>
                  </a:cubicBezTo>
                  <a:cubicBezTo>
                    <a:pt x="19" y="48"/>
                    <a:pt x="18" y="50"/>
                    <a:pt x="17" y="53"/>
                  </a:cubicBezTo>
                  <a:cubicBezTo>
                    <a:pt x="17" y="54"/>
                    <a:pt x="16" y="55"/>
                    <a:pt x="16" y="56"/>
                  </a:cubicBezTo>
                  <a:cubicBezTo>
                    <a:pt x="15" y="57"/>
                    <a:pt x="15" y="58"/>
                    <a:pt x="15" y="59"/>
                  </a:cubicBezTo>
                  <a:cubicBezTo>
                    <a:pt x="14" y="61"/>
                    <a:pt x="14" y="63"/>
                    <a:pt x="14" y="64"/>
                  </a:cubicBezTo>
                  <a:cubicBezTo>
                    <a:pt x="13" y="65"/>
                    <a:pt x="13" y="66"/>
                    <a:pt x="13" y="66"/>
                  </a:cubicBezTo>
                  <a:cubicBezTo>
                    <a:pt x="13" y="67"/>
                    <a:pt x="13" y="68"/>
                    <a:pt x="13" y="69"/>
                  </a:cubicBezTo>
                  <a:cubicBezTo>
                    <a:pt x="13" y="71"/>
                    <a:pt x="13" y="73"/>
                    <a:pt x="13" y="73"/>
                  </a:cubicBezTo>
                  <a:cubicBezTo>
                    <a:pt x="12" y="76"/>
                    <a:pt x="9" y="79"/>
                    <a:pt x="6" y="79"/>
                  </a:cubicBezTo>
                  <a:cubicBezTo>
                    <a:pt x="3" y="78"/>
                    <a:pt x="0" y="76"/>
                    <a:pt x="0" y="7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47123" name="Freeform 27"/>
            <p:cNvSpPr>
              <a:spLocks noChangeArrowheads="1"/>
            </p:cNvSpPr>
            <p:nvPr/>
          </p:nvSpPr>
          <p:spPr bwMode="auto">
            <a:xfrm>
              <a:off x="3787323" y="4517055"/>
              <a:ext cx="55563" cy="84137"/>
            </a:xfrm>
            <a:custGeom>
              <a:avLst/>
              <a:gdLst>
                <a:gd name="T0" fmla="*/ 2147483647 w 58"/>
                <a:gd name="T1" fmla="*/ 2147483647 h 86"/>
                <a:gd name="T2" fmla="*/ 2147483647 w 58"/>
                <a:gd name="T3" fmla="*/ 2147483647 h 86"/>
                <a:gd name="T4" fmla="*/ 2147483647 w 58"/>
                <a:gd name="T5" fmla="*/ 2147483647 h 86"/>
                <a:gd name="T6" fmla="*/ 2147483647 w 58"/>
                <a:gd name="T7" fmla="*/ 2147483647 h 86"/>
                <a:gd name="T8" fmla="*/ 2147483647 w 58"/>
                <a:gd name="T9" fmla="*/ 2147483647 h 86"/>
                <a:gd name="T10" fmla="*/ 2147483647 w 58"/>
                <a:gd name="T11" fmla="*/ 936086651 h 86"/>
                <a:gd name="T12" fmla="*/ 2147483647 w 58"/>
                <a:gd name="T13" fmla="*/ 2147483647 h 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8"/>
                <a:gd name="T22" fmla="*/ 0 h 86"/>
                <a:gd name="T23" fmla="*/ 58 w 58"/>
                <a:gd name="T24" fmla="*/ 86 h 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8" h="86">
                  <a:moveTo>
                    <a:pt x="52" y="46"/>
                  </a:moveTo>
                  <a:cubicBezTo>
                    <a:pt x="58" y="64"/>
                    <a:pt x="49" y="80"/>
                    <a:pt x="44" y="85"/>
                  </a:cubicBezTo>
                  <a:cubicBezTo>
                    <a:pt x="43" y="85"/>
                    <a:pt x="42" y="86"/>
                    <a:pt x="41" y="86"/>
                  </a:cubicBezTo>
                  <a:cubicBezTo>
                    <a:pt x="34" y="85"/>
                    <a:pt x="11" y="79"/>
                    <a:pt x="5" y="62"/>
                  </a:cubicBezTo>
                  <a:cubicBezTo>
                    <a:pt x="0" y="45"/>
                    <a:pt x="9" y="15"/>
                    <a:pt x="13" y="3"/>
                  </a:cubicBezTo>
                  <a:cubicBezTo>
                    <a:pt x="13" y="1"/>
                    <a:pt x="16" y="0"/>
                    <a:pt x="18" y="1"/>
                  </a:cubicBezTo>
                  <a:cubicBezTo>
                    <a:pt x="28" y="8"/>
                    <a:pt x="47" y="29"/>
                    <a:pt x="52" y="4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47124" name="Oval 14"/>
            <p:cNvSpPr>
              <a:spLocks noChangeArrowheads="1"/>
            </p:cNvSpPr>
            <p:nvPr/>
          </p:nvSpPr>
          <p:spPr bwMode="auto">
            <a:xfrm>
              <a:off x="4018370" y="3245139"/>
              <a:ext cx="546100" cy="546100"/>
            </a:xfrm>
            <a:prstGeom prst="ellipse">
              <a:avLst/>
            </a:prstGeom>
            <a:solidFill>
              <a:srgbClr val="92D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47125" name="Freeform 26"/>
            <p:cNvSpPr>
              <a:spLocks noChangeArrowheads="1"/>
            </p:cNvSpPr>
            <p:nvPr/>
          </p:nvSpPr>
          <p:spPr bwMode="auto">
            <a:xfrm>
              <a:off x="4285070" y="3367377"/>
              <a:ext cx="76200" cy="76200"/>
            </a:xfrm>
            <a:custGeom>
              <a:avLst/>
              <a:gdLst>
                <a:gd name="T0" fmla="*/ 0 w 80"/>
                <a:gd name="T1" fmla="*/ 2147483647 h 79"/>
                <a:gd name="T2" fmla="*/ 0 w 80"/>
                <a:gd name="T3" fmla="*/ 2147483647 h 79"/>
                <a:gd name="T4" fmla="*/ 0 w 80"/>
                <a:gd name="T5" fmla="*/ 2147483647 h 79"/>
                <a:gd name="T6" fmla="*/ 864614638 w 80"/>
                <a:gd name="T7" fmla="*/ 2147483647 h 79"/>
                <a:gd name="T8" fmla="*/ 1728322497 w 80"/>
                <a:gd name="T9" fmla="*/ 2147483647 h 79"/>
                <a:gd name="T10" fmla="*/ 2147483647 w 80"/>
                <a:gd name="T11" fmla="*/ 2147483647 h 79"/>
                <a:gd name="T12" fmla="*/ 2147483647 w 80"/>
                <a:gd name="T13" fmla="*/ 2147483647 h 79"/>
                <a:gd name="T14" fmla="*/ 2147483647 w 80"/>
                <a:gd name="T15" fmla="*/ 2147483647 h 79"/>
                <a:gd name="T16" fmla="*/ 2147483647 w 80"/>
                <a:gd name="T17" fmla="*/ 2147483647 h 79"/>
                <a:gd name="T18" fmla="*/ 2147483647 w 80"/>
                <a:gd name="T19" fmla="*/ 2147483647 h 79"/>
                <a:gd name="T20" fmla="*/ 2147483647 w 80"/>
                <a:gd name="T21" fmla="*/ 2147483647 h 79"/>
                <a:gd name="T22" fmla="*/ 2147483647 w 80"/>
                <a:gd name="T23" fmla="*/ 2147483647 h 79"/>
                <a:gd name="T24" fmla="*/ 2147483647 w 80"/>
                <a:gd name="T25" fmla="*/ 2147483647 h 79"/>
                <a:gd name="T26" fmla="*/ 2147483647 w 80"/>
                <a:gd name="T27" fmla="*/ 2147483647 h 79"/>
                <a:gd name="T28" fmla="*/ 2147483647 w 80"/>
                <a:gd name="T29" fmla="*/ 2147483647 h 79"/>
                <a:gd name="T30" fmla="*/ 2147483647 w 80"/>
                <a:gd name="T31" fmla="*/ 897806621 h 79"/>
                <a:gd name="T32" fmla="*/ 2147483647 w 80"/>
                <a:gd name="T33" fmla="*/ 897806621 h 79"/>
                <a:gd name="T34" fmla="*/ 2147483647 w 80"/>
                <a:gd name="T35" fmla="*/ 0 h 79"/>
                <a:gd name="T36" fmla="*/ 2147483647 w 80"/>
                <a:gd name="T37" fmla="*/ 0 h 79"/>
                <a:gd name="T38" fmla="*/ 2147483647 w 80"/>
                <a:gd name="T39" fmla="*/ 2147483647 h 79"/>
                <a:gd name="T40" fmla="*/ 2147483647 w 80"/>
                <a:gd name="T41" fmla="*/ 2147483647 h 79"/>
                <a:gd name="T42" fmla="*/ 2147483647 w 80"/>
                <a:gd name="T43" fmla="*/ 2147483647 h 79"/>
                <a:gd name="T44" fmla="*/ 2147483647 w 80"/>
                <a:gd name="T45" fmla="*/ 2147483647 h 79"/>
                <a:gd name="T46" fmla="*/ 2147483647 w 80"/>
                <a:gd name="T47" fmla="*/ 2147483647 h 79"/>
                <a:gd name="T48" fmla="*/ 2147483647 w 80"/>
                <a:gd name="T49" fmla="*/ 2147483647 h 79"/>
                <a:gd name="T50" fmla="*/ 2147483647 w 80"/>
                <a:gd name="T51" fmla="*/ 2147483647 h 79"/>
                <a:gd name="T52" fmla="*/ 2147483647 w 80"/>
                <a:gd name="T53" fmla="*/ 2147483647 h 79"/>
                <a:gd name="T54" fmla="*/ 2147483647 w 80"/>
                <a:gd name="T55" fmla="*/ 2147483647 h 79"/>
                <a:gd name="T56" fmla="*/ 2147483647 w 80"/>
                <a:gd name="T57" fmla="*/ 2147483647 h 79"/>
                <a:gd name="T58" fmla="*/ 2147483647 w 80"/>
                <a:gd name="T59" fmla="*/ 2147483647 h 79"/>
                <a:gd name="T60" fmla="*/ 2147483647 w 80"/>
                <a:gd name="T61" fmla="*/ 2147483647 h 79"/>
                <a:gd name="T62" fmla="*/ 2147483647 w 80"/>
                <a:gd name="T63" fmla="*/ 2147483647 h 79"/>
                <a:gd name="T64" fmla="*/ 2147483647 w 80"/>
                <a:gd name="T65" fmla="*/ 2147483647 h 79"/>
                <a:gd name="T66" fmla="*/ 2147483647 w 80"/>
                <a:gd name="T67" fmla="*/ 2147483647 h 79"/>
                <a:gd name="T68" fmla="*/ 2147483647 w 80"/>
                <a:gd name="T69" fmla="*/ 2147483647 h 79"/>
                <a:gd name="T70" fmla="*/ 2147483647 w 80"/>
                <a:gd name="T71" fmla="*/ 2147483647 h 79"/>
                <a:gd name="T72" fmla="*/ 2147483647 w 80"/>
                <a:gd name="T73" fmla="*/ 2147483647 h 79"/>
                <a:gd name="T74" fmla="*/ 2147483647 w 80"/>
                <a:gd name="T75" fmla="*/ 2147483647 h 79"/>
                <a:gd name="T76" fmla="*/ 2147483647 w 80"/>
                <a:gd name="T77" fmla="*/ 2147483647 h 79"/>
                <a:gd name="T78" fmla="*/ 2147483647 w 80"/>
                <a:gd name="T79" fmla="*/ 2147483647 h 79"/>
                <a:gd name="T80" fmla="*/ 2147483647 w 80"/>
                <a:gd name="T81" fmla="*/ 2147483647 h 79"/>
                <a:gd name="T82" fmla="*/ 2147483647 w 80"/>
                <a:gd name="T83" fmla="*/ 2147483647 h 79"/>
                <a:gd name="T84" fmla="*/ 0 w 80"/>
                <a:gd name="T85" fmla="*/ 2147483647 h 7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0"/>
                <a:gd name="T130" fmla="*/ 0 h 79"/>
                <a:gd name="T131" fmla="*/ 80 w 80"/>
                <a:gd name="T132" fmla="*/ 79 h 7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0" h="79">
                  <a:moveTo>
                    <a:pt x="0" y="72"/>
                  </a:moveTo>
                  <a:cubicBezTo>
                    <a:pt x="0" y="72"/>
                    <a:pt x="0" y="71"/>
                    <a:pt x="0" y="68"/>
                  </a:cubicBezTo>
                  <a:cubicBezTo>
                    <a:pt x="0" y="67"/>
                    <a:pt x="0" y="67"/>
                    <a:pt x="0" y="66"/>
                  </a:cubicBezTo>
                  <a:cubicBezTo>
                    <a:pt x="0" y="65"/>
                    <a:pt x="1" y="64"/>
                    <a:pt x="1" y="63"/>
                  </a:cubicBezTo>
                  <a:cubicBezTo>
                    <a:pt x="1" y="61"/>
                    <a:pt x="1" y="58"/>
                    <a:pt x="2" y="56"/>
                  </a:cubicBezTo>
                  <a:cubicBezTo>
                    <a:pt x="2" y="54"/>
                    <a:pt x="2" y="53"/>
                    <a:pt x="3" y="52"/>
                  </a:cubicBezTo>
                  <a:cubicBezTo>
                    <a:pt x="3" y="50"/>
                    <a:pt x="4" y="49"/>
                    <a:pt x="4" y="48"/>
                  </a:cubicBezTo>
                  <a:cubicBezTo>
                    <a:pt x="5" y="45"/>
                    <a:pt x="6" y="42"/>
                    <a:pt x="8" y="39"/>
                  </a:cubicBezTo>
                  <a:cubicBezTo>
                    <a:pt x="9" y="36"/>
                    <a:pt x="11" y="33"/>
                    <a:pt x="13" y="31"/>
                  </a:cubicBezTo>
                  <a:cubicBezTo>
                    <a:pt x="15" y="28"/>
                    <a:pt x="17" y="25"/>
                    <a:pt x="19" y="22"/>
                  </a:cubicBezTo>
                  <a:cubicBezTo>
                    <a:pt x="22" y="20"/>
                    <a:pt x="24" y="17"/>
                    <a:pt x="27" y="15"/>
                  </a:cubicBezTo>
                  <a:cubicBezTo>
                    <a:pt x="30" y="13"/>
                    <a:pt x="32" y="11"/>
                    <a:pt x="35" y="10"/>
                  </a:cubicBezTo>
                  <a:cubicBezTo>
                    <a:pt x="38" y="8"/>
                    <a:pt x="41" y="6"/>
                    <a:pt x="44" y="5"/>
                  </a:cubicBezTo>
                  <a:cubicBezTo>
                    <a:pt x="45" y="5"/>
                    <a:pt x="47" y="4"/>
                    <a:pt x="48" y="4"/>
                  </a:cubicBezTo>
                  <a:cubicBezTo>
                    <a:pt x="49" y="3"/>
                    <a:pt x="51" y="3"/>
                    <a:pt x="52" y="3"/>
                  </a:cubicBezTo>
                  <a:cubicBezTo>
                    <a:pt x="54" y="2"/>
                    <a:pt x="57" y="1"/>
                    <a:pt x="59" y="1"/>
                  </a:cubicBezTo>
                  <a:cubicBezTo>
                    <a:pt x="60" y="1"/>
                    <a:pt x="61" y="1"/>
                    <a:pt x="62" y="1"/>
                  </a:cubicBezTo>
                  <a:cubicBezTo>
                    <a:pt x="63" y="0"/>
                    <a:pt x="64" y="0"/>
                    <a:pt x="64" y="0"/>
                  </a:cubicBezTo>
                  <a:cubicBezTo>
                    <a:pt x="67" y="0"/>
                    <a:pt x="69" y="0"/>
                    <a:pt x="69" y="0"/>
                  </a:cubicBezTo>
                  <a:cubicBezTo>
                    <a:pt x="74" y="0"/>
                    <a:pt x="79" y="3"/>
                    <a:pt x="79" y="9"/>
                  </a:cubicBezTo>
                  <a:cubicBezTo>
                    <a:pt x="80" y="14"/>
                    <a:pt x="76" y="18"/>
                    <a:pt x="71" y="18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8" y="19"/>
                    <a:pt x="66" y="19"/>
                  </a:cubicBezTo>
                  <a:cubicBezTo>
                    <a:pt x="65" y="19"/>
                    <a:pt x="64" y="19"/>
                    <a:pt x="64" y="19"/>
                  </a:cubicBezTo>
                  <a:cubicBezTo>
                    <a:pt x="63" y="19"/>
                    <a:pt x="62" y="19"/>
                    <a:pt x="61" y="19"/>
                  </a:cubicBezTo>
                  <a:cubicBezTo>
                    <a:pt x="60" y="19"/>
                    <a:pt x="58" y="19"/>
                    <a:pt x="56" y="20"/>
                  </a:cubicBezTo>
                  <a:cubicBezTo>
                    <a:pt x="55" y="20"/>
                    <a:pt x="54" y="20"/>
                    <a:pt x="53" y="20"/>
                  </a:cubicBezTo>
                  <a:cubicBezTo>
                    <a:pt x="52" y="21"/>
                    <a:pt x="51" y="21"/>
                    <a:pt x="50" y="21"/>
                  </a:cubicBezTo>
                  <a:cubicBezTo>
                    <a:pt x="48" y="22"/>
                    <a:pt x="46" y="23"/>
                    <a:pt x="43" y="24"/>
                  </a:cubicBezTo>
                  <a:cubicBezTo>
                    <a:pt x="41" y="25"/>
                    <a:pt x="39" y="27"/>
                    <a:pt x="37" y="28"/>
                  </a:cubicBezTo>
                  <a:cubicBezTo>
                    <a:pt x="34" y="30"/>
                    <a:pt x="32" y="32"/>
                    <a:pt x="30" y="33"/>
                  </a:cubicBezTo>
                  <a:cubicBezTo>
                    <a:pt x="28" y="35"/>
                    <a:pt x="26" y="37"/>
                    <a:pt x="25" y="39"/>
                  </a:cubicBezTo>
                  <a:cubicBezTo>
                    <a:pt x="23" y="41"/>
                    <a:pt x="22" y="44"/>
                    <a:pt x="20" y="46"/>
                  </a:cubicBezTo>
                  <a:cubicBezTo>
                    <a:pt x="19" y="48"/>
                    <a:pt x="18" y="50"/>
                    <a:pt x="17" y="53"/>
                  </a:cubicBezTo>
                  <a:cubicBezTo>
                    <a:pt x="17" y="54"/>
                    <a:pt x="16" y="55"/>
                    <a:pt x="16" y="56"/>
                  </a:cubicBezTo>
                  <a:cubicBezTo>
                    <a:pt x="15" y="57"/>
                    <a:pt x="15" y="58"/>
                    <a:pt x="15" y="59"/>
                  </a:cubicBezTo>
                  <a:cubicBezTo>
                    <a:pt x="14" y="61"/>
                    <a:pt x="14" y="63"/>
                    <a:pt x="14" y="64"/>
                  </a:cubicBezTo>
                  <a:cubicBezTo>
                    <a:pt x="13" y="65"/>
                    <a:pt x="13" y="66"/>
                    <a:pt x="13" y="66"/>
                  </a:cubicBezTo>
                  <a:cubicBezTo>
                    <a:pt x="13" y="67"/>
                    <a:pt x="13" y="68"/>
                    <a:pt x="13" y="69"/>
                  </a:cubicBezTo>
                  <a:cubicBezTo>
                    <a:pt x="13" y="71"/>
                    <a:pt x="13" y="73"/>
                    <a:pt x="13" y="73"/>
                  </a:cubicBezTo>
                  <a:cubicBezTo>
                    <a:pt x="12" y="76"/>
                    <a:pt x="9" y="79"/>
                    <a:pt x="6" y="79"/>
                  </a:cubicBezTo>
                  <a:cubicBezTo>
                    <a:pt x="3" y="78"/>
                    <a:pt x="0" y="76"/>
                    <a:pt x="0" y="7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47126" name="Freeform 27"/>
            <p:cNvSpPr>
              <a:spLocks noChangeArrowheads="1"/>
            </p:cNvSpPr>
            <p:nvPr/>
          </p:nvSpPr>
          <p:spPr bwMode="auto">
            <a:xfrm>
              <a:off x="4231096" y="3337215"/>
              <a:ext cx="55563" cy="84137"/>
            </a:xfrm>
            <a:custGeom>
              <a:avLst/>
              <a:gdLst>
                <a:gd name="T0" fmla="*/ 2147483647 w 58"/>
                <a:gd name="T1" fmla="*/ 2147483647 h 86"/>
                <a:gd name="T2" fmla="*/ 2147483647 w 58"/>
                <a:gd name="T3" fmla="*/ 2147483647 h 86"/>
                <a:gd name="T4" fmla="*/ 2147483647 w 58"/>
                <a:gd name="T5" fmla="*/ 2147483647 h 86"/>
                <a:gd name="T6" fmla="*/ 2147483647 w 58"/>
                <a:gd name="T7" fmla="*/ 2147483647 h 86"/>
                <a:gd name="T8" fmla="*/ 2147483647 w 58"/>
                <a:gd name="T9" fmla="*/ 2147483647 h 86"/>
                <a:gd name="T10" fmla="*/ 2147483647 w 58"/>
                <a:gd name="T11" fmla="*/ 936086651 h 86"/>
                <a:gd name="T12" fmla="*/ 2147483647 w 58"/>
                <a:gd name="T13" fmla="*/ 2147483647 h 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8"/>
                <a:gd name="T22" fmla="*/ 0 h 86"/>
                <a:gd name="T23" fmla="*/ 58 w 58"/>
                <a:gd name="T24" fmla="*/ 86 h 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8" h="86">
                  <a:moveTo>
                    <a:pt x="52" y="46"/>
                  </a:moveTo>
                  <a:cubicBezTo>
                    <a:pt x="58" y="64"/>
                    <a:pt x="49" y="80"/>
                    <a:pt x="44" y="85"/>
                  </a:cubicBezTo>
                  <a:cubicBezTo>
                    <a:pt x="43" y="85"/>
                    <a:pt x="42" y="86"/>
                    <a:pt x="41" y="86"/>
                  </a:cubicBezTo>
                  <a:cubicBezTo>
                    <a:pt x="34" y="85"/>
                    <a:pt x="11" y="79"/>
                    <a:pt x="5" y="62"/>
                  </a:cubicBezTo>
                  <a:cubicBezTo>
                    <a:pt x="0" y="45"/>
                    <a:pt x="9" y="15"/>
                    <a:pt x="13" y="3"/>
                  </a:cubicBezTo>
                  <a:cubicBezTo>
                    <a:pt x="13" y="1"/>
                    <a:pt x="16" y="0"/>
                    <a:pt x="18" y="1"/>
                  </a:cubicBezTo>
                  <a:cubicBezTo>
                    <a:pt x="28" y="8"/>
                    <a:pt x="47" y="29"/>
                    <a:pt x="52" y="4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47127" name="Freeform 28"/>
            <p:cNvSpPr>
              <a:spLocks noEditPoints="1"/>
            </p:cNvSpPr>
            <p:nvPr/>
          </p:nvSpPr>
          <p:spPr bwMode="auto">
            <a:xfrm>
              <a:off x="4145371" y="3440403"/>
              <a:ext cx="290513" cy="263525"/>
            </a:xfrm>
            <a:custGeom>
              <a:avLst/>
              <a:gdLst>
                <a:gd name="T0" fmla="*/ 2147483647 w 301"/>
                <a:gd name="T1" fmla="*/ 2147483647 h 274"/>
                <a:gd name="T2" fmla="*/ 2147483647 w 301"/>
                <a:gd name="T3" fmla="*/ 2147483647 h 274"/>
                <a:gd name="T4" fmla="*/ 2147483647 w 301"/>
                <a:gd name="T5" fmla="*/ 1779702311 h 274"/>
                <a:gd name="T6" fmla="*/ 2147483647 w 301"/>
                <a:gd name="T7" fmla="*/ 2147483647 h 274"/>
                <a:gd name="T8" fmla="*/ 2147483647 w 301"/>
                <a:gd name="T9" fmla="*/ 1779702311 h 274"/>
                <a:gd name="T10" fmla="*/ 2147483647 w 301"/>
                <a:gd name="T11" fmla="*/ 2147483647 h 274"/>
                <a:gd name="T12" fmla="*/ 2147483647 w 301"/>
                <a:gd name="T13" fmla="*/ 2147483647 h 274"/>
                <a:gd name="T14" fmla="*/ 0 w 301"/>
                <a:gd name="T15" fmla="*/ 2147483647 h 274"/>
                <a:gd name="T16" fmla="*/ 2147483647 w 301"/>
                <a:gd name="T17" fmla="*/ 2147483647 h 274"/>
                <a:gd name="T18" fmla="*/ 2147483647 w 301"/>
                <a:gd name="T19" fmla="*/ 2147483647 h 274"/>
                <a:gd name="T20" fmla="*/ 2147483647 w 301"/>
                <a:gd name="T21" fmla="*/ 2147483647 h 274"/>
                <a:gd name="T22" fmla="*/ 2147483647 w 301"/>
                <a:gd name="T23" fmla="*/ 2147483647 h 274"/>
                <a:gd name="T24" fmla="*/ 2147483647 w 301"/>
                <a:gd name="T25" fmla="*/ 2147483647 h 274"/>
                <a:gd name="T26" fmla="*/ 2147483647 w 301"/>
                <a:gd name="T27" fmla="*/ 2147483647 h 274"/>
                <a:gd name="T28" fmla="*/ 2147483647 w 301"/>
                <a:gd name="T29" fmla="*/ 2147483647 h 274"/>
                <a:gd name="T30" fmla="*/ 2147483647 w 301"/>
                <a:gd name="T31" fmla="*/ 2147483647 h 274"/>
                <a:gd name="T32" fmla="*/ 2147483647 w 301"/>
                <a:gd name="T33" fmla="*/ 2147483647 h 274"/>
                <a:gd name="T34" fmla="*/ 2147483647 w 301"/>
                <a:gd name="T35" fmla="*/ 2147483647 h 274"/>
                <a:gd name="T36" fmla="*/ 2147483647 w 301"/>
                <a:gd name="T37" fmla="*/ 2147483647 h 274"/>
                <a:gd name="T38" fmla="*/ 2147483647 w 301"/>
                <a:gd name="T39" fmla="*/ 2147483647 h 274"/>
                <a:gd name="T40" fmla="*/ 2147483647 w 301"/>
                <a:gd name="T41" fmla="*/ 2147483647 h 274"/>
                <a:gd name="T42" fmla="*/ 2147483647 w 301"/>
                <a:gd name="T43" fmla="*/ 2147483647 h 27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01"/>
                <a:gd name="T67" fmla="*/ 0 h 274"/>
                <a:gd name="T68" fmla="*/ 301 w 301"/>
                <a:gd name="T69" fmla="*/ 274 h 27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01" h="274">
                  <a:moveTo>
                    <a:pt x="289" y="69"/>
                  </a:moveTo>
                  <a:cubicBezTo>
                    <a:pt x="282" y="51"/>
                    <a:pt x="271" y="34"/>
                    <a:pt x="257" y="21"/>
                  </a:cubicBezTo>
                  <a:cubicBezTo>
                    <a:pt x="243" y="7"/>
                    <a:pt x="221" y="0"/>
                    <a:pt x="203" y="2"/>
                  </a:cubicBezTo>
                  <a:cubicBezTo>
                    <a:pt x="185" y="5"/>
                    <a:pt x="171" y="17"/>
                    <a:pt x="150" y="17"/>
                  </a:cubicBezTo>
                  <a:cubicBezTo>
                    <a:pt x="130" y="17"/>
                    <a:pt x="116" y="5"/>
                    <a:pt x="98" y="2"/>
                  </a:cubicBezTo>
                  <a:cubicBezTo>
                    <a:pt x="80" y="0"/>
                    <a:pt x="57" y="7"/>
                    <a:pt x="44" y="21"/>
                  </a:cubicBezTo>
                  <a:cubicBezTo>
                    <a:pt x="30" y="34"/>
                    <a:pt x="19" y="51"/>
                    <a:pt x="11" y="69"/>
                  </a:cubicBezTo>
                  <a:cubicBezTo>
                    <a:pt x="4" y="87"/>
                    <a:pt x="0" y="107"/>
                    <a:pt x="0" y="127"/>
                  </a:cubicBezTo>
                  <a:cubicBezTo>
                    <a:pt x="0" y="148"/>
                    <a:pt x="4" y="168"/>
                    <a:pt x="11" y="186"/>
                  </a:cubicBezTo>
                  <a:cubicBezTo>
                    <a:pt x="19" y="204"/>
                    <a:pt x="30" y="220"/>
                    <a:pt x="44" y="234"/>
                  </a:cubicBezTo>
                  <a:cubicBezTo>
                    <a:pt x="57" y="248"/>
                    <a:pt x="74" y="259"/>
                    <a:pt x="92" y="266"/>
                  </a:cubicBezTo>
                  <a:cubicBezTo>
                    <a:pt x="110" y="274"/>
                    <a:pt x="130" y="257"/>
                    <a:pt x="150" y="257"/>
                  </a:cubicBezTo>
                  <a:cubicBezTo>
                    <a:pt x="171" y="257"/>
                    <a:pt x="191" y="274"/>
                    <a:pt x="209" y="266"/>
                  </a:cubicBezTo>
                  <a:cubicBezTo>
                    <a:pt x="227" y="259"/>
                    <a:pt x="243" y="248"/>
                    <a:pt x="257" y="234"/>
                  </a:cubicBezTo>
                  <a:cubicBezTo>
                    <a:pt x="271" y="220"/>
                    <a:pt x="282" y="204"/>
                    <a:pt x="289" y="186"/>
                  </a:cubicBezTo>
                  <a:cubicBezTo>
                    <a:pt x="297" y="168"/>
                    <a:pt x="301" y="148"/>
                    <a:pt x="301" y="127"/>
                  </a:cubicBezTo>
                  <a:cubicBezTo>
                    <a:pt x="301" y="107"/>
                    <a:pt x="297" y="87"/>
                    <a:pt x="289" y="69"/>
                  </a:cubicBezTo>
                  <a:close/>
                  <a:moveTo>
                    <a:pt x="78" y="208"/>
                  </a:moveTo>
                  <a:cubicBezTo>
                    <a:pt x="78" y="209"/>
                    <a:pt x="76" y="211"/>
                    <a:pt x="75" y="209"/>
                  </a:cubicBezTo>
                  <a:cubicBezTo>
                    <a:pt x="9" y="117"/>
                    <a:pt x="52" y="67"/>
                    <a:pt x="77" y="48"/>
                  </a:cubicBezTo>
                  <a:cubicBezTo>
                    <a:pt x="78" y="47"/>
                    <a:pt x="80" y="48"/>
                    <a:pt x="79" y="50"/>
                  </a:cubicBezTo>
                  <a:cubicBezTo>
                    <a:pt x="72" y="99"/>
                    <a:pt x="55" y="131"/>
                    <a:pt x="78" y="20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47128" name="Oval 8"/>
            <p:cNvSpPr>
              <a:spLocks noChangeArrowheads="1"/>
            </p:cNvSpPr>
            <p:nvPr/>
          </p:nvSpPr>
          <p:spPr bwMode="auto">
            <a:xfrm>
              <a:off x="4062640" y="3923099"/>
              <a:ext cx="546100" cy="546100"/>
            </a:xfrm>
            <a:prstGeom prst="ellipse">
              <a:avLst/>
            </a:pr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  <p:grpSp>
          <p:nvGrpSpPr>
            <p:cNvPr id="47129" name="组合 54"/>
            <p:cNvGrpSpPr>
              <a:grpSpLocks/>
            </p:cNvGrpSpPr>
            <p:nvPr/>
          </p:nvGrpSpPr>
          <p:grpSpPr bwMode="auto">
            <a:xfrm>
              <a:off x="4183719" y="4057411"/>
              <a:ext cx="323849" cy="290512"/>
              <a:chOff x="7008814" y="3006725"/>
              <a:chExt cx="323849" cy="290512"/>
            </a:xfrm>
          </p:grpSpPr>
          <p:sp>
            <p:nvSpPr>
              <p:cNvPr id="47130" name="Freeform 29"/>
              <p:cNvSpPr>
                <a:spLocks noChangeArrowheads="1"/>
              </p:cNvSpPr>
              <p:nvPr/>
            </p:nvSpPr>
            <p:spPr bwMode="auto">
              <a:xfrm>
                <a:off x="7173913" y="3105150"/>
                <a:ext cx="158750" cy="152400"/>
              </a:xfrm>
              <a:custGeom>
                <a:avLst/>
                <a:gdLst>
                  <a:gd name="T0" fmla="*/ 0 w 164"/>
                  <a:gd name="T1" fmla="*/ 2147483647 h 158"/>
                  <a:gd name="T2" fmla="*/ 2147483647 w 164"/>
                  <a:gd name="T3" fmla="*/ 2147483647 h 158"/>
                  <a:gd name="T4" fmla="*/ 2147483647 w 164"/>
                  <a:gd name="T5" fmla="*/ 2147483647 h 158"/>
                  <a:gd name="T6" fmla="*/ 2147483647 w 164"/>
                  <a:gd name="T7" fmla="*/ 2147483647 h 158"/>
                  <a:gd name="T8" fmla="*/ 2147483647 w 164"/>
                  <a:gd name="T9" fmla="*/ 2147483647 h 158"/>
                  <a:gd name="T10" fmla="*/ 2147483647 w 164"/>
                  <a:gd name="T11" fmla="*/ 0 h 158"/>
                  <a:gd name="T12" fmla="*/ 0 w 164"/>
                  <a:gd name="T13" fmla="*/ 2147483647 h 15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4"/>
                  <a:gd name="T22" fmla="*/ 0 h 158"/>
                  <a:gd name="T23" fmla="*/ 164 w 164"/>
                  <a:gd name="T24" fmla="*/ 158 h 15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4" h="158">
                    <a:moveTo>
                      <a:pt x="0" y="85"/>
                    </a:moveTo>
                    <a:cubicBezTo>
                      <a:pt x="69" y="140"/>
                      <a:pt x="69" y="140"/>
                      <a:pt x="69" y="140"/>
                    </a:cubicBezTo>
                    <a:cubicBezTo>
                      <a:pt x="92" y="158"/>
                      <a:pt x="127" y="154"/>
                      <a:pt x="145" y="131"/>
                    </a:cubicBezTo>
                    <a:cubicBezTo>
                      <a:pt x="145" y="131"/>
                      <a:pt x="145" y="131"/>
                      <a:pt x="145" y="131"/>
                    </a:cubicBezTo>
                    <a:cubicBezTo>
                      <a:pt x="164" y="107"/>
                      <a:pt x="160" y="73"/>
                      <a:pt x="137" y="54"/>
                    </a:cubicBezTo>
                    <a:cubicBezTo>
                      <a:pt x="68" y="0"/>
                      <a:pt x="68" y="0"/>
                      <a:pt x="68" y="0"/>
                    </a:cubicBezTo>
                    <a:lnTo>
                      <a:pt x="0" y="8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/>
              </a:p>
            </p:txBody>
          </p:sp>
          <p:sp>
            <p:nvSpPr>
              <p:cNvPr id="47131" name="Freeform 30"/>
              <p:cNvSpPr>
                <a:spLocks noChangeArrowheads="1"/>
              </p:cNvSpPr>
              <p:nvPr/>
            </p:nvSpPr>
            <p:spPr bwMode="auto">
              <a:xfrm>
                <a:off x="7069139" y="3025775"/>
                <a:ext cx="157163" cy="152400"/>
              </a:xfrm>
              <a:custGeom>
                <a:avLst/>
                <a:gdLst>
                  <a:gd name="T0" fmla="*/ 2147483647 w 164"/>
                  <a:gd name="T1" fmla="*/ 2147483647 h 158"/>
                  <a:gd name="T2" fmla="*/ 2147483647 w 164"/>
                  <a:gd name="T3" fmla="*/ 2147483647 h 158"/>
                  <a:gd name="T4" fmla="*/ 2147483647 w 164"/>
                  <a:gd name="T5" fmla="*/ 2147483647 h 158"/>
                  <a:gd name="T6" fmla="*/ 2147483647 w 164"/>
                  <a:gd name="T7" fmla="*/ 2147483647 h 158"/>
                  <a:gd name="T8" fmla="*/ 2147483647 w 164"/>
                  <a:gd name="T9" fmla="*/ 2147483647 h 158"/>
                  <a:gd name="T10" fmla="*/ 2147483647 w 164"/>
                  <a:gd name="T11" fmla="*/ 2147483647 h 158"/>
                  <a:gd name="T12" fmla="*/ 2147483647 w 164"/>
                  <a:gd name="T13" fmla="*/ 2147483647 h 15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4"/>
                  <a:gd name="T22" fmla="*/ 0 h 158"/>
                  <a:gd name="T23" fmla="*/ 164 w 164"/>
                  <a:gd name="T24" fmla="*/ 158 h 15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4" h="158">
                    <a:moveTo>
                      <a:pt x="164" y="73"/>
                    </a:moveTo>
                    <a:cubicBezTo>
                      <a:pt x="96" y="18"/>
                      <a:pt x="96" y="18"/>
                      <a:pt x="96" y="18"/>
                    </a:cubicBezTo>
                    <a:cubicBezTo>
                      <a:pt x="72" y="0"/>
                      <a:pt x="38" y="4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0" y="51"/>
                      <a:pt x="4" y="85"/>
                      <a:pt x="28" y="104"/>
                    </a:cubicBezTo>
                    <a:cubicBezTo>
                      <a:pt x="96" y="158"/>
                      <a:pt x="96" y="158"/>
                      <a:pt x="96" y="158"/>
                    </a:cubicBezTo>
                    <a:lnTo>
                      <a:pt x="164" y="7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/>
              </a:p>
            </p:txBody>
          </p:sp>
          <p:sp>
            <p:nvSpPr>
              <p:cNvPr id="47132" name="Freeform 31"/>
              <p:cNvSpPr>
                <a:spLocks noEditPoints="1"/>
              </p:cNvSpPr>
              <p:nvPr/>
            </p:nvSpPr>
            <p:spPr bwMode="auto">
              <a:xfrm>
                <a:off x="7008814" y="3006725"/>
                <a:ext cx="104775" cy="290512"/>
              </a:xfrm>
              <a:custGeom>
                <a:avLst/>
                <a:gdLst>
                  <a:gd name="T0" fmla="*/ 2147483647 w 109"/>
                  <a:gd name="T1" fmla="*/ 2147483647 h 301"/>
                  <a:gd name="T2" fmla="*/ 2147483647 w 109"/>
                  <a:gd name="T3" fmla="*/ 2147483647 h 301"/>
                  <a:gd name="T4" fmla="*/ 2147483647 w 109"/>
                  <a:gd name="T5" fmla="*/ 2147483647 h 301"/>
                  <a:gd name="T6" fmla="*/ 2147483647 w 109"/>
                  <a:gd name="T7" fmla="*/ 2147483647 h 301"/>
                  <a:gd name="T8" fmla="*/ 2147483647 w 109"/>
                  <a:gd name="T9" fmla="*/ 0 h 301"/>
                  <a:gd name="T10" fmla="*/ 2147483647 w 109"/>
                  <a:gd name="T11" fmla="*/ 0 h 301"/>
                  <a:gd name="T12" fmla="*/ 0 w 109"/>
                  <a:gd name="T13" fmla="*/ 2147483647 h 301"/>
                  <a:gd name="T14" fmla="*/ 0 w 109"/>
                  <a:gd name="T15" fmla="*/ 2147483647 h 301"/>
                  <a:gd name="T16" fmla="*/ 2147483647 w 109"/>
                  <a:gd name="T17" fmla="*/ 2147483647 h 301"/>
                  <a:gd name="T18" fmla="*/ 2147483647 w 109"/>
                  <a:gd name="T19" fmla="*/ 2147483647 h 301"/>
                  <a:gd name="T20" fmla="*/ 2147483647 w 109"/>
                  <a:gd name="T21" fmla="*/ 2147483647 h 301"/>
                  <a:gd name="T22" fmla="*/ 2147483647 w 109"/>
                  <a:gd name="T23" fmla="*/ 2147483647 h 301"/>
                  <a:gd name="T24" fmla="*/ 2147483647 w 109"/>
                  <a:gd name="T25" fmla="*/ 2147483647 h 301"/>
                  <a:gd name="T26" fmla="*/ 2147483647 w 109"/>
                  <a:gd name="T27" fmla="*/ 2147483647 h 301"/>
                  <a:gd name="T28" fmla="*/ 2147483647 w 109"/>
                  <a:gd name="T29" fmla="*/ 2147483647 h 301"/>
                  <a:gd name="T30" fmla="*/ 2147483647 w 109"/>
                  <a:gd name="T31" fmla="*/ 2147483647 h 301"/>
                  <a:gd name="T32" fmla="*/ 2147483647 w 109"/>
                  <a:gd name="T33" fmla="*/ 2147483647 h 301"/>
                  <a:gd name="T34" fmla="*/ 2147483647 w 109"/>
                  <a:gd name="T35" fmla="*/ 2147483647 h 301"/>
                  <a:gd name="T36" fmla="*/ 2147483647 w 109"/>
                  <a:gd name="T37" fmla="*/ 2147483647 h 301"/>
                  <a:gd name="T38" fmla="*/ 2147483647 w 109"/>
                  <a:gd name="T39" fmla="*/ 2147483647 h 30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09"/>
                  <a:gd name="T61" fmla="*/ 0 h 301"/>
                  <a:gd name="T62" fmla="*/ 109 w 109"/>
                  <a:gd name="T63" fmla="*/ 301 h 301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09" h="301">
                    <a:moveTo>
                      <a:pt x="85" y="130"/>
                    </a:moveTo>
                    <a:cubicBezTo>
                      <a:pt x="72" y="120"/>
                      <a:pt x="63" y="104"/>
                      <a:pt x="61" y="87"/>
                    </a:cubicBezTo>
                    <a:cubicBezTo>
                      <a:pt x="59" y="70"/>
                      <a:pt x="64" y="53"/>
                      <a:pt x="75" y="40"/>
                    </a:cubicBezTo>
                    <a:cubicBezTo>
                      <a:pt x="81" y="32"/>
                      <a:pt x="89" y="26"/>
                      <a:pt x="98" y="22"/>
                    </a:cubicBezTo>
                    <a:cubicBezTo>
                      <a:pt x="88" y="9"/>
                      <a:pt x="73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25" y="0"/>
                      <a:pt x="0" y="25"/>
                      <a:pt x="0" y="55"/>
                    </a:cubicBezTo>
                    <a:cubicBezTo>
                      <a:pt x="0" y="246"/>
                      <a:pt x="0" y="246"/>
                      <a:pt x="0" y="246"/>
                    </a:cubicBezTo>
                    <a:cubicBezTo>
                      <a:pt x="0" y="276"/>
                      <a:pt x="25" y="301"/>
                      <a:pt x="55" y="301"/>
                    </a:cubicBezTo>
                    <a:cubicBezTo>
                      <a:pt x="55" y="301"/>
                      <a:pt x="55" y="301"/>
                      <a:pt x="55" y="301"/>
                    </a:cubicBezTo>
                    <a:cubicBezTo>
                      <a:pt x="85" y="301"/>
                      <a:pt x="109" y="276"/>
                      <a:pt x="109" y="246"/>
                    </a:cubicBezTo>
                    <a:cubicBezTo>
                      <a:pt x="109" y="150"/>
                      <a:pt x="109" y="150"/>
                      <a:pt x="109" y="150"/>
                    </a:cubicBezTo>
                    <a:lnTo>
                      <a:pt x="85" y="130"/>
                    </a:lnTo>
                    <a:close/>
                    <a:moveTo>
                      <a:pt x="91" y="243"/>
                    </a:moveTo>
                    <a:cubicBezTo>
                      <a:pt x="91" y="263"/>
                      <a:pt x="75" y="279"/>
                      <a:pt x="55" y="279"/>
                    </a:cubicBezTo>
                    <a:cubicBezTo>
                      <a:pt x="55" y="279"/>
                      <a:pt x="55" y="279"/>
                      <a:pt x="55" y="279"/>
                    </a:cubicBezTo>
                    <a:cubicBezTo>
                      <a:pt x="35" y="279"/>
                      <a:pt x="19" y="263"/>
                      <a:pt x="19" y="243"/>
                    </a:cubicBezTo>
                    <a:cubicBezTo>
                      <a:pt x="19" y="150"/>
                      <a:pt x="19" y="150"/>
                      <a:pt x="19" y="150"/>
                    </a:cubicBezTo>
                    <a:cubicBezTo>
                      <a:pt x="91" y="150"/>
                      <a:pt x="91" y="150"/>
                      <a:pt x="91" y="150"/>
                    </a:cubicBezTo>
                    <a:lnTo>
                      <a:pt x="91" y="24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/>
              </a:p>
            </p:txBody>
          </p:sp>
        </p:grpSp>
      </p:grpSp>
      <p:sp>
        <p:nvSpPr>
          <p:cNvPr id="60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1011238" y="896938"/>
            <a:ext cx="7056437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pic>
        <p:nvPicPr>
          <p:cNvPr id="47109" name="图片 39"/>
          <p:cNvPicPr>
            <a:picLocks noChangeAspect="1"/>
          </p:cNvPicPr>
          <p:nvPr/>
        </p:nvPicPr>
        <p:blipFill>
          <a:blip r:embed="rId5"/>
          <a:srcRect l="14458" t="4311" r="15822" b="39124"/>
          <a:stretch>
            <a:fillRect/>
          </a:stretch>
        </p:blipFill>
        <p:spPr bwMode="auto">
          <a:xfrm>
            <a:off x="8213725" y="219075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图片 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75075" y="244475"/>
            <a:ext cx="43830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5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9263" y="1238250"/>
            <a:ext cx="2105025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矩形 3"/>
          <p:cNvSpPr>
            <a:spLocks noChangeArrowheads="1"/>
          </p:cNvSpPr>
          <p:nvPr/>
        </p:nvSpPr>
        <p:spPr bwMode="auto">
          <a:xfrm>
            <a:off x="1409700" y="3952875"/>
            <a:ext cx="265906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spcBef>
                <a:spcPct val="50000"/>
              </a:spcBef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200">
                <a:solidFill>
                  <a:srgbClr val="515151"/>
                </a:solidFill>
                <a:latin typeface="冬青黑体简体中文 W3"/>
                <a:ea typeface="冬青黑体简体中文 W3"/>
                <a:cs typeface="冬青黑体简体中文 W3"/>
              </a:rPr>
              <a:t>精神疾病具有遗传性，基因将疾病的易感性传给下一代。</a:t>
            </a:r>
            <a:endParaRPr lang="en-US" altLang="zh-CN" sz="1200">
              <a:solidFill>
                <a:srgbClr val="515151"/>
              </a:solidFill>
              <a:latin typeface="冬青黑体简体中文 W3"/>
              <a:ea typeface="冬青黑体简体中文 W3"/>
              <a:cs typeface="冬青黑体简体中文 W3"/>
            </a:endParaRPr>
          </a:p>
          <a:p>
            <a:pPr eaLnBrk="0" fontAlgn="ctr" hangingPunct="0">
              <a:spcBef>
                <a:spcPct val="50000"/>
              </a:spcBef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200" b="1">
                <a:solidFill>
                  <a:srgbClr val="C00000"/>
                </a:solidFill>
                <a:latin typeface="冬青黑体简体中文 W3"/>
                <a:ea typeface="冬青黑体简体中文 W3"/>
                <a:cs typeface="冬青黑体简体中文 W3"/>
              </a:rPr>
              <a:t>双生子研究</a:t>
            </a:r>
            <a:r>
              <a:rPr lang="zh-CN" altLang="en-US" sz="1200">
                <a:solidFill>
                  <a:srgbClr val="515151"/>
                </a:solidFill>
                <a:latin typeface="冬青黑体简体中文 W3"/>
                <a:ea typeface="冬青黑体简体中文 W3"/>
                <a:cs typeface="冬青黑体简体中文 W3"/>
              </a:rPr>
              <a:t>：具有相同基因的双生子一方患精神分裂时，另一方患病的可能性尚不足</a:t>
            </a:r>
            <a:r>
              <a:rPr lang="en-US" altLang="zh-CN" sz="1200">
                <a:solidFill>
                  <a:srgbClr val="515151"/>
                </a:solidFill>
                <a:latin typeface="冬青黑体简体中文 W3"/>
                <a:ea typeface="冬青黑体简体中文 W3"/>
                <a:cs typeface="冬青黑体简体中文 W3"/>
              </a:rPr>
              <a:t>50%</a:t>
            </a:r>
            <a:r>
              <a:rPr lang="zh-CN" altLang="en-US" sz="1200">
                <a:solidFill>
                  <a:srgbClr val="515151"/>
                </a:solidFill>
                <a:latin typeface="冬青黑体简体中文 W3"/>
                <a:ea typeface="冬青黑体简体中文 W3"/>
                <a:cs typeface="冬青黑体简体中文 W3"/>
              </a:rPr>
              <a:t>。</a:t>
            </a:r>
            <a:endParaRPr lang="en-US" altLang="zh-CN" sz="1200">
              <a:solidFill>
                <a:srgbClr val="515151"/>
              </a:solidFill>
              <a:latin typeface="冬青黑体简体中文 W3"/>
              <a:ea typeface="冬青黑体简体中文 W3"/>
              <a:cs typeface="冬青黑体简体中文 W3"/>
            </a:endParaRPr>
          </a:p>
        </p:txBody>
      </p:sp>
      <p:sp>
        <p:nvSpPr>
          <p:cNvPr id="48132" name="矩形 7"/>
          <p:cNvSpPr>
            <a:spLocks noChangeArrowheads="1"/>
          </p:cNvSpPr>
          <p:nvPr/>
        </p:nvSpPr>
        <p:spPr bwMode="auto">
          <a:xfrm>
            <a:off x="5408613" y="3952875"/>
            <a:ext cx="27447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spcBef>
                <a:spcPct val="50000"/>
              </a:spcBef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200">
                <a:solidFill>
                  <a:srgbClr val="515151"/>
                </a:solidFill>
                <a:latin typeface="冬青黑体简体中文 W3"/>
                <a:ea typeface="冬青黑体简体中文 W3"/>
                <a:cs typeface="冬青黑体简体中文 W3"/>
              </a:rPr>
              <a:t>感染因素能影响中枢神经系统，产生精神障碍。</a:t>
            </a:r>
            <a:endParaRPr lang="en-US" altLang="zh-CN" sz="1200">
              <a:solidFill>
                <a:srgbClr val="515151"/>
              </a:solidFill>
              <a:latin typeface="冬青黑体简体中文 W3"/>
              <a:ea typeface="冬青黑体简体中文 W3"/>
              <a:cs typeface="冬青黑体简体中文 W3"/>
            </a:endParaRPr>
          </a:p>
          <a:p>
            <a:pPr eaLnBrk="0" fontAlgn="ctr" hangingPunct="0">
              <a:spcBef>
                <a:spcPct val="50000"/>
              </a:spcBef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200">
                <a:solidFill>
                  <a:srgbClr val="515151"/>
                </a:solidFill>
                <a:latin typeface="冬青黑体简体中文 W3"/>
                <a:ea typeface="冬青黑体简体中文 W3"/>
                <a:cs typeface="冬青黑体简体中文 W3"/>
              </a:rPr>
              <a:t>近年来发现：有些儿童在链球菌性咽炎后突然出现强迫症的表现。</a:t>
            </a:r>
          </a:p>
        </p:txBody>
      </p:sp>
      <p:pic>
        <p:nvPicPr>
          <p:cNvPr id="48133" name="图片 1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2900" y="1238250"/>
            <a:ext cx="2109788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8134" name="组合 8"/>
          <p:cNvGrpSpPr>
            <a:grpSpLocks/>
          </p:cNvGrpSpPr>
          <p:nvPr/>
        </p:nvGrpSpPr>
        <p:grpSpPr bwMode="auto">
          <a:xfrm>
            <a:off x="3519488" y="1147763"/>
            <a:ext cx="2105025" cy="2105025"/>
            <a:chOff x="4691815" y="1528449"/>
            <a:chExt cx="2808370" cy="2808370"/>
          </a:xfrm>
        </p:grpSpPr>
        <p:sp>
          <p:nvSpPr>
            <p:cNvPr id="18" name="矩形: 圆角 17"/>
            <p:cNvSpPr/>
            <p:nvPr/>
          </p:nvSpPr>
          <p:spPr>
            <a:xfrm>
              <a:off x="4691815" y="1528449"/>
              <a:ext cx="2808370" cy="2808370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1270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8168" name="文本框 18"/>
            <p:cNvSpPr txBox="1">
              <a:spLocks noChangeArrowheads="1"/>
            </p:cNvSpPr>
            <p:nvPr/>
          </p:nvSpPr>
          <p:spPr bwMode="auto">
            <a:xfrm>
              <a:off x="5075208" y="3186489"/>
              <a:ext cx="2041585" cy="553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r>
                <a:rPr lang="zh-CN" altLang="en-US" sz="2100">
                  <a:solidFill>
                    <a:schemeClr val="bg1"/>
                  </a:solidFill>
                  <a:latin typeface="冬青黑体简体中文 W6"/>
                  <a:ea typeface="冬青黑体简体中文 W6"/>
                  <a:cs typeface="冬青黑体简体中文 W6"/>
                </a:rPr>
                <a:t>生物学因素</a:t>
              </a:r>
            </a:p>
          </p:txBody>
        </p:sp>
        <p:sp>
          <p:nvSpPr>
            <p:cNvPr id="20" name="Freeform 2256"/>
            <p:cNvSpPr>
              <a:spLocks noEditPoints="1"/>
            </p:cNvSpPr>
            <p:nvPr/>
          </p:nvSpPr>
          <p:spPr bwMode="auto">
            <a:xfrm>
              <a:off x="5424617" y="2040987"/>
              <a:ext cx="1342765" cy="1003897"/>
            </a:xfrm>
            <a:custGeom>
              <a:avLst/>
              <a:gdLst>
                <a:gd name="T0" fmla="*/ 249 w 306"/>
                <a:gd name="T1" fmla="*/ 14 h 229"/>
                <a:gd name="T2" fmla="*/ 153 w 306"/>
                <a:gd name="T3" fmla="*/ 52 h 229"/>
                <a:gd name="T4" fmla="*/ 57 w 306"/>
                <a:gd name="T5" fmla="*/ 14 h 229"/>
                <a:gd name="T6" fmla="*/ 26 w 306"/>
                <a:gd name="T7" fmla="*/ 132 h 229"/>
                <a:gd name="T8" fmla="*/ 153 w 306"/>
                <a:gd name="T9" fmla="*/ 229 h 229"/>
                <a:gd name="T10" fmla="*/ 280 w 306"/>
                <a:gd name="T11" fmla="*/ 132 h 229"/>
                <a:gd name="T12" fmla="*/ 249 w 306"/>
                <a:gd name="T13" fmla="*/ 14 h 229"/>
                <a:gd name="T14" fmla="*/ 271 w 306"/>
                <a:gd name="T15" fmla="*/ 95 h 229"/>
                <a:gd name="T16" fmla="*/ 267 w 306"/>
                <a:gd name="T17" fmla="*/ 99 h 229"/>
                <a:gd name="T18" fmla="*/ 233 w 306"/>
                <a:gd name="T19" fmla="*/ 99 h 229"/>
                <a:gd name="T20" fmla="*/ 233 w 306"/>
                <a:gd name="T21" fmla="*/ 133 h 229"/>
                <a:gd name="T22" fmla="*/ 229 w 306"/>
                <a:gd name="T23" fmla="*/ 137 h 229"/>
                <a:gd name="T24" fmla="*/ 213 w 306"/>
                <a:gd name="T25" fmla="*/ 137 h 229"/>
                <a:gd name="T26" fmla="*/ 209 w 306"/>
                <a:gd name="T27" fmla="*/ 133 h 229"/>
                <a:gd name="T28" fmla="*/ 209 w 306"/>
                <a:gd name="T29" fmla="*/ 99 h 229"/>
                <a:gd name="T30" fmla="*/ 175 w 306"/>
                <a:gd name="T31" fmla="*/ 99 h 229"/>
                <a:gd name="T32" fmla="*/ 171 w 306"/>
                <a:gd name="T33" fmla="*/ 95 h 229"/>
                <a:gd name="T34" fmla="*/ 171 w 306"/>
                <a:gd name="T35" fmla="*/ 79 h 229"/>
                <a:gd name="T36" fmla="*/ 175 w 306"/>
                <a:gd name="T37" fmla="*/ 75 h 229"/>
                <a:gd name="T38" fmla="*/ 209 w 306"/>
                <a:gd name="T39" fmla="*/ 75 h 229"/>
                <a:gd name="T40" fmla="*/ 209 w 306"/>
                <a:gd name="T41" fmla="*/ 40 h 229"/>
                <a:gd name="T42" fmla="*/ 213 w 306"/>
                <a:gd name="T43" fmla="*/ 37 h 229"/>
                <a:gd name="T44" fmla="*/ 229 w 306"/>
                <a:gd name="T45" fmla="*/ 37 h 229"/>
                <a:gd name="T46" fmla="*/ 233 w 306"/>
                <a:gd name="T47" fmla="*/ 40 h 229"/>
                <a:gd name="T48" fmla="*/ 233 w 306"/>
                <a:gd name="T49" fmla="*/ 75 h 229"/>
                <a:gd name="T50" fmla="*/ 267 w 306"/>
                <a:gd name="T51" fmla="*/ 75 h 229"/>
                <a:gd name="T52" fmla="*/ 271 w 306"/>
                <a:gd name="T53" fmla="*/ 79 h 229"/>
                <a:gd name="T54" fmla="*/ 271 w 306"/>
                <a:gd name="T55" fmla="*/ 9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6" h="229">
                  <a:moveTo>
                    <a:pt x="249" y="14"/>
                  </a:moveTo>
                  <a:cubicBezTo>
                    <a:pt x="219" y="0"/>
                    <a:pt x="171" y="6"/>
                    <a:pt x="153" y="52"/>
                  </a:cubicBezTo>
                  <a:cubicBezTo>
                    <a:pt x="135" y="6"/>
                    <a:pt x="87" y="0"/>
                    <a:pt x="57" y="14"/>
                  </a:cubicBezTo>
                  <a:cubicBezTo>
                    <a:pt x="14" y="32"/>
                    <a:pt x="0" y="90"/>
                    <a:pt x="26" y="132"/>
                  </a:cubicBezTo>
                  <a:cubicBezTo>
                    <a:pt x="52" y="174"/>
                    <a:pt x="153" y="229"/>
                    <a:pt x="153" y="229"/>
                  </a:cubicBezTo>
                  <a:cubicBezTo>
                    <a:pt x="153" y="229"/>
                    <a:pt x="254" y="174"/>
                    <a:pt x="280" y="132"/>
                  </a:cubicBezTo>
                  <a:cubicBezTo>
                    <a:pt x="306" y="90"/>
                    <a:pt x="292" y="32"/>
                    <a:pt x="249" y="14"/>
                  </a:cubicBezTo>
                  <a:close/>
                  <a:moveTo>
                    <a:pt x="271" y="95"/>
                  </a:moveTo>
                  <a:cubicBezTo>
                    <a:pt x="271" y="97"/>
                    <a:pt x="269" y="99"/>
                    <a:pt x="267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3" y="133"/>
                    <a:pt x="233" y="133"/>
                    <a:pt x="233" y="133"/>
                  </a:cubicBezTo>
                  <a:cubicBezTo>
                    <a:pt x="233" y="135"/>
                    <a:pt x="231" y="137"/>
                    <a:pt x="229" y="137"/>
                  </a:cubicBezTo>
                  <a:cubicBezTo>
                    <a:pt x="213" y="137"/>
                    <a:pt x="213" y="137"/>
                    <a:pt x="213" y="137"/>
                  </a:cubicBezTo>
                  <a:cubicBezTo>
                    <a:pt x="211" y="137"/>
                    <a:pt x="209" y="135"/>
                    <a:pt x="209" y="133"/>
                  </a:cubicBezTo>
                  <a:cubicBezTo>
                    <a:pt x="209" y="99"/>
                    <a:pt x="209" y="99"/>
                    <a:pt x="209" y="99"/>
                  </a:cubicBezTo>
                  <a:cubicBezTo>
                    <a:pt x="175" y="99"/>
                    <a:pt x="175" y="99"/>
                    <a:pt x="175" y="99"/>
                  </a:cubicBezTo>
                  <a:cubicBezTo>
                    <a:pt x="173" y="99"/>
                    <a:pt x="171" y="97"/>
                    <a:pt x="171" y="95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6"/>
                    <a:pt x="173" y="75"/>
                    <a:pt x="175" y="75"/>
                  </a:cubicBezTo>
                  <a:cubicBezTo>
                    <a:pt x="209" y="75"/>
                    <a:pt x="209" y="75"/>
                    <a:pt x="209" y="75"/>
                  </a:cubicBezTo>
                  <a:cubicBezTo>
                    <a:pt x="209" y="40"/>
                    <a:pt x="209" y="40"/>
                    <a:pt x="209" y="40"/>
                  </a:cubicBezTo>
                  <a:cubicBezTo>
                    <a:pt x="209" y="38"/>
                    <a:pt x="211" y="37"/>
                    <a:pt x="213" y="37"/>
                  </a:cubicBezTo>
                  <a:cubicBezTo>
                    <a:pt x="229" y="37"/>
                    <a:pt x="229" y="37"/>
                    <a:pt x="229" y="37"/>
                  </a:cubicBezTo>
                  <a:cubicBezTo>
                    <a:pt x="231" y="37"/>
                    <a:pt x="233" y="38"/>
                    <a:pt x="233" y="40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269" y="75"/>
                    <a:pt x="271" y="76"/>
                    <a:pt x="271" y="79"/>
                  </a:cubicBezTo>
                  <a:lnTo>
                    <a:pt x="271" y="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51435" tIns="25718" rIns="51435" bIns="25718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13"/>
            </a:p>
          </p:txBody>
        </p:sp>
      </p:grpSp>
      <p:sp>
        <p:nvSpPr>
          <p:cNvPr id="23" name="矩形 22"/>
          <p:cNvSpPr/>
          <p:nvPr/>
        </p:nvSpPr>
        <p:spPr>
          <a:xfrm>
            <a:off x="1806575" y="3503613"/>
            <a:ext cx="1722438" cy="354012"/>
          </a:xfrm>
          <a:prstGeom prst="rect">
            <a:avLst/>
          </a:prstGeom>
          <a:solidFill>
            <a:srgbClr val="92D050"/>
          </a:solidFill>
          <a:ln w="508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遗传与环境因素</a:t>
            </a:r>
          </a:p>
        </p:txBody>
      </p:sp>
      <p:sp>
        <p:nvSpPr>
          <p:cNvPr id="24" name="矩形 23"/>
          <p:cNvSpPr/>
          <p:nvPr/>
        </p:nvSpPr>
        <p:spPr>
          <a:xfrm>
            <a:off x="5602288" y="3503613"/>
            <a:ext cx="1722437" cy="354012"/>
          </a:xfrm>
          <a:prstGeom prst="rect">
            <a:avLst/>
          </a:prstGeom>
          <a:solidFill>
            <a:srgbClr val="FBB709"/>
          </a:solidFill>
          <a:ln w="508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  <a:defRPr/>
            </a:pP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感染</a:t>
            </a:r>
          </a:p>
        </p:txBody>
      </p:sp>
      <p:sp>
        <p:nvSpPr>
          <p:cNvPr id="25" name="右箭头 8"/>
          <p:cNvSpPr/>
          <p:nvPr/>
        </p:nvSpPr>
        <p:spPr>
          <a:xfrm>
            <a:off x="4284663" y="4049713"/>
            <a:ext cx="908050" cy="438150"/>
          </a:xfrm>
          <a:prstGeom prst="rightArrow">
            <a:avLst>
              <a:gd name="adj1" fmla="val 52518"/>
              <a:gd name="adj2" fmla="val 53442"/>
            </a:avLst>
          </a:prstGeom>
          <a:gradFill>
            <a:gsLst>
              <a:gs pos="0">
                <a:schemeClr val="bg1">
                  <a:lumMod val="75000"/>
                  <a:alpha val="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350">
              <a:solidFill>
                <a:srgbClr val="FFFFFF"/>
              </a:solidFill>
              <a:latin typeface="ITC Avant Garde Std Bk"/>
              <a:ea typeface="方正正纤黑简体" panose="02000000000000000000" charset="-122"/>
            </a:endParaRPr>
          </a:p>
        </p:txBody>
      </p:sp>
      <p:grpSp>
        <p:nvGrpSpPr>
          <p:cNvPr id="48138" name="组合 25"/>
          <p:cNvGrpSpPr>
            <a:grpSpLocks/>
          </p:cNvGrpSpPr>
          <p:nvPr/>
        </p:nvGrpSpPr>
        <p:grpSpPr bwMode="auto">
          <a:xfrm>
            <a:off x="1266825" y="1957388"/>
            <a:ext cx="485775" cy="485775"/>
            <a:chOff x="9240852" y="5345551"/>
            <a:chExt cx="503862" cy="502863"/>
          </a:xfrm>
        </p:grpSpPr>
        <p:sp>
          <p:nvSpPr>
            <p:cNvPr id="27" name="Oval 32"/>
            <p:cNvSpPr>
              <a:spLocks noChangeArrowheads="1"/>
            </p:cNvSpPr>
            <p:nvPr/>
          </p:nvSpPr>
          <p:spPr bwMode="auto">
            <a:xfrm>
              <a:off x="9240852" y="5345551"/>
              <a:ext cx="503862" cy="50286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/>
            </a:extLst>
          </p:spPr>
          <p:txBody>
            <a:bodyPr lIns="51435" tIns="25718" rIns="51435" bIns="25718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13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Freeform 277"/>
            <p:cNvSpPr>
              <a:spLocks noEditPoints="1"/>
            </p:cNvSpPr>
            <p:nvPr/>
          </p:nvSpPr>
          <p:spPr bwMode="auto">
            <a:xfrm>
              <a:off x="9440092" y="5422788"/>
              <a:ext cx="107029" cy="57518"/>
            </a:xfrm>
            <a:custGeom>
              <a:avLst/>
              <a:gdLst>
                <a:gd name="T0" fmla="*/ 1 w 406"/>
                <a:gd name="T1" fmla="*/ 167 h 217"/>
                <a:gd name="T2" fmla="*/ 50 w 406"/>
                <a:gd name="T3" fmla="*/ 216 h 217"/>
                <a:gd name="T4" fmla="*/ 313 w 406"/>
                <a:gd name="T5" fmla="*/ 216 h 217"/>
                <a:gd name="T6" fmla="*/ 399 w 406"/>
                <a:gd name="T7" fmla="*/ 124 h 217"/>
                <a:gd name="T8" fmla="*/ 355 w 406"/>
                <a:gd name="T9" fmla="*/ 81 h 217"/>
                <a:gd name="T10" fmla="*/ 290 w 406"/>
                <a:gd name="T11" fmla="*/ 81 h 217"/>
                <a:gd name="T12" fmla="*/ 271 w 406"/>
                <a:gd name="T13" fmla="*/ 49 h 217"/>
                <a:gd name="T14" fmla="*/ 124 w 406"/>
                <a:gd name="T15" fmla="*/ 57 h 217"/>
                <a:gd name="T16" fmla="*/ 83 w 406"/>
                <a:gd name="T17" fmla="*/ 81 h 217"/>
                <a:gd name="T18" fmla="*/ 1 w 406"/>
                <a:gd name="T19" fmla="*/ 164 h 217"/>
                <a:gd name="T20" fmla="*/ 1 w 406"/>
                <a:gd name="T21" fmla="*/ 167 h 217"/>
                <a:gd name="T22" fmla="*/ 200 w 406"/>
                <a:gd name="T23" fmla="*/ 57 h 217"/>
                <a:gd name="T24" fmla="*/ 244 w 406"/>
                <a:gd name="T25" fmla="*/ 102 h 217"/>
                <a:gd name="T26" fmla="*/ 201 w 406"/>
                <a:gd name="T27" fmla="*/ 148 h 217"/>
                <a:gd name="T28" fmla="*/ 154 w 406"/>
                <a:gd name="T29" fmla="*/ 102 h 217"/>
                <a:gd name="T30" fmla="*/ 200 w 406"/>
                <a:gd name="T31" fmla="*/ 5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6" h="217">
                  <a:moveTo>
                    <a:pt x="1" y="167"/>
                  </a:moveTo>
                  <a:cubicBezTo>
                    <a:pt x="1" y="205"/>
                    <a:pt x="12" y="216"/>
                    <a:pt x="50" y="216"/>
                  </a:cubicBezTo>
                  <a:cubicBezTo>
                    <a:pt x="138" y="216"/>
                    <a:pt x="225" y="215"/>
                    <a:pt x="313" y="216"/>
                  </a:cubicBezTo>
                  <a:cubicBezTo>
                    <a:pt x="406" y="217"/>
                    <a:pt x="400" y="209"/>
                    <a:pt x="399" y="124"/>
                  </a:cubicBezTo>
                  <a:cubicBezTo>
                    <a:pt x="399" y="96"/>
                    <a:pt x="384" y="81"/>
                    <a:pt x="355" y="81"/>
                  </a:cubicBezTo>
                  <a:cubicBezTo>
                    <a:pt x="333" y="81"/>
                    <a:pt x="311" y="81"/>
                    <a:pt x="290" y="81"/>
                  </a:cubicBezTo>
                  <a:cubicBezTo>
                    <a:pt x="283" y="69"/>
                    <a:pt x="278" y="59"/>
                    <a:pt x="271" y="49"/>
                  </a:cubicBezTo>
                  <a:cubicBezTo>
                    <a:pt x="236" y="0"/>
                    <a:pt x="151" y="3"/>
                    <a:pt x="124" y="57"/>
                  </a:cubicBezTo>
                  <a:cubicBezTo>
                    <a:pt x="114" y="78"/>
                    <a:pt x="102" y="81"/>
                    <a:pt x="83" y="81"/>
                  </a:cubicBezTo>
                  <a:cubicBezTo>
                    <a:pt x="1" y="81"/>
                    <a:pt x="0" y="82"/>
                    <a:pt x="1" y="164"/>
                  </a:cubicBezTo>
                  <a:cubicBezTo>
                    <a:pt x="1" y="165"/>
                    <a:pt x="1" y="166"/>
                    <a:pt x="1" y="167"/>
                  </a:cubicBezTo>
                  <a:close/>
                  <a:moveTo>
                    <a:pt x="200" y="57"/>
                  </a:moveTo>
                  <a:cubicBezTo>
                    <a:pt x="223" y="57"/>
                    <a:pt x="243" y="77"/>
                    <a:pt x="244" y="102"/>
                  </a:cubicBezTo>
                  <a:cubicBezTo>
                    <a:pt x="244" y="126"/>
                    <a:pt x="225" y="147"/>
                    <a:pt x="201" y="148"/>
                  </a:cubicBezTo>
                  <a:cubicBezTo>
                    <a:pt x="178" y="149"/>
                    <a:pt x="153" y="125"/>
                    <a:pt x="154" y="102"/>
                  </a:cubicBezTo>
                  <a:cubicBezTo>
                    <a:pt x="155" y="79"/>
                    <a:pt x="176" y="58"/>
                    <a:pt x="200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lIns="51435" tIns="25718" rIns="51435" bIns="25718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13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Freeform 278"/>
            <p:cNvSpPr/>
            <p:nvPr/>
          </p:nvSpPr>
          <p:spPr bwMode="auto">
            <a:xfrm>
              <a:off x="9435152" y="5610129"/>
              <a:ext cx="26346" cy="26293"/>
            </a:xfrm>
            <a:custGeom>
              <a:avLst/>
              <a:gdLst>
                <a:gd name="T0" fmla="*/ 0 w 95"/>
                <a:gd name="T1" fmla="*/ 0 h 97"/>
                <a:gd name="T2" fmla="*/ 95 w 95"/>
                <a:gd name="T3" fmla="*/ 0 h 97"/>
                <a:gd name="T4" fmla="*/ 95 w 95"/>
                <a:gd name="T5" fmla="*/ 97 h 97"/>
                <a:gd name="T6" fmla="*/ 0 w 95"/>
                <a:gd name="T7" fmla="*/ 97 h 97"/>
                <a:gd name="T8" fmla="*/ 0 w 9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7">
                  <a:moveTo>
                    <a:pt x="0" y="0"/>
                  </a:moveTo>
                  <a:cubicBezTo>
                    <a:pt x="32" y="0"/>
                    <a:pt x="63" y="0"/>
                    <a:pt x="95" y="0"/>
                  </a:cubicBezTo>
                  <a:cubicBezTo>
                    <a:pt x="95" y="34"/>
                    <a:pt x="95" y="65"/>
                    <a:pt x="95" y="97"/>
                  </a:cubicBezTo>
                  <a:cubicBezTo>
                    <a:pt x="62" y="97"/>
                    <a:pt x="31" y="97"/>
                    <a:pt x="0" y="97"/>
                  </a:cubicBezTo>
                  <a:cubicBezTo>
                    <a:pt x="0" y="64"/>
                    <a:pt x="0" y="3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lIns="51435" tIns="25718" rIns="51435" bIns="25718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13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279"/>
            <p:cNvSpPr/>
            <p:nvPr/>
          </p:nvSpPr>
          <p:spPr bwMode="auto">
            <a:xfrm>
              <a:off x="9436799" y="5672576"/>
              <a:ext cx="24699" cy="26293"/>
            </a:xfrm>
            <a:custGeom>
              <a:avLst/>
              <a:gdLst>
                <a:gd name="T0" fmla="*/ 0 w 95"/>
                <a:gd name="T1" fmla="*/ 0 h 98"/>
                <a:gd name="T2" fmla="*/ 64 w 95"/>
                <a:gd name="T3" fmla="*/ 0 h 98"/>
                <a:gd name="T4" fmla="*/ 95 w 95"/>
                <a:gd name="T5" fmla="*/ 0 h 98"/>
                <a:gd name="T6" fmla="*/ 95 w 95"/>
                <a:gd name="T7" fmla="*/ 98 h 98"/>
                <a:gd name="T8" fmla="*/ 0 w 95"/>
                <a:gd name="T9" fmla="*/ 98 h 98"/>
                <a:gd name="T10" fmla="*/ 0 w 95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98">
                  <a:moveTo>
                    <a:pt x="0" y="0"/>
                  </a:moveTo>
                  <a:cubicBezTo>
                    <a:pt x="23" y="0"/>
                    <a:pt x="44" y="0"/>
                    <a:pt x="64" y="0"/>
                  </a:cubicBezTo>
                  <a:cubicBezTo>
                    <a:pt x="74" y="0"/>
                    <a:pt x="83" y="0"/>
                    <a:pt x="95" y="0"/>
                  </a:cubicBezTo>
                  <a:cubicBezTo>
                    <a:pt x="95" y="36"/>
                    <a:pt x="95" y="67"/>
                    <a:pt x="95" y="98"/>
                  </a:cubicBezTo>
                  <a:cubicBezTo>
                    <a:pt x="61" y="98"/>
                    <a:pt x="30" y="98"/>
                    <a:pt x="0" y="98"/>
                  </a:cubicBezTo>
                  <a:cubicBezTo>
                    <a:pt x="0" y="64"/>
                    <a:pt x="0" y="3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lIns="51435" tIns="25718" rIns="51435" bIns="25718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13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280"/>
            <p:cNvSpPr>
              <a:spLocks noEditPoints="1"/>
            </p:cNvSpPr>
            <p:nvPr/>
          </p:nvSpPr>
          <p:spPr bwMode="auto">
            <a:xfrm>
              <a:off x="9405513" y="5504955"/>
              <a:ext cx="174540" cy="244859"/>
            </a:xfrm>
            <a:custGeom>
              <a:avLst/>
              <a:gdLst>
                <a:gd name="T0" fmla="*/ 656 w 656"/>
                <a:gd name="T1" fmla="*/ 370 h 931"/>
                <a:gd name="T2" fmla="*/ 656 w 656"/>
                <a:gd name="T3" fmla="*/ 0 h 931"/>
                <a:gd name="T4" fmla="*/ 0 w 656"/>
                <a:gd name="T5" fmla="*/ 0 h 931"/>
                <a:gd name="T6" fmla="*/ 0 w 656"/>
                <a:gd name="T7" fmla="*/ 380 h 931"/>
                <a:gd name="T8" fmla="*/ 0 w 656"/>
                <a:gd name="T9" fmla="*/ 380 h 931"/>
                <a:gd name="T10" fmla="*/ 0 w 656"/>
                <a:gd name="T11" fmla="*/ 931 h 931"/>
                <a:gd name="T12" fmla="*/ 656 w 656"/>
                <a:gd name="T13" fmla="*/ 931 h 931"/>
                <a:gd name="T14" fmla="*/ 656 w 656"/>
                <a:gd name="T15" fmla="*/ 370 h 931"/>
                <a:gd name="T16" fmla="*/ 52 w 656"/>
                <a:gd name="T17" fmla="*/ 174 h 931"/>
                <a:gd name="T18" fmla="*/ 131 w 656"/>
                <a:gd name="T19" fmla="*/ 174 h 931"/>
                <a:gd name="T20" fmla="*/ 131 w 656"/>
                <a:gd name="T21" fmla="*/ 94 h 931"/>
                <a:gd name="T22" fmla="*/ 233 w 656"/>
                <a:gd name="T23" fmla="*/ 94 h 931"/>
                <a:gd name="T24" fmla="*/ 233 w 656"/>
                <a:gd name="T25" fmla="*/ 174 h 931"/>
                <a:gd name="T26" fmla="*/ 313 w 656"/>
                <a:gd name="T27" fmla="*/ 174 h 931"/>
                <a:gd name="T28" fmla="*/ 313 w 656"/>
                <a:gd name="T29" fmla="*/ 276 h 931"/>
                <a:gd name="T30" fmla="*/ 233 w 656"/>
                <a:gd name="T31" fmla="*/ 276 h 931"/>
                <a:gd name="T32" fmla="*/ 233 w 656"/>
                <a:gd name="T33" fmla="*/ 356 h 931"/>
                <a:gd name="T34" fmla="*/ 131 w 656"/>
                <a:gd name="T35" fmla="*/ 356 h 931"/>
                <a:gd name="T36" fmla="*/ 131 w 656"/>
                <a:gd name="T37" fmla="*/ 276 h 931"/>
                <a:gd name="T38" fmla="*/ 52 w 656"/>
                <a:gd name="T39" fmla="*/ 276 h 931"/>
                <a:gd name="T40" fmla="*/ 52 w 656"/>
                <a:gd name="T41" fmla="*/ 174 h 931"/>
                <a:gd name="T42" fmla="*/ 88 w 656"/>
                <a:gd name="T43" fmla="*/ 380 h 931"/>
                <a:gd name="T44" fmla="*/ 238 w 656"/>
                <a:gd name="T45" fmla="*/ 380 h 931"/>
                <a:gd name="T46" fmla="*/ 237 w 656"/>
                <a:gd name="T47" fmla="*/ 511 h 931"/>
                <a:gd name="T48" fmla="*/ 223 w 656"/>
                <a:gd name="T49" fmla="*/ 526 h 931"/>
                <a:gd name="T50" fmla="*/ 88 w 656"/>
                <a:gd name="T51" fmla="*/ 527 h 931"/>
                <a:gd name="T52" fmla="*/ 88 w 656"/>
                <a:gd name="T53" fmla="*/ 380 h 931"/>
                <a:gd name="T54" fmla="*/ 237 w 656"/>
                <a:gd name="T55" fmla="*/ 744 h 931"/>
                <a:gd name="T56" fmla="*/ 224 w 656"/>
                <a:gd name="T57" fmla="*/ 761 h 931"/>
                <a:gd name="T58" fmla="*/ 88 w 656"/>
                <a:gd name="T59" fmla="*/ 761 h 931"/>
                <a:gd name="T60" fmla="*/ 88 w 656"/>
                <a:gd name="T61" fmla="*/ 611 h 931"/>
                <a:gd name="T62" fmla="*/ 238 w 656"/>
                <a:gd name="T63" fmla="*/ 611 h 931"/>
                <a:gd name="T64" fmla="*/ 237 w 656"/>
                <a:gd name="T65" fmla="*/ 744 h 931"/>
                <a:gd name="T66" fmla="*/ 542 w 656"/>
                <a:gd name="T67" fmla="*/ 670 h 931"/>
                <a:gd name="T68" fmla="*/ 296 w 656"/>
                <a:gd name="T69" fmla="*/ 671 h 931"/>
                <a:gd name="T70" fmla="*/ 291 w 656"/>
                <a:gd name="T71" fmla="*/ 663 h 931"/>
                <a:gd name="T72" fmla="*/ 307 w 656"/>
                <a:gd name="T73" fmla="*/ 647 h 931"/>
                <a:gd name="T74" fmla="*/ 541 w 656"/>
                <a:gd name="T75" fmla="*/ 645 h 931"/>
                <a:gd name="T76" fmla="*/ 556 w 656"/>
                <a:gd name="T77" fmla="*/ 658 h 931"/>
                <a:gd name="T78" fmla="*/ 542 w 656"/>
                <a:gd name="T79" fmla="*/ 670 h 931"/>
                <a:gd name="T80" fmla="*/ 294 w 656"/>
                <a:gd name="T81" fmla="*/ 477 h 931"/>
                <a:gd name="T82" fmla="*/ 314 w 656"/>
                <a:gd name="T83" fmla="*/ 465 h 931"/>
                <a:gd name="T84" fmla="*/ 536 w 656"/>
                <a:gd name="T85" fmla="*/ 465 h 931"/>
                <a:gd name="T86" fmla="*/ 556 w 656"/>
                <a:gd name="T87" fmla="*/ 477 h 931"/>
                <a:gd name="T88" fmla="*/ 535 w 656"/>
                <a:gd name="T89" fmla="*/ 489 h 931"/>
                <a:gd name="T90" fmla="*/ 425 w 656"/>
                <a:gd name="T91" fmla="*/ 490 h 931"/>
                <a:gd name="T92" fmla="*/ 314 w 656"/>
                <a:gd name="T93" fmla="*/ 489 h 931"/>
                <a:gd name="T94" fmla="*/ 294 w 656"/>
                <a:gd name="T95" fmla="*/ 477 h 931"/>
                <a:gd name="T96" fmla="*/ 537 w 656"/>
                <a:gd name="T97" fmla="*/ 437 h 931"/>
                <a:gd name="T98" fmla="*/ 312 w 656"/>
                <a:gd name="T99" fmla="*/ 437 h 931"/>
                <a:gd name="T100" fmla="*/ 293 w 656"/>
                <a:gd name="T101" fmla="*/ 423 h 931"/>
                <a:gd name="T102" fmla="*/ 313 w 656"/>
                <a:gd name="T103" fmla="*/ 410 h 931"/>
                <a:gd name="T104" fmla="*/ 421 w 656"/>
                <a:gd name="T105" fmla="*/ 409 h 931"/>
                <a:gd name="T106" fmla="*/ 421 w 656"/>
                <a:gd name="T107" fmla="*/ 409 h 931"/>
                <a:gd name="T108" fmla="*/ 535 w 656"/>
                <a:gd name="T109" fmla="*/ 410 h 931"/>
                <a:gd name="T110" fmla="*/ 556 w 656"/>
                <a:gd name="T111" fmla="*/ 422 h 931"/>
                <a:gd name="T112" fmla="*/ 537 w 656"/>
                <a:gd name="T113" fmla="*/ 437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6" h="931">
                  <a:moveTo>
                    <a:pt x="656" y="370"/>
                  </a:moveTo>
                  <a:cubicBezTo>
                    <a:pt x="656" y="0"/>
                    <a:pt x="656" y="0"/>
                    <a:pt x="6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0" y="931"/>
                    <a:pt x="0" y="931"/>
                    <a:pt x="0" y="931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6" y="370"/>
                    <a:pt x="656" y="370"/>
                    <a:pt x="656" y="370"/>
                  </a:cubicBezTo>
                  <a:close/>
                  <a:moveTo>
                    <a:pt x="52" y="174"/>
                  </a:moveTo>
                  <a:cubicBezTo>
                    <a:pt x="131" y="174"/>
                    <a:pt x="131" y="174"/>
                    <a:pt x="131" y="17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233" y="94"/>
                    <a:pt x="233" y="94"/>
                    <a:pt x="233" y="94"/>
                  </a:cubicBezTo>
                  <a:cubicBezTo>
                    <a:pt x="233" y="174"/>
                    <a:pt x="233" y="174"/>
                    <a:pt x="233" y="174"/>
                  </a:cubicBezTo>
                  <a:cubicBezTo>
                    <a:pt x="313" y="174"/>
                    <a:pt x="313" y="174"/>
                    <a:pt x="313" y="174"/>
                  </a:cubicBezTo>
                  <a:cubicBezTo>
                    <a:pt x="313" y="276"/>
                    <a:pt x="313" y="276"/>
                    <a:pt x="313" y="276"/>
                  </a:cubicBezTo>
                  <a:cubicBezTo>
                    <a:pt x="233" y="276"/>
                    <a:pt x="233" y="276"/>
                    <a:pt x="233" y="276"/>
                  </a:cubicBezTo>
                  <a:cubicBezTo>
                    <a:pt x="233" y="356"/>
                    <a:pt x="233" y="356"/>
                    <a:pt x="233" y="356"/>
                  </a:cubicBezTo>
                  <a:cubicBezTo>
                    <a:pt x="131" y="356"/>
                    <a:pt x="131" y="356"/>
                    <a:pt x="131" y="356"/>
                  </a:cubicBezTo>
                  <a:cubicBezTo>
                    <a:pt x="131" y="276"/>
                    <a:pt x="131" y="276"/>
                    <a:pt x="131" y="276"/>
                  </a:cubicBezTo>
                  <a:cubicBezTo>
                    <a:pt x="52" y="276"/>
                    <a:pt x="52" y="276"/>
                    <a:pt x="52" y="276"/>
                  </a:cubicBezTo>
                  <a:lnTo>
                    <a:pt x="52" y="174"/>
                  </a:lnTo>
                  <a:close/>
                  <a:moveTo>
                    <a:pt x="88" y="380"/>
                  </a:moveTo>
                  <a:cubicBezTo>
                    <a:pt x="238" y="380"/>
                    <a:pt x="238" y="380"/>
                    <a:pt x="238" y="380"/>
                  </a:cubicBezTo>
                  <a:cubicBezTo>
                    <a:pt x="238" y="424"/>
                    <a:pt x="238" y="468"/>
                    <a:pt x="237" y="511"/>
                  </a:cubicBezTo>
                  <a:cubicBezTo>
                    <a:pt x="237" y="516"/>
                    <a:pt x="228" y="526"/>
                    <a:pt x="223" y="526"/>
                  </a:cubicBezTo>
                  <a:cubicBezTo>
                    <a:pt x="178" y="528"/>
                    <a:pt x="133" y="527"/>
                    <a:pt x="88" y="527"/>
                  </a:cubicBezTo>
                  <a:lnTo>
                    <a:pt x="88" y="380"/>
                  </a:lnTo>
                  <a:close/>
                  <a:moveTo>
                    <a:pt x="237" y="744"/>
                  </a:moveTo>
                  <a:cubicBezTo>
                    <a:pt x="237" y="750"/>
                    <a:pt x="229" y="760"/>
                    <a:pt x="224" y="761"/>
                  </a:cubicBezTo>
                  <a:cubicBezTo>
                    <a:pt x="179" y="762"/>
                    <a:pt x="134" y="761"/>
                    <a:pt x="88" y="761"/>
                  </a:cubicBezTo>
                  <a:cubicBezTo>
                    <a:pt x="88" y="611"/>
                    <a:pt x="88" y="611"/>
                    <a:pt x="88" y="611"/>
                  </a:cubicBezTo>
                  <a:cubicBezTo>
                    <a:pt x="238" y="611"/>
                    <a:pt x="238" y="611"/>
                    <a:pt x="238" y="611"/>
                  </a:cubicBezTo>
                  <a:cubicBezTo>
                    <a:pt x="238" y="658"/>
                    <a:pt x="239" y="701"/>
                    <a:pt x="237" y="744"/>
                  </a:cubicBezTo>
                  <a:close/>
                  <a:moveTo>
                    <a:pt x="542" y="670"/>
                  </a:moveTo>
                  <a:cubicBezTo>
                    <a:pt x="460" y="671"/>
                    <a:pt x="378" y="671"/>
                    <a:pt x="296" y="671"/>
                  </a:cubicBezTo>
                  <a:cubicBezTo>
                    <a:pt x="294" y="668"/>
                    <a:pt x="292" y="666"/>
                    <a:pt x="291" y="663"/>
                  </a:cubicBezTo>
                  <a:cubicBezTo>
                    <a:pt x="296" y="658"/>
                    <a:pt x="301" y="647"/>
                    <a:pt x="307" y="647"/>
                  </a:cubicBezTo>
                  <a:cubicBezTo>
                    <a:pt x="385" y="645"/>
                    <a:pt x="463" y="645"/>
                    <a:pt x="541" y="645"/>
                  </a:cubicBezTo>
                  <a:cubicBezTo>
                    <a:pt x="546" y="645"/>
                    <a:pt x="551" y="654"/>
                    <a:pt x="556" y="658"/>
                  </a:cubicBezTo>
                  <a:cubicBezTo>
                    <a:pt x="551" y="662"/>
                    <a:pt x="546" y="670"/>
                    <a:pt x="542" y="670"/>
                  </a:cubicBezTo>
                  <a:close/>
                  <a:moveTo>
                    <a:pt x="294" y="477"/>
                  </a:moveTo>
                  <a:cubicBezTo>
                    <a:pt x="301" y="473"/>
                    <a:pt x="308" y="465"/>
                    <a:pt x="314" y="465"/>
                  </a:cubicBezTo>
                  <a:cubicBezTo>
                    <a:pt x="388" y="464"/>
                    <a:pt x="462" y="464"/>
                    <a:pt x="536" y="465"/>
                  </a:cubicBezTo>
                  <a:cubicBezTo>
                    <a:pt x="542" y="465"/>
                    <a:pt x="549" y="473"/>
                    <a:pt x="556" y="477"/>
                  </a:cubicBezTo>
                  <a:cubicBezTo>
                    <a:pt x="549" y="482"/>
                    <a:pt x="542" y="489"/>
                    <a:pt x="535" y="489"/>
                  </a:cubicBezTo>
                  <a:cubicBezTo>
                    <a:pt x="498" y="491"/>
                    <a:pt x="461" y="490"/>
                    <a:pt x="425" y="490"/>
                  </a:cubicBezTo>
                  <a:cubicBezTo>
                    <a:pt x="388" y="490"/>
                    <a:pt x="351" y="491"/>
                    <a:pt x="314" y="489"/>
                  </a:cubicBezTo>
                  <a:cubicBezTo>
                    <a:pt x="307" y="489"/>
                    <a:pt x="301" y="481"/>
                    <a:pt x="294" y="477"/>
                  </a:cubicBezTo>
                  <a:close/>
                  <a:moveTo>
                    <a:pt x="537" y="437"/>
                  </a:moveTo>
                  <a:cubicBezTo>
                    <a:pt x="462" y="438"/>
                    <a:pt x="387" y="438"/>
                    <a:pt x="312" y="437"/>
                  </a:cubicBezTo>
                  <a:cubicBezTo>
                    <a:pt x="306" y="437"/>
                    <a:pt x="299" y="428"/>
                    <a:pt x="293" y="423"/>
                  </a:cubicBezTo>
                  <a:cubicBezTo>
                    <a:pt x="300" y="418"/>
                    <a:pt x="306" y="410"/>
                    <a:pt x="313" y="410"/>
                  </a:cubicBezTo>
                  <a:cubicBezTo>
                    <a:pt x="349" y="408"/>
                    <a:pt x="385" y="409"/>
                    <a:pt x="421" y="409"/>
                  </a:cubicBezTo>
                  <a:cubicBezTo>
                    <a:pt x="421" y="409"/>
                    <a:pt x="421" y="409"/>
                    <a:pt x="421" y="409"/>
                  </a:cubicBezTo>
                  <a:cubicBezTo>
                    <a:pt x="459" y="409"/>
                    <a:pt x="497" y="409"/>
                    <a:pt x="535" y="410"/>
                  </a:cubicBezTo>
                  <a:cubicBezTo>
                    <a:pt x="542" y="410"/>
                    <a:pt x="549" y="418"/>
                    <a:pt x="556" y="422"/>
                  </a:cubicBezTo>
                  <a:cubicBezTo>
                    <a:pt x="550" y="427"/>
                    <a:pt x="543" y="437"/>
                    <a:pt x="537" y="4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lIns="51435" tIns="25718" rIns="51435" bIns="25718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13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281"/>
            <p:cNvSpPr>
              <a:spLocks noEditPoints="1"/>
            </p:cNvSpPr>
            <p:nvPr/>
          </p:nvSpPr>
          <p:spPr bwMode="auto">
            <a:xfrm>
              <a:off x="9389047" y="5460585"/>
              <a:ext cx="207473" cy="307305"/>
            </a:xfrm>
            <a:custGeom>
              <a:avLst/>
              <a:gdLst>
                <a:gd name="T0" fmla="*/ 784 w 784"/>
                <a:gd name="T1" fmla="*/ 71 h 1162"/>
                <a:gd name="T2" fmla="*/ 741 w 784"/>
                <a:gd name="T3" fmla="*/ 5 h 1162"/>
                <a:gd name="T4" fmla="*/ 615 w 784"/>
                <a:gd name="T5" fmla="*/ 4 h 1162"/>
                <a:gd name="T6" fmla="*/ 615 w 784"/>
                <a:gd name="T7" fmla="*/ 19 h 1162"/>
                <a:gd name="T8" fmla="*/ 533 w 784"/>
                <a:gd name="T9" fmla="*/ 100 h 1162"/>
                <a:gd name="T10" fmla="*/ 276 w 784"/>
                <a:gd name="T11" fmla="*/ 100 h 1162"/>
                <a:gd name="T12" fmla="*/ 164 w 784"/>
                <a:gd name="T13" fmla="*/ 1 h 1162"/>
                <a:gd name="T14" fmla="*/ 77 w 784"/>
                <a:gd name="T15" fmla="*/ 1 h 1162"/>
                <a:gd name="T16" fmla="*/ 0 w 784"/>
                <a:gd name="T17" fmla="*/ 77 h 1162"/>
                <a:gd name="T18" fmla="*/ 0 w 784"/>
                <a:gd name="T19" fmla="*/ 312 h 1162"/>
                <a:gd name="T20" fmla="*/ 0 w 784"/>
                <a:gd name="T21" fmla="*/ 1083 h 1162"/>
                <a:gd name="T22" fmla="*/ 77 w 784"/>
                <a:gd name="T23" fmla="*/ 1162 h 1162"/>
                <a:gd name="T24" fmla="*/ 706 w 784"/>
                <a:gd name="T25" fmla="*/ 1162 h 1162"/>
                <a:gd name="T26" fmla="*/ 784 w 784"/>
                <a:gd name="T27" fmla="*/ 1084 h 1162"/>
                <a:gd name="T28" fmla="*/ 784 w 784"/>
                <a:gd name="T29" fmla="*/ 474 h 1162"/>
                <a:gd name="T30" fmla="*/ 784 w 784"/>
                <a:gd name="T31" fmla="*/ 71 h 1162"/>
                <a:gd name="T32" fmla="*/ 741 w 784"/>
                <a:gd name="T33" fmla="*/ 1129 h 1162"/>
                <a:gd name="T34" fmla="*/ 41 w 784"/>
                <a:gd name="T35" fmla="*/ 1129 h 1162"/>
                <a:gd name="T36" fmla="*/ 41 w 784"/>
                <a:gd name="T37" fmla="*/ 134 h 1162"/>
                <a:gd name="T38" fmla="*/ 741 w 784"/>
                <a:gd name="T39" fmla="*/ 134 h 1162"/>
                <a:gd name="T40" fmla="*/ 741 w 784"/>
                <a:gd name="T41" fmla="*/ 1129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84" h="1162">
                  <a:moveTo>
                    <a:pt x="784" y="71"/>
                  </a:moveTo>
                  <a:cubicBezTo>
                    <a:pt x="784" y="39"/>
                    <a:pt x="773" y="10"/>
                    <a:pt x="741" y="5"/>
                  </a:cubicBezTo>
                  <a:cubicBezTo>
                    <a:pt x="700" y="0"/>
                    <a:pt x="658" y="4"/>
                    <a:pt x="615" y="4"/>
                  </a:cubicBezTo>
                  <a:cubicBezTo>
                    <a:pt x="615" y="11"/>
                    <a:pt x="615" y="15"/>
                    <a:pt x="615" y="19"/>
                  </a:cubicBezTo>
                  <a:cubicBezTo>
                    <a:pt x="614" y="82"/>
                    <a:pt x="596" y="100"/>
                    <a:pt x="533" y="100"/>
                  </a:cubicBezTo>
                  <a:cubicBezTo>
                    <a:pt x="447" y="100"/>
                    <a:pt x="362" y="100"/>
                    <a:pt x="276" y="100"/>
                  </a:cubicBezTo>
                  <a:cubicBezTo>
                    <a:pt x="180" y="100"/>
                    <a:pt x="177" y="97"/>
                    <a:pt x="164" y="1"/>
                  </a:cubicBezTo>
                  <a:cubicBezTo>
                    <a:pt x="134" y="1"/>
                    <a:pt x="106" y="0"/>
                    <a:pt x="77" y="1"/>
                  </a:cubicBezTo>
                  <a:cubicBezTo>
                    <a:pt x="20" y="1"/>
                    <a:pt x="1" y="20"/>
                    <a:pt x="0" y="77"/>
                  </a:cubicBezTo>
                  <a:cubicBezTo>
                    <a:pt x="0" y="155"/>
                    <a:pt x="1" y="233"/>
                    <a:pt x="0" y="312"/>
                  </a:cubicBezTo>
                  <a:cubicBezTo>
                    <a:pt x="0" y="569"/>
                    <a:pt x="0" y="826"/>
                    <a:pt x="0" y="1083"/>
                  </a:cubicBezTo>
                  <a:cubicBezTo>
                    <a:pt x="0" y="1143"/>
                    <a:pt x="17" y="1161"/>
                    <a:pt x="77" y="1162"/>
                  </a:cubicBezTo>
                  <a:cubicBezTo>
                    <a:pt x="287" y="1162"/>
                    <a:pt x="496" y="1162"/>
                    <a:pt x="706" y="1162"/>
                  </a:cubicBezTo>
                  <a:cubicBezTo>
                    <a:pt x="765" y="1162"/>
                    <a:pt x="784" y="1143"/>
                    <a:pt x="784" y="1084"/>
                  </a:cubicBezTo>
                  <a:cubicBezTo>
                    <a:pt x="784" y="881"/>
                    <a:pt x="784" y="677"/>
                    <a:pt x="784" y="474"/>
                  </a:cubicBezTo>
                  <a:cubicBezTo>
                    <a:pt x="784" y="340"/>
                    <a:pt x="784" y="205"/>
                    <a:pt x="784" y="71"/>
                  </a:cubicBezTo>
                  <a:close/>
                  <a:moveTo>
                    <a:pt x="741" y="1129"/>
                  </a:moveTo>
                  <a:cubicBezTo>
                    <a:pt x="41" y="1129"/>
                    <a:pt x="41" y="1129"/>
                    <a:pt x="41" y="1129"/>
                  </a:cubicBezTo>
                  <a:cubicBezTo>
                    <a:pt x="41" y="134"/>
                    <a:pt x="41" y="134"/>
                    <a:pt x="41" y="134"/>
                  </a:cubicBezTo>
                  <a:cubicBezTo>
                    <a:pt x="741" y="134"/>
                    <a:pt x="741" y="134"/>
                    <a:pt x="741" y="134"/>
                  </a:cubicBezTo>
                  <a:lnTo>
                    <a:pt x="741" y="1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lIns="51435" tIns="25718" rIns="51435" bIns="25718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13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282"/>
            <p:cNvSpPr>
              <a:spLocks noEditPoints="1"/>
            </p:cNvSpPr>
            <p:nvPr/>
          </p:nvSpPr>
          <p:spPr bwMode="auto">
            <a:xfrm>
              <a:off x="9440092" y="5422788"/>
              <a:ext cx="107029" cy="57518"/>
            </a:xfrm>
            <a:custGeom>
              <a:avLst/>
              <a:gdLst>
                <a:gd name="T0" fmla="*/ 1 w 406"/>
                <a:gd name="T1" fmla="*/ 167 h 217"/>
                <a:gd name="T2" fmla="*/ 50 w 406"/>
                <a:gd name="T3" fmla="*/ 216 h 217"/>
                <a:gd name="T4" fmla="*/ 313 w 406"/>
                <a:gd name="T5" fmla="*/ 216 h 217"/>
                <a:gd name="T6" fmla="*/ 399 w 406"/>
                <a:gd name="T7" fmla="*/ 124 h 217"/>
                <a:gd name="T8" fmla="*/ 355 w 406"/>
                <a:gd name="T9" fmla="*/ 81 h 217"/>
                <a:gd name="T10" fmla="*/ 290 w 406"/>
                <a:gd name="T11" fmla="*/ 81 h 217"/>
                <a:gd name="T12" fmla="*/ 271 w 406"/>
                <a:gd name="T13" fmla="*/ 49 h 217"/>
                <a:gd name="T14" fmla="*/ 124 w 406"/>
                <a:gd name="T15" fmla="*/ 57 h 217"/>
                <a:gd name="T16" fmla="*/ 83 w 406"/>
                <a:gd name="T17" fmla="*/ 81 h 217"/>
                <a:gd name="T18" fmla="*/ 1 w 406"/>
                <a:gd name="T19" fmla="*/ 164 h 217"/>
                <a:gd name="T20" fmla="*/ 1 w 406"/>
                <a:gd name="T21" fmla="*/ 167 h 217"/>
                <a:gd name="T22" fmla="*/ 200 w 406"/>
                <a:gd name="T23" fmla="*/ 57 h 217"/>
                <a:gd name="T24" fmla="*/ 244 w 406"/>
                <a:gd name="T25" fmla="*/ 102 h 217"/>
                <a:gd name="T26" fmla="*/ 201 w 406"/>
                <a:gd name="T27" fmla="*/ 148 h 217"/>
                <a:gd name="T28" fmla="*/ 154 w 406"/>
                <a:gd name="T29" fmla="*/ 102 h 217"/>
                <a:gd name="T30" fmla="*/ 200 w 406"/>
                <a:gd name="T31" fmla="*/ 5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6" h="217">
                  <a:moveTo>
                    <a:pt x="1" y="167"/>
                  </a:moveTo>
                  <a:cubicBezTo>
                    <a:pt x="1" y="205"/>
                    <a:pt x="12" y="216"/>
                    <a:pt x="50" y="216"/>
                  </a:cubicBezTo>
                  <a:cubicBezTo>
                    <a:pt x="138" y="216"/>
                    <a:pt x="225" y="215"/>
                    <a:pt x="313" y="216"/>
                  </a:cubicBezTo>
                  <a:cubicBezTo>
                    <a:pt x="406" y="217"/>
                    <a:pt x="400" y="209"/>
                    <a:pt x="399" y="124"/>
                  </a:cubicBezTo>
                  <a:cubicBezTo>
                    <a:pt x="399" y="96"/>
                    <a:pt x="384" y="81"/>
                    <a:pt x="355" y="81"/>
                  </a:cubicBezTo>
                  <a:cubicBezTo>
                    <a:pt x="333" y="81"/>
                    <a:pt x="311" y="81"/>
                    <a:pt x="290" y="81"/>
                  </a:cubicBezTo>
                  <a:cubicBezTo>
                    <a:pt x="283" y="69"/>
                    <a:pt x="278" y="59"/>
                    <a:pt x="271" y="49"/>
                  </a:cubicBezTo>
                  <a:cubicBezTo>
                    <a:pt x="236" y="0"/>
                    <a:pt x="151" y="3"/>
                    <a:pt x="124" y="57"/>
                  </a:cubicBezTo>
                  <a:cubicBezTo>
                    <a:pt x="114" y="78"/>
                    <a:pt x="102" y="81"/>
                    <a:pt x="83" y="81"/>
                  </a:cubicBezTo>
                  <a:cubicBezTo>
                    <a:pt x="1" y="81"/>
                    <a:pt x="0" y="82"/>
                    <a:pt x="1" y="164"/>
                  </a:cubicBezTo>
                  <a:cubicBezTo>
                    <a:pt x="1" y="165"/>
                    <a:pt x="1" y="166"/>
                    <a:pt x="1" y="167"/>
                  </a:cubicBezTo>
                  <a:close/>
                  <a:moveTo>
                    <a:pt x="200" y="57"/>
                  </a:moveTo>
                  <a:cubicBezTo>
                    <a:pt x="223" y="57"/>
                    <a:pt x="243" y="77"/>
                    <a:pt x="244" y="102"/>
                  </a:cubicBezTo>
                  <a:cubicBezTo>
                    <a:pt x="244" y="126"/>
                    <a:pt x="225" y="147"/>
                    <a:pt x="201" y="148"/>
                  </a:cubicBezTo>
                  <a:cubicBezTo>
                    <a:pt x="178" y="149"/>
                    <a:pt x="153" y="125"/>
                    <a:pt x="154" y="102"/>
                  </a:cubicBezTo>
                  <a:cubicBezTo>
                    <a:pt x="155" y="79"/>
                    <a:pt x="176" y="58"/>
                    <a:pt x="200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lIns="51435" tIns="25718" rIns="51435" bIns="25718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13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283"/>
            <p:cNvSpPr/>
            <p:nvPr/>
          </p:nvSpPr>
          <p:spPr bwMode="auto">
            <a:xfrm>
              <a:off x="9435152" y="5610129"/>
              <a:ext cx="26346" cy="26293"/>
            </a:xfrm>
            <a:custGeom>
              <a:avLst/>
              <a:gdLst>
                <a:gd name="T0" fmla="*/ 0 w 95"/>
                <a:gd name="T1" fmla="*/ 0 h 97"/>
                <a:gd name="T2" fmla="*/ 95 w 95"/>
                <a:gd name="T3" fmla="*/ 0 h 97"/>
                <a:gd name="T4" fmla="*/ 95 w 95"/>
                <a:gd name="T5" fmla="*/ 97 h 97"/>
                <a:gd name="T6" fmla="*/ 0 w 95"/>
                <a:gd name="T7" fmla="*/ 97 h 97"/>
                <a:gd name="T8" fmla="*/ 0 w 9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7">
                  <a:moveTo>
                    <a:pt x="0" y="0"/>
                  </a:moveTo>
                  <a:cubicBezTo>
                    <a:pt x="32" y="0"/>
                    <a:pt x="63" y="0"/>
                    <a:pt x="95" y="0"/>
                  </a:cubicBezTo>
                  <a:cubicBezTo>
                    <a:pt x="95" y="34"/>
                    <a:pt x="95" y="65"/>
                    <a:pt x="95" y="97"/>
                  </a:cubicBezTo>
                  <a:cubicBezTo>
                    <a:pt x="62" y="97"/>
                    <a:pt x="31" y="97"/>
                    <a:pt x="0" y="97"/>
                  </a:cubicBezTo>
                  <a:cubicBezTo>
                    <a:pt x="0" y="64"/>
                    <a:pt x="0" y="3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lIns="51435" tIns="25718" rIns="51435" bIns="25718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13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284"/>
            <p:cNvSpPr/>
            <p:nvPr/>
          </p:nvSpPr>
          <p:spPr bwMode="auto">
            <a:xfrm>
              <a:off x="9436799" y="5672576"/>
              <a:ext cx="24699" cy="26293"/>
            </a:xfrm>
            <a:custGeom>
              <a:avLst/>
              <a:gdLst>
                <a:gd name="T0" fmla="*/ 0 w 95"/>
                <a:gd name="T1" fmla="*/ 0 h 98"/>
                <a:gd name="T2" fmla="*/ 64 w 95"/>
                <a:gd name="T3" fmla="*/ 0 h 98"/>
                <a:gd name="T4" fmla="*/ 95 w 95"/>
                <a:gd name="T5" fmla="*/ 0 h 98"/>
                <a:gd name="T6" fmla="*/ 95 w 95"/>
                <a:gd name="T7" fmla="*/ 98 h 98"/>
                <a:gd name="T8" fmla="*/ 0 w 95"/>
                <a:gd name="T9" fmla="*/ 98 h 98"/>
                <a:gd name="T10" fmla="*/ 0 w 95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98">
                  <a:moveTo>
                    <a:pt x="0" y="0"/>
                  </a:moveTo>
                  <a:cubicBezTo>
                    <a:pt x="23" y="0"/>
                    <a:pt x="44" y="0"/>
                    <a:pt x="64" y="0"/>
                  </a:cubicBezTo>
                  <a:cubicBezTo>
                    <a:pt x="74" y="0"/>
                    <a:pt x="83" y="0"/>
                    <a:pt x="95" y="0"/>
                  </a:cubicBezTo>
                  <a:cubicBezTo>
                    <a:pt x="95" y="36"/>
                    <a:pt x="95" y="67"/>
                    <a:pt x="95" y="98"/>
                  </a:cubicBezTo>
                  <a:cubicBezTo>
                    <a:pt x="61" y="98"/>
                    <a:pt x="30" y="98"/>
                    <a:pt x="0" y="98"/>
                  </a:cubicBezTo>
                  <a:cubicBezTo>
                    <a:pt x="0" y="64"/>
                    <a:pt x="0" y="3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lIns="51435" tIns="25718" rIns="51435" bIns="25718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13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285"/>
            <p:cNvSpPr>
              <a:spLocks noEditPoints="1"/>
            </p:cNvSpPr>
            <p:nvPr/>
          </p:nvSpPr>
          <p:spPr bwMode="auto">
            <a:xfrm>
              <a:off x="9405513" y="5504955"/>
              <a:ext cx="174540" cy="244859"/>
            </a:xfrm>
            <a:custGeom>
              <a:avLst/>
              <a:gdLst>
                <a:gd name="T0" fmla="*/ 656 w 656"/>
                <a:gd name="T1" fmla="*/ 370 h 931"/>
                <a:gd name="T2" fmla="*/ 656 w 656"/>
                <a:gd name="T3" fmla="*/ 0 h 931"/>
                <a:gd name="T4" fmla="*/ 0 w 656"/>
                <a:gd name="T5" fmla="*/ 0 h 931"/>
                <a:gd name="T6" fmla="*/ 0 w 656"/>
                <a:gd name="T7" fmla="*/ 380 h 931"/>
                <a:gd name="T8" fmla="*/ 0 w 656"/>
                <a:gd name="T9" fmla="*/ 380 h 931"/>
                <a:gd name="T10" fmla="*/ 0 w 656"/>
                <a:gd name="T11" fmla="*/ 931 h 931"/>
                <a:gd name="T12" fmla="*/ 656 w 656"/>
                <a:gd name="T13" fmla="*/ 931 h 931"/>
                <a:gd name="T14" fmla="*/ 656 w 656"/>
                <a:gd name="T15" fmla="*/ 370 h 931"/>
                <a:gd name="T16" fmla="*/ 52 w 656"/>
                <a:gd name="T17" fmla="*/ 174 h 931"/>
                <a:gd name="T18" fmla="*/ 131 w 656"/>
                <a:gd name="T19" fmla="*/ 174 h 931"/>
                <a:gd name="T20" fmla="*/ 131 w 656"/>
                <a:gd name="T21" fmla="*/ 94 h 931"/>
                <a:gd name="T22" fmla="*/ 233 w 656"/>
                <a:gd name="T23" fmla="*/ 94 h 931"/>
                <a:gd name="T24" fmla="*/ 233 w 656"/>
                <a:gd name="T25" fmla="*/ 174 h 931"/>
                <a:gd name="T26" fmla="*/ 313 w 656"/>
                <a:gd name="T27" fmla="*/ 174 h 931"/>
                <a:gd name="T28" fmla="*/ 313 w 656"/>
                <a:gd name="T29" fmla="*/ 276 h 931"/>
                <a:gd name="T30" fmla="*/ 233 w 656"/>
                <a:gd name="T31" fmla="*/ 276 h 931"/>
                <a:gd name="T32" fmla="*/ 233 w 656"/>
                <a:gd name="T33" fmla="*/ 356 h 931"/>
                <a:gd name="T34" fmla="*/ 131 w 656"/>
                <a:gd name="T35" fmla="*/ 356 h 931"/>
                <a:gd name="T36" fmla="*/ 131 w 656"/>
                <a:gd name="T37" fmla="*/ 276 h 931"/>
                <a:gd name="T38" fmla="*/ 52 w 656"/>
                <a:gd name="T39" fmla="*/ 276 h 931"/>
                <a:gd name="T40" fmla="*/ 52 w 656"/>
                <a:gd name="T41" fmla="*/ 174 h 931"/>
                <a:gd name="T42" fmla="*/ 88 w 656"/>
                <a:gd name="T43" fmla="*/ 380 h 931"/>
                <a:gd name="T44" fmla="*/ 238 w 656"/>
                <a:gd name="T45" fmla="*/ 380 h 931"/>
                <a:gd name="T46" fmla="*/ 237 w 656"/>
                <a:gd name="T47" fmla="*/ 511 h 931"/>
                <a:gd name="T48" fmla="*/ 223 w 656"/>
                <a:gd name="T49" fmla="*/ 526 h 931"/>
                <a:gd name="T50" fmla="*/ 88 w 656"/>
                <a:gd name="T51" fmla="*/ 527 h 931"/>
                <a:gd name="T52" fmla="*/ 88 w 656"/>
                <a:gd name="T53" fmla="*/ 380 h 931"/>
                <a:gd name="T54" fmla="*/ 237 w 656"/>
                <a:gd name="T55" fmla="*/ 744 h 931"/>
                <a:gd name="T56" fmla="*/ 224 w 656"/>
                <a:gd name="T57" fmla="*/ 761 h 931"/>
                <a:gd name="T58" fmla="*/ 88 w 656"/>
                <a:gd name="T59" fmla="*/ 761 h 931"/>
                <a:gd name="T60" fmla="*/ 88 w 656"/>
                <a:gd name="T61" fmla="*/ 611 h 931"/>
                <a:gd name="T62" fmla="*/ 238 w 656"/>
                <a:gd name="T63" fmla="*/ 611 h 931"/>
                <a:gd name="T64" fmla="*/ 237 w 656"/>
                <a:gd name="T65" fmla="*/ 744 h 931"/>
                <a:gd name="T66" fmla="*/ 542 w 656"/>
                <a:gd name="T67" fmla="*/ 670 h 931"/>
                <a:gd name="T68" fmla="*/ 296 w 656"/>
                <a:gd name="T69" fmla="*/ 671 h 931"/>
                <a:gd name="T70" fmla="*/ 291 w 656"/>
                <a:gd name="T71" fmla="*/ 663 h 931"/>
                <a:gd name="T72" fmla="*/ 307 w 656"/>
                <a:gd name="T73" fmla="*/ 647 h 931"/>
                <a:gd name="T74" fmla="*/ 541 w 656"/>
                <a:gd name="T75" fmla="*/ 645 h 931"/>
                <a:gd name="T76" fmla="*/ 556 w 656"/>
                <a:gd name="T77" fmla="*/ 658 h 931"/>
                <a:gd name="T78" fmla="*/ 542 w 656"/>
                <a:gd name="T79" fmla="*/ 670 h 931"/>
                <a:gd name="T80" fmla="*/ 294 w 656"/>
                <a:gd name="T81" fmla="*/ 477 h 931"/>
                <a:gd name="T82" fmla="*/ 314 w 656"/>
                <a:gd name="T83" fmla="*/ 465 h 931"/>
                <a:gd name="T84" fmla="*/ 536 w 656"/>
                <a:gd name="T85" fmla="*/ 465 h 931"/>
                <a:gd name="T86" fmla="*/ 556 w 656"/>
                <a:gd name="T87" fmla="*/ 477 h 931"/>
                <a:gd name="T88" fmla="*/ 535 w 656"/>
                <a:gd name="T89" fmla="*/ 489 h 931"/>
                <a:gd name="T90" fmla="*/ 425 w 656"/>
                <a:gd name="T91" fmla="*/ 490 h 931"/>
                <a:gd name="T92" fmla="*/ 314 w 656"/>
                <a:gd name="T93" fmla="*/ 489 h 931"/>
                <a:gd name="T94" fmla="*/ 294 w 656"/>
                <a:gd name="T95" fmla="*/ 477 h 931"/>
                <a:gd name="T96" fmla="*/ 537 w 656"/>
                <a:gd name="T97" fmla="*/ 437 h 931"/>
                <a:gd name="T98" fmla="*/ 312 w 656"/>
                <a:gd name="T99" fmla="*/ 437 h 931"/>
                <a:gd name="T100" fmla="*/ 293 w 656"/>
                <a:gd name="T101" fmla="*/ 423 h 931"/>
                <a:gd name="T102" fmla="*/ 313 w 656"/>
                <a:gd name="T103" fmla="*/ 410 h 931"/>
                <a:gd name="T104" fmla="*/ 421 w 656"/>
                <a:gd name="T105" fmla="*/ 409 h 931"/>
                <a:gd name="T106" fmla="*/ 421 w 656"/>
                <a:gd name="T107" fmla="*/ 409 h 931"/>
                <a:gd name="T108" fmla="*/ 535 w 656"/>
                <a:gd name="T109" fmla="*/ 410 h 931"/>
                <a:gd name="T110" fmla="*/ 556 w 656"/>
                <a:gd name="T111" fmla="*/ 422 h 931"/>
                <a:gd name="T112" fmla="*/ 537 w 656"/>
                <a:gd name="T113" fmla="*/ 437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6" h="931">
                  <a:moveTo>
                    <a:pt x="656" y="370"/>
                  </a:moveTo>
                  <a:cubicBezTo>
                    <a:pt x="656" y="0"/>
                    <a:pt x="656" y="0"/>
                    <a:pt x="6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0" y="931"/>
                    <a:pt x="0" y="931"/>
                    <a:pt x="0" y="931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6" y="370"/>
                    <a:pt x="656" y="370"/>
                    <a:pt x="656" y="370"/>
                  </a:cubicBezTo>
                  <a:close/>
                  <a:moveTo>
                    <a:pt x="52" y="174"/>
                  </a:moveTo>
                  <a:cubicBezTo>
                    <a:pt x="131" y="174"/>
                    <a:pt x="131" y="174"/>
                    <a:pt x="131" y="17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233" y="94"/>
                    <a:pt x="233" y="94"/>
                    <a:pt x="233" y="94"/>
                  </a:cubicBezTo>
                  <a:cubicBezTo>
                    <a:pt x="233" y="174"/>
                    <a:pt x="233" y="174"/>
                    <a:pt x="233" y="174"/>
                  </a:cubicBezTo>
                  <a:cubicBezTo>
                    <a:pt x="313" y="174"/>
                    <a:pt x="313" y="174"/>
                    <a:pt x="313" y="174"/>
                  </a:cubicBezTo>
                  <a:cubicBezTo>
                    <a:pt x="313" y="276"/>
                    <a:pt x="313" y="276"/>
                    <a:pt x="313" y="276"/>
                  </a:cubicBezTo>
                  <a:cubicBezTo>
                    <a:pt x="233" y="276"/>
                    <a:pt x="233" y="276"/>
                    <a:pt x="233" y="276"/>
                  </a:cubicBezTo>
                  <a:cubicBezTo>
                    <a:pt x="233" y="356"/>
                    <a:pt x="233" y="356"/>
                    <a:pt x="233" y="356"/>
                  </a:cubicBezTo>
                  <a:cubicBezTo>
                    <a:pt x="131" y="356"/>
                    <a:pt x="131" y="356"/>
                    <a:pt x="131" y="356"/>
                  </a:cubicBezTo>
                  <a:cubicBezTo>
                    <a:pt x="131" y="276"/>
                    <a:pt x="131" y="276"/>
                    <a:pt x="131" y="276"/>
                  </a:cubicBezTo>
                  <a:cubicBezTo>
                    <a:pt x="52" y="276"/>
                    <a:pt x="52" y="276"/>
                    <a:pt x="52" y="276"/>
                  </a:cubicBezTo>
                  <a:lnTo>
                    <a:pt x="52" y="174"/>
                  </a:lnTo>
                  <a:close/>
                  <a:moveTo>
                    <a:pt x="88" y="380"/>
                  </a:moveTo>
                  <a:cubicBezTo>
                    <a:pt x="238" y="380"/>
                    <a:pt x="238" y="380"/>
                    <a:pt x="238" y="380"/>
                  </a:cubicBezTo>
                  <a:cubicBezTo>
                    <a:pt x="238" y="424"/>
                    <a:pt x="238" y="468"/>
                    <a:pt x="237" y="511"/>
                  </a:cubicBezTo>
                  <a:cubicBezTo>
                    <a:pt x="237" y="516"/>
                    <a:pt x="228" y="526"/>
                    <a:pt x="223" y="526"/>
                  </a:cubicBezTo>
                  <a:cubicBezTo>
                    <a:pt x="178" y="528"/>
                    <a:pt x="133" y="527"/>
                    <a:pt x="88" y="527"/>
                  </a:cubicBezTo>
                  <a:lnTo>
                    <a:pt x="88" y="380"/>
                  </a:lnTo>
                  <a:close/>
                  <a:moveTo>
                    <a:pt x="237" y="744"/>
                  </a:moveTo>
                  <a:cubicBezTo>
                    <a:pt x="237" y="750"/>
                    <a:pt x="229" y="760"/>
                    <a:pt x="224" y="761"/>
                  </a:cubicBezTo>
                  <a:cubicBezTo>
                    <a:pt x="179" y="762"/>
                    <a:pt x="134" y="761"/>
                    <a:pt x="88" y="761"/>
                  </a:cubicBezTo>
                  <a:cubicBezTo>
                    <a:pt x="88" y="611"/>
                    <a:pt x="88" y="611"/>
                    <a:pt x="88" y="611"/>
                  </a:cubicBezTo>
                  <a:cubicBezTo>
                    <a:pt x="238" y="611"/>
                    <a:pt x="238" y="611"/>
                    <a:pt x="238" y="611"/>
                  </a:cubicBezTo>
                  <a:cubicBezTo>
                    <a:pt x="238" y="658"/>
                    <a:pt x="239" y="701"/>
                    <a:pt x="237" y="744"/>
                  </a:cubicBezTo>
                  <a:close/>
                  <a:moveTo>
                    <a:pt x="542" y="670"/>
                  </a:moveTo>
                  <a:cubicBezTo>
                    <a:pt x="460" y="671"/>
                    <a:pt x="378" y="671"/>
                    <a:pt x="296" y="671"/>
                  </a:cubicBezTo>
                  <a:cubicBezTo>
                    <a:pt x="294" y="668"/>
                    <a:pt x="292" y="666"/>
                    <a:pt x="291" y="663"/>
                  </a:cubicBezTo>
                  <a:cubicBezTo>
                    <a:pt x="296" y="658"/>
                    <a:pt x="301" y="647"/>
                    <a:pt x="307" y="647"/>
                  </a:cubicBezTo>
                  <a:cubicBezTo>
                    <a:pt x="385" y="645"/>
                    <a:pt x="463" y="645"/>
                    <a:pt x="541" y="645"/>
                  </a:cubicBezTo>
                  <a:cubicBezTo>
                    <a:pt x="546" y="645"/>
                    <a:pt x="551" y="654"/>
                    <a:pt x="556" y="658"/>
                  </a:cubicBezTo>
                  <a:cubicBezTo>
                    <a:pt x="551" y="662"/>
                    <a:pt x="546" y="670"/>
                    <a:pt x="542" y="670"/>
                  </a:cubicBezTo>
                  <a:close/>
                  <a:moveTo>
                    <a:pt x="294" y="477"/>
                  </a:moveTo>
                  <a:cubicBezTo>
                    <a:pt x="301" y="473"/>
                    <a:pt x="308" y="465"/>
                    <a:pt x="314" y="465"/>
                  </a:cubicBezTo>
                  <a:cubicBezTo>
                    <a:pt x="388" y="464"/>
                    <a:pt x="462" y="464"/>
                    <a:pt x="536" y="465"/>
                  </a:cubicBezTo>
                  <a:cubicBezTo>
                    <a:pt x="542" y="465"/>
                    <a:pt x="549" y="473"/>
                    <a:pt x="556" y="477"/>
                  </a:cubicBezTo>
                  <a:cubicBezTo>
                    <a:pt x="549" y="482"/>
                    <a:pt x="542" y="489"/>
                    <a:pt x="535" y="489"/>
                  </a:cubicBezTo>
                  <a:cubicBezTo>
                    <a:pt x="498" y="491"/>
                    <a:pt x="461" y="490"/>
                    <a:pt x="425" y="490"/>
                  </a:cubicBezTo>
                  <a:cubicBezTo>
                    <a:pt x="388" y="490"/>
                    <a:pt x="351" y="491"/>
                    <a:pt x="314" y="489"/>
                  </a:cubicBezTo>
                  <a:cubicBezTo>
                    <a:pt x="307" y="489"/>
                    <a:pt x="301" y="481"/>
                    <a:pt x="294" y="477"/>
                  </a:cubicBezTo>
                  <a:close/>
                  <a:moveTo>
                    <a:pt x="537" y="437"/>
                  </a:moveTo>
                  <a:cubicBezTo>
                    <a:pt x="462" y="438"/>
                    <a:pt x="387" y="438"/>
                    <a:pt x="312" y="437"/>
                  </a:cubicBezTo>
                  <a:cubicBezTo>
                    <a:pt x="306" y="437"/>
                    <a:pt x="299" y="428"/>
                    <a:pt x="293" y="423"/>
                  </a:cubicBezTo>
                  <a:cubicBezTo>
                    <a:pt x="300" y="418"/>
                    <a:pt x="306" y="410"/>
                    <a:pt x="313" y="410"/>
                  </a:cubicBezTo>
                  <a:cubicBezTo>
                    <a:pt x="349" y="408"/>
                    <a:pt x="385" y="409"/>
                    <a:pt x="421" y="409"/>
                  </a:cubicBezTo>
                  <a:cubicBezTo>
                    <a:pt x="421" y="409"/>
                    <a:pt x="421" y="409"/>
                    <a:pt x="421" y="409"/>
                  </a:cubicBezTo>
                  <a:cubicBezTo>
                    <a:pt x="459" y="409"/>
                    <a:pt x="497" y="409"/>
                    <a:pt x="535" y="410"/>
                  </a:cubicBezTo>
                  <a:cubicBezTo>
                    <a:pt x="542" y="410"/>
                    <a:pt x="549" y="418"/>
                    <a:pt x="556" y="422"/>
                  </a:cubicBezTo>
                  <a:cubicBezTo>
                    <a:pt x="550" y="427"/>
                    <a:pt x="543" y="437"/>
                    <a:pt x="537" y="4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lIns="51435" tIns="25718" rIns="51435" bIns="25718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13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286"/>
            <p:cNvSpPr>
              <a:spLocks noEditPoints="1"/>
            </p:cNvSpPr>
            <p:nvPr/>
          </p:nvSpPr>
          <p:spPr bwMode="auto">
            <a:xfrm>
              <a:off x="9389047" y="5460585"/>
              <a:ext cx="207473" cy="307305"/>
            </a:xfrm>
            <a:custGeom>
              <a:avLst/>
              <a:gdLst>
                <a:gd name="T0" fmla="*/ 784 w 784"/>
                <a:gd name="T1" fmla="*/ 71 h 1162"/>
                <a:gd name="T2" fmla="*/ 741 w 784"/>
                <a:gd name="T3" fmla="*/ 5 h 1162"/>
                <a:gd name="T4" fmla="*/ 615 w 784"/>
                <a:gd name="T5" fmla="*/ 4 h 1162"/>
                <a:gd name="T6" fmla="*/ 615 w 784"/>
                <a:gd name="T7" fmla="*/ 19 h 1162"/>
                <a:gd name="T8" fmla="*/ 533 w 784"/>
                <a:gd name="T9" fmla="*/ 100 h 1162"/>
                <a:gd name="T10" fmla="*/ 276 w 784"/>
                <a:gd name="T11" fmla="*/ 100 h 1162"/>
                <a:gd name="T12" fmla="*/ 164 w 784"/>
                <a:gd name="T13" fmla="*/ 1 h 1162"/>
                <a:gd name="T14" fmla="*/ 77 w 784"/>
                <a:gd name="T15" fmla="*/ 1 h 1162"/>
                <a:gd name="T16" fmla="*/ 0 w 784"/>
                <a:gd name="T17" fmla="*/ 77 h 1162"/>
                <a:gd name="T18" fmla="*/ 0 w 784"/>
                <a:gd name="T19" fmla="*/ 312 h 1162"/>
                <a:gd name="T20" fmla="*/ 0 w 784"/>
                <a:gd name="T21" fmla="*/ 1083 h 1162"/>
                <a:gd name="T22" fmla="*/ 77 w 784"/>
                <a:gd name="T23" fmla="*/ 1162 h 1162"/>
                <a:gd name="T24" fmla="*/ 706 w 784"/>
                <a:gd name="T25" fmla="*/ 1162 h 1162"/>
                <a:gd name="T26" fmla="*/ 784 w 784"/>
                <a:gd name="T27" fmla="*/ 1084 h 1162"/>
                <a:gd name="T28" fmla="*/ 784 w 784"/>
                <a:gd name="T29" fmla="*/ 474 h 1162"/>
                <a:gd name="T30" fmla="*/ 784 w 784"/>
                <a:gd name="T31" fmla="*/ 71 h 1162"/>
                <a:gd name="T32" fmla="*/ 741 w 784"/>
                <a:gd name="T33" fmla="*/ 1129 h 1162"/>
                <a:gd name="T34" fmla="*/ 41 w 784"/>
                <a:gd name="T35" fmla="*/ 1129 h 1162"/>
                <a:gd name="T36" fmla="*/ 41 w 784"/>
                <a:gd name="T37" fmla="*/ 134 h 1162"/>
                <a:gd name="T38" fmla="*/ 741 w 784"/>
                <a:gd name="T39" fmla="*/ 134 h 1162"/>
                <a:gd name="T40" fmla="*/ 741 w 784"/>
                <a:gd name="T41" fmla="*/ 1129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84" h="1162">
                  <a:moveTo>
                    <a:pt x="784" y="71"/>
                  </a:moveTo>
                  <a:cubicBezTo>
                    <a:pt x="784" y="39"/>
                    <a:pt x="773" y="10"/>
                    <a:pt x="741" y="5"/>
                  </a:cubicBezTo>
                  <a:cubicBezTo>
                    <a:pt x="700" y="0"/>
                    <a:pt x="658" y="4"/>
                    <a:pt x="615" y="4"/>
                  </a:cubicBezTo>
                  <a:cubicBezTo>
                    <a:pt x="615" y="11"/>
                    <a:pt x="615" y="15"/>
                    <a:pt x="615" y="19"/>
                  </a:cubicBezTo>
                  <a:cubicBezTo>
                    <a:pt x="614" y="82"/>
                    <a:pt x="596" y="100"/>
                    <a:pt x="533" y="100"/>
                  </a:cubicBezTo>
                  <a:cubicBezTo>
                    <a:pt x="447" y="100"/>
                    <a:pt x="362" y="100"/>
                    <a:pt x="276" y="100"/>
                  </a:cubicBezTo>
                  <a:cubicBezTo>
                    <a:pt x="180" y="100"/>
                    <a:pt x="177" y="97"/>
                    <a:pt x="164" y="1"/>
                  </a:cubicBezTo>
                  <a:cubicBezTo>
                    <a:pt x="134" y="1"/>
                    <a:pt x="106" y="0"/>
                    <a:pt x="77" y="1"/>
                  </a:cubicBezTo>
                  <a:cubicBezTo>
                    <a:pt x="20" y="1"/>
                    <a:pt x="1" y="20"/>
                    <a:pt x="0" y="77"/>
                  </a:cubicBezTo>
                  <a:cubicBezTo>
                    <a:pt x="0" y="155"/>
                    <a:pt x="1" y="233"/>
                    <a:pt x="0" y="312"/>
                  </a:cubicBezTo>
                  <a:cubicBezTo>
                    <a:pt x="0" y="569"/>
                    <a:pt x="0" y="826"/>
                    <a:pt x="0" y="1083"/>
                  </a:cubicBezTo>
                  <a:cubicBezTo>
                    <a:pt x="0" y="1143"/>
                    <a:pt x="17" y="1161"/>
                    <a:pt x="77" y="1162"/>
                  </a:cubicBezTo>
                  <a:cubicBezTo>
                    <a:pt x="287" y="1162"/>
                    <a:pt x="496" y="1162"/>
                    <a:pt x="706" y="1162"/>
                  </a:cubicBezTo>
                  <a:cubicBezTo>
                    <a:pt x="765" y="1162"/>
                    <a:pt x="784" y="1143"/>
                    <a:pt x="784" y="1084"/>
                  </a:cubicBezTo>
                  <a:cubicBezTo>
                    <a:pt x="784" y="881"/>
                    <a:pt x="784" y="677"/>
                    <a:pt x="784" y="474"/>
                  </a:cubicBezTo>
                  <a:cubicBezTo>
                    <a:pt x="784" y="340"/>
                    <a:pt x="784" y="205"/>
                    <a:pt x="784" y="71"/>
                  </a:cubicBezTo>
                  <a:close/>
                  <a:moveTo>
                    <a:pt x="741" y="1129"/>
                  </a:moveTo>
                  <a:cubicBezTo>
                    <a:pt x="41" y="1129"/>
                    <a:pt x="41" y="1129"/>
                    <a:pt x="41" y="1129"/>
                  </a:cubicBezTo>
                  <a:cubicBezTo>
                    <a:pt x="41" y="134"/>
                    <a:pt x="41" y="134"/>
                    <a:pt x="41" y="134"/>
                  </a:cubicBezTo>
                  <a:cubicBezTo>
                    <a:pt x="741" y="134"/>
                    <a:pt x="741" y="134"/>
                    <a:pt x="741" y="134"/>
                  </a:cubicBezTo>
                  <a:lnTo>
                    <a:pt x="741" y="1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lIns="51435" tIns="25718" rIns="51435" bIns="25718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13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8139" name="组合 37"/>
          <p:cNvGrpSpPr>
            <a:grpSpLocks/>
          </p:cNvGrpSpPr>
          <p:nvPr/>
        </p:nvGrpSpPr>
        <p:grpSpPr bwMode="auto">
          <a:xfrm>
            <a:off x="7324725" y="1957388"/>
            <a:ext cx="485775" cy="485775"/>
            <a:chOff x="6904490" y="4174871"/>
            <a:chExt cx="502863" cy="502863"/>
          </a:xfrm>
        </p:grpSpPr>
        <p:sp>
          <p:nvSpPr>
            <p:cNvPr id="39" name="Oval 37"/>
            <p:cNvSpPr>
              <a:spLocks noChangeArrowheads="1"/>
            </p:cNvSpPr>
            <p:nvPr/>
          </p:nvSpPr>
          <p:spPr bwMode="auto">
            <a:xfrm>
              <a:off x="6904490" y="4174871"/>
              <a:ext cx="502863" cy="502863"/>
            </a:xfrm>
            <a:prstGeom prst="ellipse">
              <a:avLst/>
            </a:prstGeom>
            <a:solidFill>
              <a:srgbClr val="FBB709"/>
            </a:solidFill>
            <a:ln>
              <a:noFill/>
            </a:ln>
            <a:extLst>
              <a:ext uri="{91240B29-F687-4F45-9708-019B960494DF}"/>
            </a:extLst>
          </p:spPr>
          <p:txBody>
            <a:bodyPr lIns="51435" tIns="25718" rIns="51435" bIns="25718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13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Freeform 75"/>
            <p:cNvSpPr>
              <a:spLocks noEditPoints="1"/>
            </p:cNvSpPr>
            <p:nvPr/>
          </p:nvSpPr>
          <p:spPr bwMode="auto">
            <a:xfrm>
              <a:off x="7022811" y="4288261"/>
              <a:ext cx="264579" cy="307306"/>
            </a:xfrm>
            <a:custGeom>
              <a:avLst/>
              <a:gdLst>
                <a:gd name="T0" fmla="*/ 960 w 999"/>
                <a:gd name="T1" fmla="*/ 0 h 1157"/>
                <a:gd name="T2" fmla="*/ 761 w 999"/>
                <a:gd name="T3" fmla="*/ 0 h 1157"/>
                <a:gd name="T4" fmla="*/ 761 w 999"/>
                <a:gd name="T5" fmla="*/ 104 h 1157"/>
                <a:gd name="T6" fmla="*/ 895 w 999"/>
                <a:gd name="T7" fmla="*/ 104 h 1157"/>
                <a:gd name="T8" fmla="*/ 895 w 999"/>
                <a:gd name="T9" fmla="*/ 784 h 1157"/>
                <a:gd name="T10" fmla="*/ 615 w 999"/>
                <a:gd name="T11" fmla="*/ 784 h 1157"/>
                <a:gd name="T12" fmla="*/ 615 w 999"/>
                <a:gd name="T13" fmla="*/ 1058 h 1157"/>
                <a:gd name="T14" fmla="*/ 106 w 999"/>
                <a:gd name="T15" fmla="*/ 1058 h 1157"/>
                <a:gd name="T16" fmla="*/ 106 w 999"/>
                <a:gd name="T17" fmla="*/ 104 h 1157"/>
                <a:gd name="T18" fmla="*/ 240 w 999"/>
                <a:gd name="T19" fmla="*/ 104 h 1157"/>
                <a:gd name="T20" fmla="*/ 240 w 999"/>
                <a:gd name="T21" fmla="*/ 0 h 1157"/>
                <a:gd name="T22" fmla="*/ 39 w 999"/>
                <a:gd name="T23" fmla="*/ 0 h 1157"/>
                <a:gd name="T24" fmla="*/ 0 w 999"/>
                <a:gd name="T25" fmla="*/ 39 h 1157"/>
                <a:gd name="T26" fmla="*/ 0 w 999"/>
                <a:gd name="T27" fmla="*/ 1118 h 1157"/>
                <a:gd name="T28" fmla="*/ 39 w 999"/>
                <a:gd name="T29" fmla="*/ 1157 h 1157"/>
                <a:gd name="T30" fmla="*/ 960 w 999"/>
                <a:gd name="T31" fmla="*/ 1157 h 1157"/>
                <a:gd name="T32" fmla="*/ 999 w 999"/>
                <a:gd name="T33" fmla="*/ 1118 h 1157"/>
                <a:gd name="T34" fmla="*/ 999 w 999"/>
                <a:gd name="T35" fmla="*/ 39 h 1157"/>
                <a:gd name="T36" fmla="*/ 960 w 999"/>
                <a:gd name="T37" fmla="*/ 0 h 1157"/>
                <a:gd name="T38" fmla="*/ 669 w 999"/>
                <a:gd name="T39" fmla="*/ 1058 h 1157"/>
                <a:gd name="T40" fmla="*/ 669 w 999"/>
                <a:gd name="T41" fmla="*/ 837 h 1157"/>
                <a:gd name="T42" fmla="*/ 880 w 999"/>
                <a:gd name="T43" fmla="*/ 837 h 1157"/>
                <a:gd name="T44" fmla="*/ 669 w 999"/>
                <a:gd name="T45" fmla="*/ 1058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99" h="1157">
                  <a:moveTo>
                    <a:pt x="960" y="0"/>
                  </a:moveTo>
                  <a:cubicBezTo>
                    <a:pt x="761" y="0"/>
                    <a:pt x="761" y="0"/>
                    <a:pt x="761" y="0"/>
                  </a:cubicBezTo>
                  <a:cubicBezTo>
                    <a:pt x="761" y="104"/>
                    <a:pt x="761" y="104"/>
                    <a:pt x="761" y="104"/>
                  </a:cubicBezTo>
                  <a:cubicBezTo>
                    <a:pt x="895" y="104"/>
                    <a:pt x="895" y="104"/>
                    <a:pt x="895" y="104"/>
                  </a:cubicBezTo>
                  <a:cubicBezTo>
                    <a:pt x="895" y="784"/>
                    <a:pt x="895" y="784"/>
                    <a:pt x="895" y="784"/>
                  </a:cubicBezTo>
                  <a:cubicBezTo>
                    <a:pt x="615" y="784"/>
                    <a:pt x="615" y="784"/>
                    <a:pt x="615" y="784"/>
                  </a:cubicBezTo>
                  <a:cubicBezTo>
                    <a:pt x="615" y="1058"/>
                    <a:pt x="615" y="1058"/>
                    <a:pt x="615" y="1058"/>
                  </a:cubicBezTo>
                  <a:cubicBezTo>
                    <a:pt x="106" y="1058"/>
                    <a:pt x="106" y="1058"/>
                    <a:pt x="106" y="1058"/>
                  </a:cubicBezTo>
                  <a:cubicBezTo>
                    <a:pt x="106" y="104"/>
                    <a:pt x="106" y="104"/>
                    <a:pt x="106" y="104"/>
                  </a:cubicBezTo>
                  <a:cubicBezTo>
                    <a:pt x="240" y="104"/>
                    <a:pt x="240" y="104"/>
                    <a:pt x="240" y="104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7"/>
                    <a:pt x="0" y="39"/>
                  </a:cubicBezTo>
                  <a:cubicBezTo>
                    <a:pt x="0" y="1118"/>
                    <a:pt x="0" y="1118"/>
                    <a:pt x="0" y="1118"/>
                  </a:cubicBezTo>
                  <a:cubicBezTo>
                    <a:pt x="0" y="1140"/>
                    <a:pt x="17" y="1157"/>
                    <a:pt x="39" y="1157"/>
                  </a:cubicBezTo>
                  <a:cubicBezTo>
                    <a:pt x="960" y="1157"/>
                    <a:pt x="960" y="1157"/>
                    <a:pt x="960" y="1157"/>
                  </a:cubicBezTo>
                  <a:cubicBezTo>
                    <a:pt x="981" y="1157"/>
                    <a:pt x="999" y="1140"/>
                    <a:pt x="999" y="1118"/>
                  </a:cubicBezTo>
                  <a:cubicBezTo>
                    <a:pt x="999" y="39"/>
                    <a:pt x="999" y="39"/>
                    <a:pt x="999" y="39"/>
                  </a:cubicBezTo>
                  <a:cubicBezTo>
                    <a:pt x="999" y="17"/>
                    <a:pt x="981" y="0"/>
                    <a:pt x="960" y="0"/>
                  </a:cubicBezTo>
                  <a:close/>
                  <a:moveTo>
                    <a:pt x="669" y="1058"/>
                  </a:moveTo>
                  <a:cubicBezTo>
                    <a:pt x="669" y="837"/>
                    <a:pt x="669" y="837"/>
                    <a:pt x="669" y="837"/>
                  </a:cubicBezTo>
                  <a:cubicBezTo>
                    <a:pt x="880" y="837"/>
                    <a:pt x="880" y="837"/>
                    <a:pt x="880" y="837"/>
                  </a:cubicBezTo>
                  <a:lnTo>
                    <a:pt x="669" y="10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lIns="51435" tIns="25718" rIns="51435" bIns="25718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13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Freeform 76"/>
            <p:cNvSpPr>
              <a:spLocks noEditPoints="1"/>
            </p:cNvSpPr>
            <p:nvPr/>
          </p:nvSpPr>
          <p:spPr bwMode="auto">
            <a:xfrm>
              <a:off x="7100048" y="4258681"/>
              <a:ext cx="111747" cy="70664"/>
            </a:xfrm>
            <a:custGeom>
              <a:avLst/>
              <a:gdLst>
                <a:gd name="T0" fmla="*/ 382 w 421"/>
                <a:gd name="T1" fmla="*/ 113 h 269"/>
                <a:gd name="T2" fmla="*/ 324 w 421"/>
                <a:gd name="T3" fmla="*/ 113 h 269"/>
                <a:gd name="T4" fmla="*/ 211 w 421"/>
                <a:gd name="T5" fmla="*/ 0 h 269"/>
                <a:gd name="T6" fmla="*/ 99 w 421"/>
                <a:gd name="T7" fmla="*/ 113 h 269"/>
                <a:gd name="T8" fmla="*/ 39 w 421"/>
                <a:gd name="T9" fmla="*/ 113 h 269"/>
                <a:gd name="T10" fmla="*/ 0 w 421"/>
                <a:gd name="T11" fmla="*/ 152 h 269"/>
                <a:gd name="T12" fmla="*/ 0 w 421"/>
                <a:gd name="T13" fmla="*/ 230 h 269"/>
                <a:gd name="T14" fmla="*/ 39 w 421"/>
                <a:gd name="T15" fmla="*/ 269 h 269"/>
                <a:gd name="T16" fmla="*/ 382 w 421"/>
                <a:gd name="T17" fmla="*/ 269 h 269"/>
                <a:gd name="T18" fmla="*/ 421 w 421"/>
                <a:gd name="T19" fmla="*/ 230 h 269"/>
                <a:gd name="T20" fmla="*/ 421 w 421"/>
                <a:gd name="T21" fmla="*/ 152 h 269"/>
                <a:gd name="T22" fmla="*/ 382 w 421"/>
                <a:gd name="T23" fmla="*/ 113 h 269"/>
                <a:gd name="T24" fmla="*/ 265 w 421"/>
                <a:gd name="T25" fmla="*/ 113 h 269"/>
                <a:gd name="T26" fmla="*/ 156 w 421"/>
                <a:gd name="T27" fmla="*/ 113 h 269"/>
                <a:gd name="T28" fmla="*/ 155 w 421"/>
                <a:gd name="T29" fmla="*/ 105 h 269"/>
                <a:gd name="T30" fmla="*/ 211 w 421"/>
                <a:gd name="T31" fmla="*/ 50 h 269"/>
                <a:gd name="T32" fmla="*/ 266 w 421"/>
                <a:gd name="T33" fmla="*/ 105 h 269"/>
                <a:gd name="T34" fmla="*/ 265 w 421"/>
                <a:gd name="T35" fmla="*/ 113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1" h="269">
                  <a:moveTo>
                    <a:pt x="382" y="113"/>
                  </a:moveTo>
                  <a:cubicBezTo>
                    <a:pt x="324" y="113"/>
                    <a:pt x="324" y="113"/>
                    <a:pt x="324" y="113"/>
                  </a:cubicBezTo>
                  <a:cubicBezTo>
                    <a:pt x="324" y="51"/>
                    <a:pt x="273" y="0"/>
                    <a:pt x="211" y="0"/>
                  </a:cubicBezTo>
                  <a:cubicBezTo>
                    <a:pt x="149" y="0"/>
                    <a:pt x="99" y="51"/>
                    <a:pt x="99" y="113"/>
                  </a:cubicBezTo>
                  <a:cubicBezTo>
                    <a:pt x="39" y="113"/>
                    <a:pt x="39" y="113"/>
                    <a:pt x="39" y="113"/>
                  </a:cubicBezTo>
                  <a:cubicBezTo>
                    <a:pt x="18" y="113"/>
                    <a:pt x="0" y="130"/>
                    <a:pt x="0" y="152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52"/>
                    <a:pt x="18" y="269"/>
                    <a:pt x="39" y="269"/>
                  </a:cubicBezTo>
                  <a:cubicBezTo>
                    <a:pt x="382" y="269"/>
                    <a:pt x="382" y="269"/>
                    <a:pt x="382" y="269"/>
                  </a:cubicBezTo>
                  <a:cubicBezTo>
                    <a:pt x="403" y="269"/>
                    <a:pt x="421" y="252"/>
                    <a:pt x="421" y="230"/>
                  </a:cubicBezTo>
                  <a:cubicBezTo>
                    <a:pt x="421" y="152"/>
                    <a:pt x="421" y="152"/>
                    <a:pt x="421" y="152"/>
                  </a:cubicBezTo>
                  <a:cubicBezTo>
                    <a:pt x="421" y="130"/>
                    <a:pt x="403" y="113"/>
                    <a:pt x="382" y="113"/>
                  </a:cubicBezTo>
                  <a:close/>
                  <a:moveTo>
                    <a:pt x="265" y="113"/>
                  </a:moveTo>
                  <a:cubicBezTo>
                    <a:pt x="156" y="113"/>
                    <a:pt x="156" y="113"/>
                    <a:pt x="156" y="113"/>
                  </a:cubicBezTo>
                  <a:cubicBezTo>
                    <a:pt x="156" y="110"/>
                    <a:pt x="155" y="108"/>
                    <a:pt x="155" y="105"/>
                  </a:cubicBezTo>
                  <a:cubicBezTo>
                    <a:pt x="155" y="75"/>
                    <a:pt x="180" y="50"/>
                    <a:pt x="211" y="50"/>
                  </a:cubicBezTo>
                  <a:cubicBezTo>
                    <a:pt x="241" y="50"/>
                    <a:pt x="266" y="75"/>
                    <a:pt x="266" y="105"/>
                  </a:cubicBezTo>
                  <a:cubicBezTo>
                    <a:pt x="266" y="108"/>
                    <a:pt x="266" y="110"/>
                    <a:pt x="265" y="1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lIns="51435" tIns="25718" rIns="51435" bIns="25718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13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Freeform 77"/>
            <p:cNvSpPr>
              <a:spLocks noEditPoints="1"/>
            </p:cNvSpPr>
            <p:nvPr/>
          </p:nvSpPr>
          <p:spPr bwMode="auto">
            <a:xfrm>
              <a:off x="7086902" y="4365499"/>
              <a:ext cx="27936" cy="27936"/>
            </a:xfrm>
            <a:custGeom>
              <a:avLst/>
              <a:gdLst>
                <a:gd name="T0" fmla="*/ 29 w 29"/>
                <a:gd name="T1" fmla="*/ 28 h 28"/>
                <a:gd name="T2" fmla="*/ 0 w 29"/>
                <a:gd name="T3" fmla="*/ 28 h 28"/>
                <a:gd name="T4" fmla="*/ 0 w 29"/>
                <a:gd name="T5" fmla="*/ 0 h 28"/>
                <a:gd name="T6" fmla="*/ 29 w 29"/>
                <a:gd name="T7" fmla="*/ 0 h 28"/>
                <a:gd name="T8" fmla="*/ 29 w 29"/>
                <a:gd name="T9" fmla="*/ 28 h 28"/>
                <a:gd name="T10" fmla="*/ 6 w 29"/>
                <a:gd name="T11" fmla="*/ 23 h 28"/>
                <a:gd name="T12" fmla="*/ 24 w 29"/>
                <a:gd name="T13" fmla="*/ 23 h 28"/>
                <a:gd name="T14" fmla="*/ 24 w 29"/>
                <a:gd name="T15" fmla="*/ 5 h 28"/>
                <a:gd name="T16" fmla="*/ 6 w 29"/>
                <a:gd name="T17" fmla="*/ 5 h 28"/>
                <a:gd name="T18" fmla="*/ 6 w 29"/>
                <a:gd name="T19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8">
                  <a:moveTo>
                    <a:pt x="29" y="28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29" y="0"/>
                  </a:lnTo>
                  <a:lnTo>
                    <a:pt x="29" y="28"/>
                  </a:lnTo>
                  <a:close/>
                  <a:moveTo>
                    <a:pt x="6" y="23"/>
                  </a:moveTo>
                  <a:lnTo>
                    <a:pt x="24" y="23"/>
                  </a:lnTo>
                  <a:lnTo>
                    <a:pt x="24" y="5"/>
                  </a:lnTo>
                  <a:lnTo>
                    <a:pt x="6" y="5"/>
                  </a:lnTo>
                  <a:lnTo>
                    <a:pt x="6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lIns="51435" tIns="25718" rIns="51435" bIns="25718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13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Rectangle 78"/>
            <p:cNvSpPr>
              <a:spLocks noChangeArrowheads="1"/>
            </p:cNvSpPr>
            <p:nvPr/>
          </p:nvSpPr>
          <p:spPr bwMode="auto">
            <a:xfrm>
              <a:off x="7127985" y="4372072"/>
              <a:ext cx="96958" cy="1314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lIns="51435" tIns="25718" rIns="51435" bIns="25718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13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79"/>
            <p:cNvSpPr>
              <a:spLocks noEditPoints="1"/>
            </p:cNvSpPr>
            <p:nvPr/>
          </p:nvSpPr>
          <p:spPr bwMode="auto">
            <a:xfrm>
              <a:off x="7086902" y="4406582"/>
              <a:ext cx="27936" cy="27937"/>
            </a:xfrm>
            <a:custGeom>
              <a:avLst/>
              <a:gdLst>
                <a:gd name="T0" fmla="*/ 29 w 29"/>
                <a:gd name="T1" fmla="*/ 29 h 29"/>
                <a:gd name="T2" fmla="*/ 0 w 29"/>
                <a:gd name="T3" fmla="*/ 29 h 29"/>
                <a:gd name="T4" fmla="*/ 0 w 29"/>
                <a:gd name="T5" fmla="*/ 0 h 29"/>
                <a:gd name="T6" fmla="*/ 29 w 29"/>
                <a:gd name="T7" fmla="*/ 0 h 29"/>
                <a:gd name="T8" fmla="*/ 29 w 29"/>
                <a:gd name="T9" fmla="*/ 29 h 29"/>
                <a:gd name="T10" fmla="*/ 6 w 29"/>
                <a:gd name="T11" fmla="*/ 24 h 29"/>
                <a:gd name="T12" fmla="*/ 24 w 29"/>
                <a:gd name="T13" fmla="*/ 24 h 29"/>
                <a:gd name="T14" fmla="*/ 24 w 29"/>
                <a:gd name="T15" fmla="*/ 6 h 29"/>
                <a:gd name="T16" fmla="*/ 6 w 29"/>
                <a:gd name="T17" fmla="*/ 6 h 29"/>
                <a:gd name="T18" fmla="*/ 6 w 29"/>
                <a:gd name="T19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9">
                  <a:moveTo>
                    <a:pt x="29" y="29"/>
                  </a:moveTo>
                  <a:lnTo>
                    <a:pt x="0" y="29"/>
                  </a:lnTo>
                  <a:lnTo>
                    <a:pt x="0" y="0"/>
                  </a:lnTo>
                  <a:lnTo>
                    <a:pt x="29" y="0"/>
                  </a:lnTo>
                  <a:lnTo>
                    <a:pt x="29" y="29"/>
                  </a:lnTo>
                  <a:close/>
                  <a:moveTo>
                    <a:pt x="6" y="24"/>
                  </a:moveTo>
                  <a:lnTo>
                    <a:pt x="24" y="24"/>
                  </a:lnTo>
                  <a:lnTo>
                    <a:pt x="24" y="6"/>
                  </a:lnTo>
                  <a:lnTo>
                    <a:pt x="6" y="6"/>
                  </a:lnTo>
                  <a:lnTo>
                    <a:pt x="6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lIns="51435" tIns="25718" rIns="51435" bIns="25718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13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Rectangle 80"/>
            <p:cNvSpPr>
              <a:spLocks noChangeArrowheads="1"/>
            </p:cNvSpPr>
            <p:nvPr/>
          </p:nvSpPr>
          <p:spPr bwMode="auto">
            <a:xfrm>
              <a:off x="7127985" y="4413155"/>
              <a:ext cx="96958" cy="147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lIns="51435" tIns="25718" rIns="51435" bIns="25718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13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81"/>
            <p:cNvSpPr>
              <a:spLocks noEditPoints="1"/>
            </p:cNvSpPr>
            <p:nvPr/>
          </p:nvSpPr>
          <p:spPr bwMode="auto">
            <a:xfrm>
              <a:off x="7086902" y="4447666"/>
              <a:ext cx="27936" cy="29580"/>
            </a:xfrm>
            <a:custGeom>
              <a:avLst/>
              <a:gdLst>
                <a:gd name="T0" fmla="*/ 29 w 29"/>
                <a:gd name="T1" fmla="*/ 29 h 29"/>
                <a:gd name="T2" fmla="*/ 0 w 29"/>
                <a:gd name="T3" fmla="*/ 29 h 29"/>
                <a:gd name="T4" fmla="*/ 0 w 29"/>
                <a:gd name="T5" fmla="*/ 0 h 29"/>
                <a:gd name="T6" fmla="*/ 29 w 29"/>
                <a:gd name="T7" fmla="*/ 0 h 29"/>
                <a:gd name="T8" fmla="*/ 29 w 29"/>
                <a:gd name="T9" fmla="*/ 29 h 29"/>
                <a:gd name="T10" fmla="*/ 6 w 29"/>
                <a:gd name="T11" fmla="*/ 24 h 29"/>
                <a:gd name="T12" fmla="*/ 24 w 29"/>
                <a:gd name="T13" fmla="*/ 24 h 29"/>
                <a:gd name="T14" fmla="*/ 24 w 29"/>
                <a:gd name="T15" fmla="*/ 5 h 29"/>
                <a:gd name="T16" fmla="*/ 6 w 29"/>
                <a:gd name="T17" fmla="*/ 5 h 29"/>
                <a:gd name="T18" fmla="*/ 6 w 29"/>
                <a:gd name="T19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9">
                  <a:moveTo>
                    <a:pt x="29" y="29"/>
                  </a:moveTo>
                  <a:lnTo>
                    <a:pt x="0" y="29"/>
                  </a:lnTo>
                  <a:lnTo>
                    <a:pt x="0" y="0"/>
                  </a:lnTo>
                  <a:lnTo>
                    <a:pt x="29" y="0"/>
                  </a:lnTo>
                  <a:lnTo>
                    <a:pt x="29" y="29"/>
                  </a:lnTo>
                  <a:close/>
                  <a:moveTo>
                    <a:pt x="6" y="24"/>
                  </a:moveTo>
                  <a:lnTo>
                    <a:pt x="24" y="24"/>
                  </a:lnTo>
                  <a:lnTo>
                    <a:pt x="24" y="5"/>
                  </a:lnTo>
                  <a:lnTo>
                    <a:pt x="6" y="5"/>
                  </a:lnTo>
                  <a:lnTo>
                    <a:pt x="6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lIns="51435" tIns="25718" rIns="51435" bIns="25718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13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Rectangle 82"/>
            <p:cNvSpPr>
              <a:spLocks noChangeArrowheads="1"/>
            </p:cNvSpPr>
            <p:nvPr/>
          </p:nvSpPr>
          <p:spPr bwMode="auto">
            <a:xfrm>
              <a:off x="7127985" y="4455882"/>
              <a:ext cx="96958" cy="1314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lIns="51435" tIns="25718" rIns="51435" bIns="25718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13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Freeform 83"/>
            <p:cNvSpPr>
              <a:spLocks noEditPoints="1"/>
            </p:cNvSpPr>
            <p:nvPr/>
          </p:nvSpPr>
          <p:spPr bwMode="auto">
            <a:xfrm>
              <a:off x="7086902" y="4488749"/>
              <a:ext cx="27936" cy="29580"/>
            </a:xfrm>
            <a:custGeom>
              <a:avLst/>
              <a:gdLst>
                <a:gd name="T0" fmla="*/ 29 w 29"/>
                <a:gd name="T1" fmla="*/ 29 h 29"/>
                <a:gd name="T2" fmla="*/ 0 w 29"/>
                <a:gd name="T3" fmla="*/ 29 h 29"/>
                <a:gd name="T4" fmla="*/ 0 w 29"/>
                <a:gd name="T5" fmla="*/ 0 h 29"/>
                <a:gd name="T6" fmla="*/ 29 w 29"/>
                <a:gd name="T7" fmla="*/ 0 h 29"/>
                <a:gd name="T8" fmla="*/ 29 w 29"/>
                <a:gd name="T9" fmla="*/ 29 h 29"/>
                <a:gd name="T10" fmla="*/ 6 w 29"/>
                <a:gd name="T11" fmla="*/ 24 h 29"/>
                <a:gd name="T12" fmla="*/ 24 w 29"/>
                <a:gd name="T13" fmla="*/ 24 h 29"/>
                <a:gd name="T14" fmla="*/ 24 w 29"/>
                <a:gd name="T15" fmla="*/ 6 h 29"/>
                <a:gd name="T16" fmla="*/ 6 w 29"/>
                <a:gd name="T17" fmla="*/ 6 h 29"/>
                <a:gd name="T18" fmla="*/ 6 w 29"/>
                <a:gd name="T19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9">
                  <a:moveTo>
                    <a:pt x="29" y="29"/>
                  </a:moveTo>
                  <a:lnTo>
                    <a:pt x="0" y="29"/>
                  </a:lnTo>
                  <a:lnTo>
                    <a:pt x="0" y="0"/>
                  </a:lnTo>
                  <a:lnTo>
                    <a:pt x="29" y="0"/>
                  </a:lnTo>
                  <a:lnTo>
                    <a:pt x="29" y="29"/>
                  </a:lnTo>
                  <a:close/>
                  <a:moveTo>
                    <a:pt x="6" y="24"/>
                  </a:moveTo>
                  <a:lnTo>
                    <a:pt x="24" y="24"/>
                  </a:lnTo>
                  <a:lnTo>
                    <a:pt x="24" y="6"/>
                  </a:lnTo>
                  <a:lnTo>
                    <a:pt x="6" y="6"/>
                  </a:lnTo>
                  <a:lnTo>
                    <a:pt x="6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lIns="51435" tIns="25718" rIns="51435" bIns="25718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13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Rectangle 84"/>
            <p:cNvSpPr>
              <a:spLocks noChangeArrowheads="1"/>
            </p:cNvSpPr>
            <p:nvPr/>
          </p:nvSpPr>
          <p:spPr bwMode="auto">
            <a:xfrm>
              <a:off x="7127985" y="4496966"/>
              <a:ext cx="47657" cy="1314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/>
            </a:extLst>
          </p:spPr>
          <p:txBody>
            <a:bodyPr lIns="51435" tIns="25718" rIns="51435" bIns="25718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13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1614488" y="5416550"/>
            <a:ext cx="471487" cy="471488"/>
          </a:xfrm>
          <a:prstGeom prst="rect">
            <a:avLst/>
          </a:prstGeom>
          <a:solidFill>
            <a:srgbClr val="00ACDE"/>
          </a:solidFill>
          <a:ln w="508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105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延时符</a:t>
            </a:r>
          </a:p>
        </p:txBody>
      </p:sp>
      <p:sp>
        <p:nvSpPr>
          <p:cNvPr id="51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1011238" y="896938"/>
            <a:ext cx="7056437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pic>
        <p:nvPicPr>
          <p:cNvPr id="48142" name="图片 60"/>
          <p:cNvPicPr>
            <a:picLocks noChangeAspect="1"/>
          </p:cNvPicPr>
          <p:nvPr/>
        </p:nvPicPr>
        <p:blipFill>
          <a:blip r:embed="rId5"/>
          <a:srcRect l="14458" t="4311" r="15822" b="39124"/>
          <a:stretch>
            <a:fillRect/>
          </a:stretch>
        </p:blipFill>
        <p:spPr bwMode="auto">
          <a:xfrm>
            <a:off x="8210550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" name="等腰三角形 61">
            <a:extLst>
              <a:ext uri="{FF2B5EF4-FFF2-40B4-BE49-F238E27FC236}"/>
            </a:extLst>
          </p:cNvPr>
          <p:cNvSpPr/>
          <p:nvPr/>
        </p:nvSpPr>
        <p:spPr>
          <a:xfrm>
            <a:off x="7315200" y="614363"/>
            <a:ext cx="173038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48144" name="图片 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78250" y="244475"/>
            <a:ext cx="43830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矩形 14"/>
          <p:cNvSpPr>
            <a:spLocks noChangeArrowheads="1"/>
          </p:cNvSpPr>
          <p:nvPr/>
        </p:nvSpPr>
        <p:spPr bwMode="auto">
          <a:xfrm>
            <a:off x="2614613" y="1008063"/>
            <a:ext cx="5189537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spcBef>
                <a:spcPct val="50000"/>
              </a:spcBef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600" b="1">
                <a:solidFill>
                  <a:srgbClr val="C00000"/>
                </a:solidFill>
                <a:ea typeface="微软雅黑" pitchFamily="34" charset="-122"/>
              </a:rPr>
              <a:t>应激与精神障碍</a:t>
            </a:r>
            <a:r>
              <a:rPr lang="zh-CN" altLang="en-US">
                <a:solidFill>
                  <a:srgbClr val="515151"/>
                </a:solidFill>
                <a:ea typeface="微软雅黑" pitchFamily="34" charset="-122"/>
              </a:rPr>
              <a:t>：任何个体不可避免地会遇到各种各样的生活事件，这些生活事件常常是导致个体产生应激反应的反应源。</a:t>
            </a:r>
          </a:p>
        </p:txBody>
      </p:sp>
      <p:sp>
        <p:nvSpPr>
          <p:cNvPr id="23" name="矩形 22"/>
          <p:cNvSpPr/>
          <p:nvPr/>
        </p:nvSpPr>
        <p:spPr>
          <a:xfrm>
            <a:off x="1614488" y="5416550"/>
            <a:ext cx="471487" cy="471488"/>
          </a:xfrm>
          <a:prstGeom prst="rect">
            <a:avLst/>
          </a:prstGeom>
          <a:solidFill>
            <a:srgbClr val="00ACDE"/>
          </a:solidFill>
          <a:ln w="508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105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延时符</a:t>
            </a:r>
          </a:p>
        </p:txBody>
      </p:sp>
      <p:sp>
        <p:nvSpPr>
          <p:cNvPr id="24" name="不完整圆 23">
            <a:extLst>
              <a:ext uri="{FF2B5EF4-FFF2-40B4-BE49-F238E27FC236}"/>
            </a:extLst>
          </p:cNvPr>
          <p:cNvSpPr/>
          <p:nvPr/>
        </p:nvSpPr>
        <p:spPr>
          <a:xfrm rot="9171492">
            <a:off x="493713" y="1304925"/>
            <a:ext cx="1298575" cy="1277938"/>
          </a:xfrm>
          <a:prstGeom prst="pie">
            <a:avLst>
              <a:gd name="adj1" fmla="val 19499880"/>
              <a:gd name="adj2" fmla="val 16253849"/>
            </a:avLst>
          </a:prstGeom>
          <a:solidFill>
            <a:srgbClr val="00ACDE"/>
          </a:solidFill>
          <a:ln w="508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任意多边形: 形状 34">
            <a:extLst>
              <a:ext uri="{FF2B5EF4-FFF2-40B4-BE49-F238E27FC236}"/>
            </a:extLst>
          </p:cNvPr>
          <p:cNvSpPr/>
          <p:nvPr/>
        </p:nvSpPr>
        <p:spPr>
          <a:xfrm flipV="1">
            <a:off x="2630488" y="1839913"/>
            <a:ext cx="1768475" cy="590550"/>
          </a:xfrm>
          <a:custGeom>
            <a:avLst/>
            <a:gdLst>
              <a:gd name="connsiteX0" fmla="*/ 0 w 1768914"/>
              <a:gd name="connsiteY0" fmla="*/ 0 h 589852"/>
              <a:gd name="connsiteX1" fmla="*/ 1768914 w 1768914"/>
              <a:gd name="connsiteY1" fmla="*/ 0 h 589852"/>
              <a:gd name="connsiteX2" fmla="*/ 1768914 w 1768914"/>
              <a:gd name="connsiteY2" fmla="*/ 468000 h 589852"/>
              <a:gd name="connsiteX3" fmla="*/ 955131 w 1768914"/>
              <a:gd name="connsiteY3" fmla="*/ 468000 h 589852"/>
              <a:gd name="connsiteX4" fmla="*/ 884457 w 1768914"/>
              <a:gd name="connsiteY4" fmla="*/ 589852 h 589852"/>
              <a:gd name="connsiteX5" fmla="*/ 813784 w 1768914"/>
              <a:gd name="connsiteY5" fmla="*/ 468000 h 589852"/>
              <a:gd name="connsiteX6" fmla="*/ 0 w 1768914"/>
              <a:gd name="connsiteY6" fmla="*/ 468000 h 58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8914" h="589852">
                <a:moveTo>
                  <a:pt x="0" y="0"/>
                </a:moveTo>
                <a:lnTo>
                  <a:pt x="1768914" y="0"/>
                </a:lnTo>
                <a:lnTo>
                  <a:pt x="1768914" y="468000"/>
                </a:lnTo>
                <a:lnTo>
                  <a:pt x="955131" y="468000"/>
                </a:lnTo>
                <a:lnTo>
                  <a:pt x="884457" y="589852"/>
                </a:lnTo>
                <a:lnTo>
                  <a:pt x="813784" y="468000"/>
                </a:lnTo>
                <a:lnTo>
                  <a:pt x="0" y="468000"/>
                </a:lnTo>
                <a:close/>
              </a:path>
            </a:pathLst>
          </a:custGeom>
          <a:solidFill>
            <a:srgbClr val="00ACDE"/>
          </a:solidFill>
          <a:ln w="508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2400" dirty="0">
              <a:solidFill>
                <a:schemeClr val="bg1"/>
              </a:solidFill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</p:txBody>
      </p:sp>
      <p:sp>
        <p:nvSpPr>
          <p:cNvPr id="36" name="任意多边形: 形状 35">
            <a:extLst>
              <a:ext uri="{FF2B5EF4-FFF2-40B4-BE49-F238E27FC236}"/>
            </a:extLst>
          </p:cNvPr>
          <p:cNvSpPr/>
          <p:nvPr/>
        </p:nvSpPr>
        <p:spPr>
          <a:xfrm flipV="1">
            <a:off x="4572000" y="1839913"/>
            <a:ext cx="1768475" cy="590550"/>
          </a:xfrm>
          <a:custGeom>
            <a:avLst/>
            <a:gdLst>
              <a:gd name="connsiteX0" fmla="*/ 0 w 1768914"/>
              <a:gd name="connsiteY0" fmla="*/ 0 h 589852"/>
              <a:gd name="connsiteX1" fmla="*/ 1768914 w 1768914"/>
              <a:gd name="connsiteY1" fmla="*/ 0 h 589852"/>
              <a:gd name="connsiteX2" fmla="*/ 1768914 w 1768914"/>
              <a:gd name="connsiteY2" fmla="*/ 468000 h 589852"/>
              <a:gd name="connsiteX3" fmla="*/ 955131 w 1768914"/>
              <a:gd name="connsiteY3" fmla="*/ 468000 h 589852"/>
              <a:gd name="connsiteX4" fmla="*/ 884457 w 1768914"/>
              <a:gd name="connsiteY4" fmla="*/ 589852 h 589852"/>
              <a:gd name="connsiteX5" fmla="*/ 813784 w 1768914"/>
              <a:gd name="connsiteY5" fmla="*/ 468000 h 589852"/>
              <a:gd name="connsiteX6" fmla="*/ 0 w 1768914"/>
              <a:gd name="connsiteY6" fmla="*/ 468000 h 58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8914" h="589852">
                <a:moveTo>
                  <a:pt x="0" y="0"/>
                </a:moveTo>
                <a:lnTo>
                  <a:pt x="1768914" y="0"/>
                </a:lnTo>
                <a:lnTo>
                  <a:pt x="1768914" y="468000"/>
                </a:lnTo>
                <a:lnTo>
                  <a:pt x="955131" y="468000"/>
                </a:lnTo>
                <a:lnTo>
                  <a:pt x="884457" y="589852"/>
                </a:lnTo>
                <a:lnTo>
                  <a:pt x="813784" y="468000"/>
                </a:lnTo>
                <a:lnTo>
                  <a:pt x="0" y="468000"/>
                </a:lnTo>
                <a:close/>
              </a:path>
            </a:pathLst>
          </a:custGeom>
          <a:solidFill>
            <a:srgbClr val="92D050"/>
          </a:solidFill>
          <a:ln w="508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2400" dirty="0">
              <a:solidFill>
                <a:schemeClr val="bg1"/>
              </a:solidFill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</p:txBody>
      </p:sp>
      <p:sp>
        <p:nvSpPr>
          <p:cNvPr id="39" name="任意多边形: 形状 38">
            <a:extLst>
              <a:ext uri="{FF2B5EF4-FFF2-40B4-BE49-F238E27FC236}"/>
            </a:extLst>
          </p:cNvPr>
          <p:cNvSpPr/>
          <p:nvPr/>
        </p:nvSpPr>
        <p:spPr>
          <a:xfrm flipV="1">
            <a:off x="4579938" y="2551113"/>
            <a:ext cx="1768475" cy="590550"/>
          </a:xfrm>
          <a:custGeom>
            <a:avLst/>
            <a:gdLst>
              <a:gd name="connsiteX0" fmla="*/ 0 w 1768914"/>
              <a:gd name="connsiteY0" fmla="*/ 0 h 589852"/>
              <a:gd name="connsiteX1" fmla="*/ 1768914 w 1768914"/>
              <a:gd name="connsiteY1" fmla="*/ 0 h 589852"/>
              <a:gd name="connsiteX2" fmla="*/ 1768914 w 1768914"/>
              <a:gd name="connsiteY2" fmla="*/ 468000 h 589852"/>
              <a:gd name="connsiteX3" fmla="*/ 955131 w 1768914"/>
              <a:gd name="connsiteY3" fmla="*/ 468000 h 589852"/>
              <a:gd name="connsiteX4" fmla="*/ 884457 w 1768914"/>
              <a:gd name="connsiteY4" fmla="*/ 589852 h 589852"/>
              <a:gd name="connsiteX5" fmla="*/ 813784 w 1768914"/>
              <a:gd name="connsiteY5" fmla="*/ 468000 h 589852"/>
              <a:gd name="connsiteX6" fmla="*/ 0 w 1768914"/>
              <a:gd name="connsiteY6" fmla="*/ 468000 h 58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8914" h="589852">
                <a:moveTo>
                  <a:pt x="0" y="0"/>
                </a:moveTo>
                <a:lnTo>
                  <a:pt x="1768914" y="0"/>
                </a:lnTo>
                <a:lnTo>
                  <a:pt x="1768914" y="468000"/>
                </a:lnTo>
                <a:lnTo>
                  <a:pt x="955131" y="468000"/>
                </a:lnTo>
                <a:lnTo>
                  <a:pt x="884457" y="589852"/>
                </a:lnTo>
                <a:lnTo>
                  <a:pt x="813784" y="468000"/>
                </a:lnTo>
                <a:lnTo>
                  <a:pt x="0" y="468000"/>
                </a:lnTo>
                <a:close/>
              </a:path>
            </a:pathLst>
          </a:custGeom>
          <a:solidFill>
            <a:srgbClr val="92D050"/>
          </a:solidFill>
          <a:ln w="508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2400" dirty="0">
              <a:solidFill>
                <a:schemeClr val="bg1"/>
              </a:solidFill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</p:txBody>
      </p:sp>
      <p:sp>
        <p:nvSpPr>
          <p:cNvPr id="40" name="任意多边形: 形状 39">
            <a:extLst>
              <a:ext uri="{FF2B5EF4-FFF2-40B4-BE49-F238E27FC236}"/>
            </a:extLst>
          </p:cNvPr>
          <p:cNvSpPr/>
          <p:nvPr/>
        </p:nvSpPr>
        <p:spPr>
          <a:xfrm flipV="1">
            <a:off x="6537325" y="2573338"/>
            <a:ext cx="1768475" cy="588962"/>
          </a:xfrm>
          <a:custGeom>
            <a:avLst/>
            <a:gdLst>
              <a:gd name="connsiteX0" fmla="*/ 0 w 1768914"/>
              <a:gd name="connsiteY0" fmla="*/ 0 h 589852"/>
              <a:gd name="connsiteX1" fmla="*/ 1768914 w 1768914"/>
              <a:gd name="connsiteY1" fmla="*/ 0 h 589852"/>
              <a:gd name="connsiteX2" fmla="*/ 1768914 w 1768914"/>
              <a:gd name="connsiteY2" fmla="*/ 468000 h 589852"/>
              <a:gd name="connsiteX3" fmla="*/ 955131 w 1768914"/>
              <a:gd name="connsiteY3" fmla="*/ 468000 h 589852"/>
              <a:gd name="connsiteX4" fmla="*/ 884457 w 1768914"/>
              <a:gd name="connsiteY4" fmla="*/ 589852 h 589852"/>
              <a:gd name="connsiteX5" fmla="*/ 813784 w 1768914"/>
              <a:gd name="connsiteY5" fmla="*/ 468000 h 589852"/>
              <a:gd name="connsiteX6" fmla="*/ 0 w 1768914"/>
              <a:gd name="connsiteY6" fmla="*/ 468000 h 58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8914" h="589852">
                <a:moveTo>
                  <a:pt x="0" y="0"/>
                </a:moveTo>
                <a:lnTo>
                  <a:pt x="1768914" y="0"/>
                </a:lnTo>
                <a:lnTo>
                  <a:pt x="1768914" y="468000"/>
                </a:lnTo>
                <a:lnTo>
                  <a:pt x="955131" y="468000"/>
                </a:lnTo>
                <a:lnTo>
                  <a:pt x="884457" y="589852"/>
                </a:lnTo>
                <a:lnTo>
                  <a:pt x="813784" y="468000"/>
                </a:lnTo>
                <a:lnTo>
                  <a:pt x="0" y="468000"/>
                </a:lnTo>
                <a:close/>
              </a:path>
            </a:pathLst>
          </a:custGeom>
          <a:solidFill>
            <a:srgbClr val="C00000"/>
          </a:solidFill>
          <a:ln w="508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2400" dirty="0">
              <a:solidFill>
                <a:schemeClr val="bg1"/>
              </a:solidFill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</p:txBody>
      </p:sp>
      <p:sp>
        <p:nvSpPr>
          <p:cNvPr id="49161" name="文本框 17"/>
          <p:cNvSpPr txBox="1">
            <a:spLocks noChangeArrowheads="1"/>
          </p:cNvSpPr>
          <p:nvPr/>
        </p:nvSpPr>
        <p:spPr bwMode="auto">
          <a:xfrm>
            <a:off x="2614613" y="2052638"/>
            <a:ext cx="18272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ea typeface="微软雅黑" pitchFamily="34" charset="-122"/>
              </a:rPr>
              <a:t>恋爱婚姻与家庭问题</a:t>
            </a:r>
          </a:p>
        </p:txBody>
      </p:sp>
      <p:sp>
        <p:nvSpPr>
          <p:cNvPr id="49162" name="文本框 40"/>
          <p:cNvSpPr txBox="1">
            <a:spLocks noChangeArrowheads="1"/>
          </p:cNvSpPr>
          <p:nvPr/>
        </p:nvSpPr>
        <p:spPr bwMode="auto">
          <a:xfrm>
            <a:off x="4537075" y="2035175"/>
            <a:ext cx="18272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ea typeface="微软雅黑" pitchFamily="34" charset="-122"/>
              </a:rPr>
              <a:t>人际关系</a:t>
            </a:r>
          </a:p>
        </p:txBody>
      </p:sp>
      <p:sp>
        <p:nvSpPr>
          <p:cNvPr id="45" name="任意多边形: 形状 44">
            <a:extLst>
              <a:ext uri="{FF2B5EF4-FFF2-40B4-BE49-F238E27FC236}"/>
            </a:extLst>
          </p:cNvPr>
          <p:cNvSpPr/>
          <p:nvPr/>
        </p:nvSpPr>
        <p:spPr>
          <a:xfrm flipV="1">
            <a:off x="2641600" y="2573338"/>
            <a:ext cx="1768475" cy="588962"/>
          </a:xfrm>
          <a:custGeom>
            <a:avLst/>
            <a:gdLst>
              <a:gd name="connsiteX0" fmla="*/ 0 w 1768914"/>
              <a:gd name="connsiteY0" fmla="*/ 0 h 589852"/>
              <a:gd name="connsiteX1" fmla="*/ 1768914 w 1768914"/>
              <a:gd name="connsiteY1" fmla="*/ 0 h 589852"/>
              <a:gd name="connsiteX2" fmla="*/ 1768914 w 1768914"/>
              <a:gd name="connsiteY2" fmla="*/ 468000 h 589852"/>
              <a:gd name="connsiteX3" fmla="*/ 955131 w 1768914"/>
              <a:gd name="connsiteY3" fmla="*/ 468000 h 589852"/>
              <a:gd name="connsiteX4" fmla="*/ 884457 w 1768914"/>
              <a:gd name="connsiteY4" fmla="*/ 589852 h 589852"/>
              <a:gd name="connsiteX5" fmla="*/ 813784 w 1768914"/>
              <a:gd name="connsiteY5" fmla="*/ 468000 h 589852"/>
              <a:gd name="connsiteX6" fmla="*/ 0 w 1768914"/>
              <a:gd name="connsiteY6" fmla="*/ 468000 h 58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8914" h="589852">
                <a:moveTo>
                  <a:pt x="0" y="0"/>
                </a:moveTo>
                <a:lnTo>
                  <a:pt x="1768914" y="0"/>
                </a:lnTo>
                <a:lnTo>
                  <a:pt x="1768914" y="468000"/>
                </a:lnTo>
                <a:lnTo>
                  <a:pt x="955131" y="468000"/>
                </a:lnTo>
                <a:lnTo>
                  <a:pt x="884457" y="589852"/>
                </a:lnTo>
                <a:lnTo>
                  <a:pt x="813784" y="468000"/>
                </a:lnTo>
                <a:lnTo>
                  <a:pt x="0" y="468000"/>
                </a:lnTo>
                <a:close/>
              </a:path>
            </a:pathLst>
          </a:custGeom>
          <a:solidFill>
            <a:srgbClr val="00ACDE"/>
          </a:solidFill>
          <a:ln w="508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2400" dirty="0">
              <a:solidFill>
                <a:schemeClr val="bg1"/>
              </a:solidFill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</p:txBody>
      </p:sp>
      <p:sp>
        <p:nvSpPr>
          <p:cNvPr id="49164" name="文本框 42"/>
          <p:cNvSpPr txBox="1">
            <a:spLocks noChangeArrowheads="1"/>
          </p:cNvSpPr>
          <p:nvPr/>
        </p:nvSpPr>
        <p:spPr bwMode="auto">
          <a:xfrm>
            <a:off x="2540000" y="2751138"/>
            <a:ext cx="19986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ea typeface="微软雅黑" pitchFamily="34" charset="-122"/>
              </a:rPr>
              <a:t>身体先天或后天缺陷</a:t>
            </a:r>
          </a:p>
        </p:txBody>
      </p:sp>
      <p:sp>
        <p:nvSpPr>
          <p:cNvPr id="44" name="任意多边形: 形状 43">
            <a:extLst>
              <a:ext uri="{FF2B5EF4-FFF2-40B4-BE49-F238E27FC236}"/>
            </a:extLst>
          </p:cNvPr>
          <p:cNvSpPr/>
          <p:nvPr/>
        </p:nvSpPr>
        <p:spPr>
          <a:xfrm flipV="1">
            <a:off x="6537325" y="1846263"/>
            <a:ext cx="1768475" cy="588962"/>
          </a:xfrm>
          <a:custGeom>
            <a:avLst/>
            <a:gdLst>
              <a:gd name="connsiteX0" fmla="*/ 0 w 1768914"/>
              <a:gd name="connsiteY0" fmla="*/ 0 h 589852"/>
              <a:gd name="connsiteX1" fmla="*/ 1768914 w 1768914"/>
              <a:gd name="connsiteY1" fmla="*/ 0 h 589852"/>
              <a:gd name="connsiteX2" fmla="*/ 1768914 w 1768914"/>
              <a:gd name="connsiteY2" fmla="*/ 468000 h 589852"/>
              <a:gd name="connsiteX3" fmla="*/ 955131 w 1768914"/>
              <a:gd name="connsiteY3" fmla="*/ 468000 h 589852"/>
              <a:gd name="connsiteX4" fmla="*/ 884457 w 1768914"/>
              <a:gd name="connsiteY4" fmla="*/ 589852 h 589852"/>
              <a:gd name="connsiteX5" fmla="*/ 813784 w 1768914"/>
              <a:gd name="connsiteY5" fmla="*/ 468000 h 589852"/>
              <a:gd name="connsiteX6" fmla="*/ 0 w 1768914"/>
              <a:gd name="connsiteY6" fmla="*/ 468000 h 58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8914" h="589852">
                <a:moveTo>
                  <a:pt x="0" y="0"/>
                </a:moveTo>
                <a:lnTo>
                  <a:pt x="1768914" y="0"/>
                </a:lnTo>
                <a:lnTo>
                  <a:pt x="1768914" y="468000"/>
                </a:lnTo>
                <a:lnTo>
                  <a:pt x="955131" y="468000"/>
                </a:lnTo>
                <a:lnTo>
                  <a:pt x="884457" y="589852"/>
                </a:lnTo>
                <a:lnTo>
                  <a:pt x="813784" y="468000"/>
                </a:lnTo>
                <a:lnTo>
                  <a:pt x="0" y="468000"/>
                </a:lnTo>
                <a:close/>
              </a:path>
            </a:pathLst>
          </a:custGeom>
          <a:solidFill>
            <a:srgbClr val="C00000"/>
          </a:solidFill>
          <a:ln w="508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2400" dirty="0">
              <a:solidFill>
                <a:schemeClr val="bg1"/>
              </a:solidFill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</p:txBody>
      </p:sp>
      <p:sp>
        <p:nvSpPr>
          <p:cNvPr id="49166" name="文本框 45"/>
          <p:cNvSpPr txBox="1">
            <a:spLocks noChangeArrowheads="1"/>
          </p:cNvSpPr>
          <p:nvPr/>
        </p:nvSpPr>
        <p:spPr bwMode="auto">
          <a:xfrm>
            <a:off x="6423025" y="2062163"/>
            <a:ext cx="19970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ea typeface="微软雅黑" pitchFamily="34" charset="-122"/>
              </a:rPr>
              <a:t>社会生活的共同问题</a:t>
            </a:r>
          </a:p>
        </p:txBody>
      </p:sp>
      <p:sp>
        <p:nvSpPr>
          <p:cNvPr id="49167" name="文本框 46"/>
          <p:cNvSpPr txBox="1">
            <a:spLocks noChangeArrowheads="1"/>
          </p:cNvSpPr>
          <p:nvPr/>
        </p:nvSpPr>
        <p:spPr bwMode="auto">
          <a:xfrm>
            <a:off x="4529138" y="2768600"/>
            <a:ext cx="19335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ea typeface="微软雅黑" pitchFamily="34" charset="-122"/>
              </a:rPr>
              <a:t>某些遗传病、精神病</a:t>
            </a:r>
          </a:p>
        </p:txBody>
      </p:sp>
      <p:sp>
        <p:nvSpPr>
          <p:cNvPr id="49168" name="文本框 21"/>
          <p:cNvSpPr txBox="1">
            <a:spLocks noChangeArrowheads="1"/>
          </p:cNvSpPr>
          <p:nvPr/>
        </p:nvSpPr>
        <p:spPr bwMode="auto">
          <a:xfrm>
            <a:off x="6445250" y="2768600"/>
            <a:ext cx="19081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ea typeface="微软雅黑" pitchFamily="34" charset="-122"/>
              </a:rPr>
              <a:t>被虐待、遗弃等</a:t>
            </a:r>
          </a:p>
        </p:txBody>
      </p:sp>
      <p:sp>
        <p:nvSpPr>
          <p:cNvPr id="48" name="椭圆 47">
            <a:extLst>
              <a:ext uri="{FF2B5EF4-FFF2-40B4-BE49-F238E27FC236}"/>
            </a:extLst>
          </p:cNvPr>
          <p:cNvSpPr/>
          <p:nvPr/>
        </p:nvSpPr>
        <p:spPr>
          <a:xfrm>
            <a:off x="609600" y="1409700"/>
            <a:ext cx="1066800" cy="10668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9" name="文本框 48">
            <a:extLst>
              <a:ext uri="{FF2B5EF4-FFF2-40B4-BE49-F238E27FC236}"/>
            </a:extLst>
          </p:cNvPr>
          <p:cNvSpPr txBox="1"/>
          <p:nvPr/>
        </p:nvSpPr>
        <p:spPr>
          <a:xfrm>
            <a:off x="-38100" y="2524125"/>
            <a:ext cx="3014663" cy="738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ea typeface="微软雅黑" panose="020B0503020204020204" pitchFamily="34" charset="-122"/>
              </a:rPr>
              <a:t>宝宝心里苦啊，</a:t>
            </a:r>
            <a:endParaRPr lang="en-US" altLang="zh-CN" dirty="0">
              <a:solidFill>
                <a:schemeClr val="tx1">
                  <a:lumMod val="50000"/>
                </a:schemeClr>
              </a:solidFill>
              <a:ea typeface="微软雅黑" panose="020B0503020204020204" pitchFamily="34" charset="-122"/>
            </a:endParaRPr>
          </a:p>
          <a:p>
            <a:pPr algn="ctr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ea typeface="微软雅黑" panose="020B0503020204020204" pitchFamily="34" charset="-122"/>
              </a:rPr>
              <a:t>宝宝怎么摊上这事了啊！！！</a:t>
            </a:r>
          </a:p>
        </p:txBody>
      </p:sp>
      <p:sp>
        <p:nvSpPr>
          <p:cNvPr id="50" name="文本框 49">
            <a:extLst>
              <a:ext uri="{FF2B5EF4-FFF2-40B4-BE49-F238E27FC236}"/>
            </a:extLst>
          </p:cNvPr>
          <p:cNvSpPr txBox="1"/>
          <p:nvPr/>
        </p:nvSpPr>
        <p:spPr>
          <a:xfrm>
            <a:off x="2667000" y="3486150"/>
            <a:ext cx="5753100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ea typeface="微软雅黑" panose="020B0503020204020204" pitchFamily="34" charset="-122"/>
              </a:rPr>
              <a:t>除外来生活事件以外，内部需要得不到满足、动机行为在实施过程中受挫，也会产生应激反应；长时间的应激则会导致神经症、心身疾病等。</a:t>
            </a:r>
          </a:p>
        </p:txBody>
      </p:sp>
      <p:sp>
        <p:nvSpPr>
          <p:cNvPr id="27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1011238" y="896938"/>
            <a:ext cx="7056437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pic>
        <p:nvPicPr>
          <p:cNvPr id="49173" name="图片 37"/>
          <p:cNvPicPr>
            <a:picLocks noChangeAspect="1"/>
          </p:cNvPicPr>
          <p:nvPr/>
        </p:nvPicPr>
        <p:blipFill>
          <a:blip r:embed="rId4"/>
          <a:srcRect l="14458" t="4311" r="15822" b="39124"/>
          <a:stretch>
            <a:fillRect/>
          </a:stretch>
        </p:blipFill>
        <p:spPr bwMode="auto">
          <a:xfrm>
            <a:off x="8166100" y="222250"/>
            <a:ext cx="6175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等腰三角形 41">
            <a:extLst>
              <a:ext uri="{FF2B5EF4-FFF2-40B4-BE49-F238E27FC236}"/>
            </a:extLst>
          </p:cNvPr>
          <p:cNvSpPr/>
          <p:nvPr/>
        </p:nvSpPr>
        <p:spPr>
          <a:xfrm>
            <a:off x="7315200" y="614363"/>
            <a:ext cx="173038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49175" name="图片 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60775" y="236538"/>
            <a:ext cx="43830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不完整圆 7">
            <a:extLst>
              <a:ext uri="{FF2B5EF4-FFF2-40B4-BE49-F238E27FC236}"/>
            </a:extLst>
          </p:cNvPr>
          <p:cNvSpPr/>
          <p:nvPr/>
        </p:nvSpPr>
        <p:spPr>
          <a:xfrm rot="9171492">
            <a:off x="493713" y="1304925"/>
            <a:ext cx="1298575" cy="1277938"/>
          </a:xfrm>
          <a:prstGeom prst="pie">
            <a:avLst>
              <a:gd name="adj1" fmla="val 19499880"/>
              <a:gd name="adj2" fmla="val 16253849"/>
            </a:avLst>
          </a:prstGeom>
          <a:solidFill>
            <a:srgbClr val="00B0F0"/>
          </a:solidFill>
          <a:ln w="508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椭圆 8">
            <a:extLst>
              <a:ext uri="{FF2B5EF4-FFF2-40B4-BE49-F238E27FC236}"/>
            </a:extLst>
          </p:cNvPr>
          <p:cNvSpPr/>
          <p:nvPr/>
        </p:nvSpPr>
        <p:spPr>
          <a:xfrm>
            <a:off x="609600" y="1409700"/>
            <a:ext cx="1066800" cy="1066800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/>
            </a:extLst>
          </p:cNvPr>
          <p:cNvSpPr txBox="1"/>
          <p:nvPr/>
        </p:nvSpPr>
        <p:spPr>
          <a:xfrm>
            <a:off x="477838" y="2573338"/>
            <a:ext cx="1736725" cy="738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ea typeface="微软雅黑" panose="020B0503020204020204" pitchFamily="34" charset="-122"/>
              </a:rPr>
              <a:t>天空飘来六个字：</a:t>
            </a:r>
            <a:endParaRPr lang="en-US" altLang="zh-CN" dirty="0">
              <a:solidFill>
                <a:schemeClr val="tx1">
                  <a:lumMod val="50000"/>
                </a:schemeClr>
              </a:solidFill>
              <a:ea typeface="微软雅黑" panose="020B0503020204020204" pitchFamily="34" charset="-122"/>
            </a:endParaRPr>
          </a:p>
          <a:p>
            <a:pPr algn="ctr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ea typeface="微软雅黑" panose="020B0503020204020204" pitchFamily="34" charset="-122"/>
              </a:rPr>
              <a:t>那都不是事儿</a:t>
            </a:r>
          </a:p>
        </p:txBody>
      </p:sp>
      <p:sp>
        <p:nvSpPr>
          <p:cNvPr id="50181" name="矩形 10"/>
          <p:cNvSpPr>
            <a:spLocks noChangeArrowheads="1"/>
          </p:cNvSpPr>
          <p:nvPr/>
        </p:nvSpPr>
        <p:spPr bwMode="auto">
          <a:xfrm>
            <a:off x="2438400" y="1182688"/>
            <a:ext cx="20320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600" b="1">
                <a:solidFill>
                  <a:srgbClr val="C00000"/>
                </a:solidFill>
                <a:ea typeface="微软雅黑" pitchFamily="34" charset="-122"/>
              </a:rPr>
              <a:t>人格特征与精神障碍</a:t>
            </a:r>
            <a:endParaRPr lang="zh-CN" altLang="en-US" sz="1600"/>
          </a:p>
        </p:txBody>
      </p:sp>
      <p:sp>
        <p:nvSpPr>
          <p:cNvPr id="12" name="文本框 11">
            <a:extLst>
              <a:ext uri="{FF2B5EF4-FFF2-40B4-BE49-F238E27FC236}"/>
            </a:extLst>
          </p:cNvPr>
          <p:cNvSpPr txBox="1"/>
          <p:nvPr/>
        </p:nvSpPr>
        <p:spPr>
          <a:xfrm>
            <a:off x="3130550" y="1619250"/>
            <a:ext cx="5713413" cy="1062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ea typeface="微软雅黑" panose="020B0503020204020204" pitchFamily="34" charset="-122"/>
              </a:rPr>
              <a:t>    一个具有开朗、乐观性格的人，对人也坦率、热情、思想情感容易交流，乐于助人，也容易得到别人帮助，愿意理解别人，也容易被人理解，这类人在心理应激过程中对挫折表现出较强的耐受性。</a:t>
            </a:r>
          </a:p>
        </p:txBody>
      </p:sp>
      <p:grpSp>
        <p:nvGrpSpPr>
          <p:cNvPr id="50183" name="组合 2"/>
          <p:cNvGrpSpPr>
            <a:grpSpLocks/>
          </p:cNvGrpSpPr>
          <p:nvPr/>
        </p:nvGrpSpPr>
        <p:grpSpPr bwMode="auto">
          <a:xfrm>
            <a:off x="2540000" y="1801813"/>
            <a:ext cx="546100" cy="546100"/>
            <a:chOff x="2540049" y="1801965"/>
            <a:chExt cx="546100" cy="546100"/>
          </a:xfrm>
        </p:grpSpPr>
        <p:sp>
          <p:nvSpPr>
            <p:cNvPr id="50194" name="Oval 14"/>
            <p:cNvSpPr>
              <a:spLocks noChangeArrowheads="1"/>
            </p:cNvSpPr>
            <p:nvPr/>
          </p:nvSpPr>
          <p:spPr bwMode="auto">
            <a:xfrm>
              <a:off x="2540049" y="1801965"/>
              <a:ext cx="546100" cy="546100"/>
            </a:xfrm>
            <a:prstGeom prst="ellipse">
              <a:avLst/>
            </a:prstGeom>
            <a:solidFill>
              <a:srgbClr val="92D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50195" name="Freeform 26"/>
            <p:cNvSpPr>
              <a:spLocks noChangeArrowheads="1"/>
            </p:cNvSpPr>
            <p:nvPr/>
          </p:nvSpPr>
          <p:spPr bwMode="auto">
            <a:xfrm>
              <a:off x="2806749" y="1924203"/>
              <a:ext cx="76200" cy="76200"/>
            </a:xfrm>
            <a:custGeom>
              <a:avLst/>
              <a:gdLst>
                <a:gd name="T0" fmla="*/ 0 w 80"/>
                <a:gd name="T1" fmla="*/ 2147483647 h 79"/>
                <a:gd name="T2" fmla="*/ 0 w 80"/>
                <a:gd name="T3" fmla="*/ 2147483647 h 79"/>
                <a:gd name="T4" fmla="*/ 0 w 80"/>
                <a:gd name="T5" fmla="*/ 2147483647 h 79"/>
                <a:gd name="T6" fmla="*/ 864614638 w 80"/>
                <a:gd name="T7" fmla="*/ 2147483647 h 79"/>
                <a:gd name="T8" fmla="*/ 1728322497 w 80"/>
                <a:gd name="T9" fmla="*/ 2147483647 h 79"/>
                <a:gd name="T10" fmla="*/ 2147483647 w 80"/>
                <a:gd name="T11" fmla="*/ 2147483647 h 79"/>
                <a:gd name="T12" fmla="*/ 2147483647 w 80"/>
                <a:gd name="T13" fmla="*/ 2147483647 h 79"/>
                <a:gd name="T14" fmla="*/ 2147483647 w 80"/>
                <a:gd name="T15" fmla="*/ 2147483647 h 79"/>
                <a:gd name="T16" fmla="*/ 2147483647 w 80"/>
                <a:gd name="T17" fmla="*/ 2147483647 h 79"/>
                <a:gd name="T18" fmla="*/ 2147483647 w 80"/>
                <a:gd name="T19" fmla="*/ 2147483647 h 79"/>
                <a:gd name="T20" fmla="*/ 2147483647 w 80"/>
                <a:gd name="T21" fmla="*/ 2147483647 h 79"/>
                <a:gd name="T22" fmla="*/ 2147483647 w 80"/>
                <a:gd name="T23" fmla="*/ 2147483647 h 79"/>
                <a:gd name="T24" fmla="*/ 2147483647 w 80"/>
                <a:gd name="T25" fmla="*/ 2147483647 h 79"/>
                <a:gd name="T26" fmla="*/ 2147483647 w 80"/>
                <a:gd name="T27" fmla="*/ 2147483647 h 79"/>
                <a:gd name="T28" fmla="*/ 2147483647 w 80"/>
                <a:gd name="T29" fmla="*/ 2147483647 h 79"/>
                <a:gd name="T30" fmla="*/ 2147483647 w 80"/>
                <a:gd name="T31" fmla="*/ 897806621 h 79"/>
                <a:gd name="T32" fmla="*/ 2147483647 w 80"/>
                <a:gd name="T33" fmla="*/ 897806621 h 79"/>
                <a:gd name="T34" fmla="*/ 2147483647 w 80"/>
                <a:gd name="T35" fmla="*/ 0 h 79"/>
                <a:gd name="T36" fmla="*/ 2147483647 w 80"/>
                <a:gd name="T37" fmla="*/ 0 h 79"/>
                <a:gd name="T38" fmla="*/ 2147483647 w 80"/>
                <a:gd name="T39" fmla="*/ 2147483647 h 79"/>
                <a:gd name="T40" fmla="*/ 2147483647 w 80"/>
                <a:gd name="T41" fmla="*/ 2147483647 h 79"/>
                <a:gd name="T42" fmla="*/ 2147483647 w 80"/>
                <a:gd name="T43" fmla="*/ 2147483647 h 79"/>
                <a:gd name="T44" fmla="*/ 2147483647 w 80"/>
                <a:gd name="T45" fmla="*/ 2147483647 h 79"/>
                <a:gd name="T46" fmla="*/ 2147483647 w 80"/>
                <a:gd name="T47" fmla="*/ 2147483647 h 79"/>
                <a:gd name="T48" fmla="*/ 2147483647 w 80"/>
                <a:gd name="T49" fmla="*/ 2147483647 h 79"/>
                <a:gd name="T50" fmla="*/ 2147483647 w 80"/>
                <a:gd name="T51" fmla="*/ 2147483647 h 79"/>
                <a:gd name="T52" fmla="*/ 2147483647 w 80"/>
                <a:gd name="T53" fmla="*/ 2147483647 h 79"/>
                <a:gd name="T54" fmla="*/ 2147483647 w 80"/>
                <a:gd name="T55" fmla="*/ 2147483647 h 79"/>
                <a:gd name="T56" fmla="*/ 2147483647 w 80"/>
                <a:gd name="T57" fmla="*/ 2147483647 h 79"/>
                <a:gd name="T58" fmla="*/ 2147483647 w 80"/>
                <a:gd name="T59" fmla="*/ 2147483647 h 79"/>
                <a:gd name="T60" fmla="*/ 2147483647 w 80"/>
                <a:gd name="T61" fmla="*/ 2147483647 h 79"/>
                <a:gd name="T62" fmla="*/ 2147483647 w 80"/>
                <a:gd name="T63" fmla="*/ 2147483647 h 79"/>
                <a:gd name="T64" fmla="*/ 2147483647 w 80"/>
                <a:gd name="T65" fmla="*/ 2147483647 h 79"/>
                <a:gd name="T66" fmla="*/ 2147483647 w 80"/>
                <a:gd name="T67" fmla="*/ 2147483647 h 79"/>
                <a:gd name="T68" fmla="*/ 2147483647 w 80"/>
                <a:gd name="T69" fmla="*/ 2147483647 h 79"/>
                <a:gd name="T70" fmla="*/ 2147483647 w 80"/>
                <a:gd name="T71" fmla="*/ 2147483647 h 79"/>
                <a:gd name="T72" fmla="*/ 2147483647 w 80"/>
                <a:gd name="T73" fmla="*/ 2147483647 h 79"/>
                <a:gd name="T74" fmla="*/ 2147483647 w 80"/>
                <a:gd name="T75" fmla="*/ 2147483647 h 79"/>
                <a:gd name="T76" fmla="*/ 2147483647 w 80"/>
                <a:gd name="T77" fmla="*/ 2147483647 h 79"/>
                <a:gd name="T78" fmla="*/ 2147483647 w 80"/>
                <a:gd name="T79" fmla="*/ 2147483647 h 79"/>
                <a:gd name="T80" fmla="*/ 2147483647 w 80"/>
                <a:gd name="T81" fmla="*/ 2147483647 h 79"/>
                <a:gd name="T82" fmla="*/ 2147483647 w 80"/>
                <a:gd name="T83" fmla="*/ 2147483647 h 79"/>
                <a:gd name="T84" fmla="*/ 0 w 80"/>
                <a:gd name="T85" fmla="*/ 2147483647 h 7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0"/>
                <a:gd name="T130" fmla="*/ 0 h 79"/>
                <a:gd name="T131" fmla="*/ 80 w 80"/>
                <a:gd name="T132" fmla="*/ 79 h 7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0" h="79">
                  <a:moveTo>
                    <a:pt x="0" y="72"/>
                  </a:moveTo>
                  <a:cubicBezTo>
                    <a:pt x="0" y="72"/>
                    <a:pt x="0" y="71"/>
                    <a:pt x="0" y="68"/>
                  </a:cubicBezTo>
                  <a:cubicBezTo>
                    <a:pt x="0" y="67"/>
                    <a:pt x="0" y="67"/>
                    <a:pt x="0" y="66"/>
                  </a:cubicBezTo>
                  <a:cubicBezTo>
                    <a:pt x="0" y="65"/>
                    <a:pt x="1" y="64"/>
                    <a:pt x="1" y="63"/>
                  </a:cubicBezTo>
                  <a:cubicBezTo>
                    <a:pt x="1" y="61"/>
                    <a:pt x="1" y="58"/>
                    <a:pt x="2" y="56"/>
                  </a:cubicBezTo>
                  <a:cubicBezTo>
                    <a:pt x="2" y="54"/>
                    <a:pt x="2" y="53"/>
                    <a:pt x="3" y="52"/>
                  </a:cubicBezTo>
                  <a:cubicBezTo>
                    <a:pt x="3" y="50"/>
                    <a:pt x="4" y="49"/>
                    <a:pt x="4" y="48"/>
                  </a:cubicBezTo>
                  <a:cubicBezTo>
                    <a:pt x="5" y="45"/>
                    <a:pt x="6" y="42"/>
                    <a:pt x="8" y="39"/>
                  </a:cubicBezTo>
                  <a:cubicBezTo>
                    <a:pt x="9" y="36"/>
                    <a:pt x="11" y="33"/>
                    <a:pt x="13" y="31"/>
                  </a:cubicBezTo>
                  <a:cubicBezTo>
                    <a:pt x="15" y="28"/>
                    <a:pt x="17" y="25"/>
                    <a:pt x="19" y="22"/>
                  </a:cubicBezTo>
                  <a:cubicBezTo>
                    <a:pt x="22" y="20"/>
                    <a:pt x="24" y="17"/>
                    <a:pt x="27" y="15"/>
                  </a:cubicBezTo>
                  <a:cubicBezTo>
                    <a:pt x="30" y="13"/>
                    <a:pt x="32" y="11"/>
                    <a:pt x="35" y="10"/>
                  </a:cubicBezTo>
                  <a:cubicBezTo>
                    <a:pt x="38" y="8"/>
                    <a:pt x="41" y="6"/>
                    <a:pt x="44" y="5"/>
                  </a:cubicBezTo>
                  <a:cubicBezTo>
                    <a:pt x="45" y="5"/>
                    <a:pt x="47" y="4"/>
                    <a:pt x="48" y="4"/>
                  </a:cubicBezTo>
                  <a:cubicBezTo>
                    <a:pt x="49" y="3"/>
                    <a:pt x="51" y="3"/>
                    <a:pt x="52" y="3"/>
                  </a:cubicBezTo>
                  <a:cubicBezTo>
                    <a:pt x="54" y="2"/>
                    <a:pt x="57" y="1"/>
                    <a:pt x="59" y="1"/>
                  </a:cubicBezTo>
                  <a:cubicBezTo>
                    <a:pt x="60" y="1"/>
                    <a:pt x="61" y="1"/>
                    <a:pt x="62" y="1"/>
                  </a:cubicBezTo>
                  <a:cubicBezTo>
                    <a:pt x="63" y="0"/>
                    <a:pt x="64" y="0"/>
                    <a:pt x="64" y="0"/>
                  </a:cubicBezTo>
                  <a:cubicBezTo>
                    <a:pt x="67" y="0"/>
                    <a:pt x="69" y="0"/>
                    <a:pt x="69" y="0"/>
                  </a:cubicBezTo>
                  <a:cubicBezTo>
                    <a:pt x="74" y="0"/>
                    <a:pt x="79" y="3"/>
                    <a:pt x="79" y="9"/>
                  </a:cubicBezTo>
                  <a:cubicBezTo>
                    <a:pt x="80" y="14"/>
                    <a:pt x="76" y="18"/>
                    <a:pt x="71" y="18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8" y="19"/>
                    <a:pt x="66" y="19"/>
                  </a:cubicBezTo>
                  <a:cubicBezTo>
                    <a:pt x="65" y="19"/>
                    <a:pt x="64" y="19"/>
                    <a:pt x="64" y="19"/>
                  </a:cubicBezTo>
                  <a:cubicBezTo>
                    <a:pt x="63" y="19"/>
                    <a:pt x="62" y="19"/>
                    <a:pt x="61" y="19"/>
                  </a:cubicBezTo>
                  <a:cubicBezTo>
                    <a:pt x="60" y="19"/>
                    <a:pt x="58" y="19"/>
                    <a:pt x="56" y="20"/>
                  </a:cubicBezTo>
                  <a:cubicBezTo>
                    <a:pt x="55" y="20"/>
                    <a:pt x="54" y="20"/>
                    <a:pt x="53" y="20"/>
                  </a:cubicBezTo>
                  <a:cubicBezTo>
                    <a:pt x="52" y="21"/>
                    <a:pt x="51" y="21"/>
                    <a:pt x="50" y="21"/>
                  </a:cubicBezTo>
                  <a:cubicBezTo>
                    <a:pt x="48" y="22"/>
                    <a:pt x="46" y="23"/>
                    <a:pt x="43" y="24"/>
                  </a:cubicBezTo>
                  <a:cubicBezTo>
                    <a:pt x="41" y="25"/>
                    <a:pt x="39" y="27"/>
                    <a:pt x="37" y="28"/>
                  </a:cubicBezTo>
                  <a:cubicBezTo>
                    <a:pt x="34" y="30"/>
                    <a:pt x="32" y="32"/>
                    <a:pt x="30" y="33"/>
                  </a:cubicBezTo>
                  <a:cubicBezTo>
                    <a:pt x="28" y="35"/>
                    <a:pt x="26" y="37"/>
                    <a:pt x="25" y="39"/>
                  </a:cubicBezTo>
                  <a:cubicBezTo>
                    <a:pt x="23" y="41"/>
                    <a:pt x="22" y="44"/>
                    <a:pt x="20" y="46"/>
                  </a:cubicBezTo>
                  <a:cubicBezTo>
                    <a:pt x="19" y="48"/>
                    <a:pt x="18" y="50"/>
                    <a:pt x="17" y="53"/>
                  </a:cubicBezTo>
                  <a:cubicBezTo>
                    <a:pt x="17" y="54"/>
                    <a:pt x="16" y="55"/>
                    <a:pt x="16" y="56"/>
                  </a:cubicBezTo>
                  <a:cubicBezTo>
                    <a:pt x="15" y="57"/>
                    <a:pt x="15" y="58"/>
                    <a:pt x="15" y="59"/>
                  </a:cubicBezTo>
                  <a:cubicBezTo>
                    <a:pt x="14" y="61"/>
                    <a:pt x="14" y="63"/>
                    <a:pt x="14" y="64"/>
                  </a:cubicBezTo>
                  <a:cubicBezTo>
                    <a:pt x="13" y="65"/>
                    <a:pt x="13" y="66"/>
                    <a:pt x="13" y="66"/>
                  </a:cubicBezTo>
                  <a:cubicBezTo>
                    <a:pt x="13" y="67"/>
                    <a:pt x="13" y="68"/>
                    <a:pt x="13" y="69"/>
                  </a:cubicBezTo>
                  <a:cubicBezTo>
                    <a:pt x="13" y="71"/>
                    <a:pt x="13" y="73"/>
                    <a:pt x="13" y="73"/>
                  </a:cubicBezTo>
                  <a:cubicBezTo>
                    <a:pt x="12" y="76"/>
                    <a:pt x="9" y="79"/>
                    <a:pt x="6" y="79"/>
                  </a:cubicBezTo>
                  <a:cubicBezTo>
                    <a:pt x="3" y="78"/>
                    <a:pt x="0" y="76"/>
                    <a:pt x="0" y="7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50196" name="Freeform 27"/>
            <p:cNvSpPr>
              <a:spLocks noChangeArrowheads="1"/>
            </p:cNvSpPr>
            <p:nvPr/>
          </p:nvSpPr>
          <p:spPr bwMode="auto">
            <a:xfrm>
              <a:off x="2752775" y="1894041"/>
              <a:ext cx="55563" cy="84137"/>
            </a:xfrm>
            <a:custGeom>
              <a:avLst/>
              <a:gdLst>
                <a:gd name="T0" fmla="*/ 2147483647 w 58"/>
                <a:gd name="T1" fmla="*/ 2147483647 h 86"/>
                <a:gd name="T2" fmla="*/ 2147483647 w 58"/>
                <a:gd name="T3" fmla="*/ 2147483647 h 86"/>
                <a:gd name="T4" fmla="*/ 2147483647 w 58"/>
                <a:gd name="T5" fmla="*/ 2147483647 h 86"/>
                <a:gd name="T6" fmla="*/ 2147483647 w 58"/>
                <a:gd name="T7" fmla="*/ 2147483647 h 86"/>
                <a:gd name="T8" fmla="*/ 2147483647 w 58"/>
                <a:gd name="T9" fmla="*/ 2147483647 h 86"/>
                <a:gd name="T10" fmla="*/ 2147483647 w 58"/>
                <a:gd name="T11" fmla="*/ 936086651 h 86"/>
                <a:gd name="T12" fmla="*/ 2147483647 w 58"/>
                <a:gd name="T13" fmla="*/ 2147483647 h 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8"/>
                <a:gd name="T22" fmla="*/ 0 h 86"/>
                <a:gd name="T23" fmla="*/ 58 w 58"/>
                <a:gd name="T24" fmla="*/ 86 h 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8" h="86">
                  <a:moveTo>
                    <a:pt x="52" y="46"/>
                  </a:moveTo>
                  <a:cubicBezTo>
                    <a:pt x="58" y="64"/>
                    <a:pt x="49" y="80"/>
                    <a:pt x="44" y="85"/>
                  </a:cubicBezTo>
                  <a:cubicBezTo>
                    <a:pt x="43" y="85"/>
                    <a:pt x="42" y="86"/>
                    <a:pt x="41" y="86"/>
                  </a:cubicBezTo>
                  <a:cubicBezTo>
                    <a:pt x="34" y="85"/>
                    <a:pt x="11" y="79"/>
                    <a:pt x="5" y="62"/>
                  </a:cubicBezTo>
                  <a:cubicBezTo>
                    <a:pt x="0" y="45"/>
                    <a:pt x="9" y="15"/>
                    <a:pt x="13" y="3"/>
                  </a:cubicBezTo>
                  <a:cubicBezTo>
                    <a:pt x="13" y="1"/>
                    <a:pt x="16" y="0"/>
                    <a:pt x="18" y="1"/>
                  </a:cubicBezTo>
                  <a:cubicBezTo>
                    <a:pt x="28" y="8"/>
                    <a:pt x="47" y="29"/>
                    <a:pt x="52" y="4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50197" name="Freeform 28"/>
            <p:cNvSpPr>
              <a:spLocks noEditPoints="1"/>
            </p:cNvSpPr>
            <p:nvPr/>
          </p:nvSpPr>
          <p:spPr bwMode="auto">
            <a:xfrm>
              <a:off x="2667050" y="1997229"/>
              <a:ext cx="290513" cy="263525"/>
            </a:xfrm>
            <a:custGeom>
              <a:avLst/>
              <a:gdLst>
                <a:gd name="T0" fmla="*/ 2147483647 w 301"/>
                <a:gd name="T1" fmla="*/ 2147483647 h 274"/>
                <a:gd name="T2" fmla="*/ 2147483647 w 301"/>
                <a:gd name="T3" fmla="*/ 2147483647 h 274"/>
                <a:gd name="T4" fmla="*/ 2147483647 w 301"/>
                <a:gd name="T5" fmla="*/ 1779702311 h 274"/>
                <a:gd name="T6" fmla="*/ 2147483647 w 301"/>
                <a:gd name="T7" fmla="*/ 2147483647 h 274"/>
                <a:gd name="T8" fmla="*/ 2147483647 w 301"/>
                <a:gd name="T9" fmla="*/ 1779702311 h 274"/>
                <a:gd name="T10" fmla="*/ 2147483647 w 301"/>
                <a:gd name="T11" fmla="*/ 2147483647 h 274"/>
                <a:gd name="T12" fmla="*/ 2147483647 w 301"/>
                <a:gd name="T13" fmla="*/ 2147483647 h 274"/>
                <a:gd name="T14" fmla="*/ 0 w 301"/>
                <a:gd name="T15" fmla="*/ 2147483647 h 274"/>
                <a:gd name="T16" fmla="*/ 2147483647 w 301"/>
                <a:gd name="T17" fmla="*/ 2147483647 h 274"/>
                <a:gd name="T18" fmla="*/ 2147483647 w 301"/>
                <a:gd name="T19" fmla="*/ 2147483647 h 274"/>
                <a:gd name="T20" fmla="*/ 2147483647 w 301"/>
                <a:gd name="T21" fmla="*/ 2147483647 h 274"/>
                <a:gd name="T22" fmla="*/ 2147483647 w 301"/>
                <a:gd name="T23" fmla="*/ 2147483647 h 274"/>
                <a:gd name="T24" fmla="*/ 2147483647 w 301"/>
                <a:gd name="T25" fmla="*/ 2147483647 h 274"/>
                <a:gd name="T26" fmla="*/ 2147483647 w 301"/>
                <a:gd name="T27" fmla="*/ 2147483647 h 274"/>
                <a:gd name="T28" fmla="*/ 2147483647 w 301"/>
                <a:gd name="T29" fmla="*/ 2147483647 h 274"/>
                <a:gd name="T30" fmla="*/ 2147483647 w 301"/>
                <a:gd name="T31" fmla="*/ 2147483647 h 274"/>
                <a:gd name="T32" fmla="*/ 2147483647 w 301"/>
                <a:gd name="T33" fmla="*/ 2147483647 h 274"/>
                <a:gd name="T34" fmla="*/ 2147483647 w 301"/>
                <a:gd name="T35" fmla="*/ 2147483647 h 274"/>
                <a:gd name="T36" fmla="*/ 2147483647 w 301"/>
                <a:gd name="T37" fmla="*/ 2147483647 h 274"/>
                <a:gd name="T38" fmla="*/ 2147483647 w 301"/>
                <a:gd name="T39" fmla="*/ 2147483647 h 274"/>
                <a:gd name="T40" fmla="*/ 2147483647 w 301"/>
                <a:gd name="T41" fmla="*/ 2147483647 h 274"/>
                <a:gd name="T42" fmla="*/ 2147483647 w 301"/>
                <a:gd name="T43" fmla="*/ 2147483647 h 27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01"/>
                <a:gd name="T67" fmla="*/ 0 h 274"/>
                <a:gd name="T68" fmla="*/ 301 w 301"/>
                <a:gd name="T69" fmla="*/ 274 h 27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01" h="274">
                  <a:moveTo>
                    <a:pt x="289" y="69"/>
                  </a:moveTo>
                  <a:cubicBezTo>
                    <a:pt x="282" y="51"/>
                    <a:pt x="271" y="34"/>
                    <a:pt x="257" y="21"/>
                  </a:cubicBezTo>
                  <a:cubicBezTo>
                    <a:pt x="243" y="7"/>
                    <a:pt x="221" y="0"/>
                    <a:pt x="203" y="2"/>
                  </a:cubicBezTo>
                  <a:cubicBezTo>
                    <a:pt x="185" y="5"/>
                    <a:pt x="171" y="17"/>
                    <a:pt x="150" y="17"/>
                  </a:cubicBezTo>
                  <a:cubicBezTo>
                    <a:pt x="130" y="17"/>
                    <a:pt x="116" y="5"/>
                    <a:pt x="98" y="2"/>
                  </a:cubicBezTo>
                  <a:cubicBezTo>
                    <a:pt x="80" y="0"/>
                    <a:pt x="57" y="7"/>
                    <a:pt x="44" y="21"/>
                  </a:cubicBezTo>
                  <a:cubicBezTo>
                    <a:pt x="30" y="34"/>
                    <a:pt x="19" y="51"/>
                    <a:pt x="11" y="69"/>
                  </a:cubicBezTo>
                  <a:cubicBezTo>
                    <a:pt x="4" y="87"/>
                    <a:pt x="0" y="107"/>
                    <a:pt x="0" y="127"/>
                  </a:cubicBezTo>
                  <a:cubicBezTo>
                    <a:pt x="0" y="148"/>
                    <a:pt x="4" y="168"/>
                    <a:pt x="11" y="186"/>
                  </a:cubicBezTo>
                  <a:cubicBezTo>
                    <a:pt x="19" y="204"/>
                    <a:pt x="30" y="220"/>
                    <a:pt x="44" y="234"/>
                  </a:cubicBezTo>
                  <a:cubicBezTo>
                    <a:pt x="57" y="248"/>
                    <a:pt x="74" y="259"/>
                    <a:pt x="92" y="266"/>
                  </a:cubicBezTo>
                  <a:cubicBezTo>
                    <a:pt x="110" y="274"/>
                    <a:pt x="130" y="257"/>
                    <a:pt x="150" y="257"/>
                  </a:cubicBezTo>
                  <a:cubicBezTo>
                    <a:pt x="171" y="257"/>
                    <a:pt x="191" y="274"/>
                    <a:pt x="209" y="266"/>
                  </a:cubicBezTo>
                  <a:cubicBezTo>
                    <a:pt x="227" y="259"/>
                    <a:pt x="243" y="248"/>
                    <a:pt x="257" y="234"/>
                  </a:cubicBezTo>
                  <a:cubicBezTo>
                    <a:pt x="271" y="220"/>
                    <a:pt x="282" y="204"/>
                    <a:pt x="289" y="186"/>
                  </a:cubicBezTo>
                  <a:cubicBezTo>
                    <a:pt x="297" y="168"/>
                    <a:pt x="301" y="148"/>
                    <a:pt x="301" y="127"/>
                  </a:cubicBezTo>
                  <a:cubicBezTo>
                    <a:pt x="301" y="107"/>
                    <a:pt x="297" y="87"/>
                    <a:pt x="289" y="69"/>
                  </a:cubicBezTo>
                  <a:close/>
                  <a:moveTo>
                    <a:pt x="78" y="208"/>
                  </a:moveTo>
                  <a:cubicBezTo>
                    <a:pt x="78" y="209"/>
                    <a:pt x="76" y="211"/>
                    <a:pt x="75" y="209"/>
                  </a:cubicBezTo>
                  <a:cubicBezTo>
                    <a:pt x="9" y="117"/>
                    <a:pt x="52" y="67"/>
                    <a:pt x="77" y="48"/>
                  </a:cubicBezTo>
                  <a:cubicBezTo>
                    <a:pt x="78" y="47"/>
                    <a:pt x="80" y="48"/>
                    <a:pt x="79" y="50"/>
                  </a:cubicBezTo>
                  <a:cubicBezTo>
                    <a:pt x="72" y="99"/>
                    <a:pt x="55" y="131"/>
                    <a:pt x="78" y="20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</p:grpSp>
      <p:sp>
        <p:nvSpPr>
          <p:cNvPr id="50184" name="Oval 8"/>
          <p:cNvSpPr>
            <a:spLocks noChangeArrowheads="1"/>
          </p:cNvSpPr>
          <p:nvPr/>
        </p:nvSpPr>
        <p:spPr bwMode="auto">
          <a:xfrm>
            <a:off x="2566988" y="3097213"/>
            <a:ext cx="546100" cy="546100"/>
          </a:xfrm>
          <a:prstGeom prst="ellipse">
            <a:avLst/>
          </a:pr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endParaRPr lang="zh-CN" altLang="en-US"/>
          </a:p>
        </p:txBody>
      </p:sp>
      <p:grpSp>
        <p:nvGrpSpPr>
          <p:cNvPr id="50185" name="组合 18"/>
          <p:cNvGrpSpPr>
            <a:grpSpLocks/>
          </p:cNvGrpSpPr>
          <p:nvPr/>
        </p:nvGrpSpPr>
        <p:grpSpPr bwMode="auto">
          <a:xfrm>
            <a:off x="2689225" y="3232150"/>
            <a:ext cx="323850" cy="290513"/>
            <a:chOff x="7008814" y="3006725"/>
            <a:chExt cx="323849" cy="290512"/>
          </a:xfrm>
        </p:grpSpPr>
        <p:sp>
          <p:nvSpPr>
            <p:cNvPr id="50191" name="Freeform 29"/>
            <p:cNvSpPr>
              <a:spLocks noChangeArrowheads="1"/>
            </p:cNvSpPr>
            <p:nvPr/>
          </p:nvSpPr>
          <p:spPr bwMode="auto">
            <a:xfrm>
              <a:off x="7173913" y="3105150"/>
              <a:ext cx="158750" cy="152400"/>
            </a:xfrm>
            <a:custGeom>
              <a:avLst/>
              <a:gdLst>
                <a:gd name="T0" fmla="*/ 0 w 164"/>
                <a:gd name="T1" fmla="*/ 2147483647 h 158"/>
                <a:gd name="T2" fmla="*/ 2147483647 w 164"/>
                <a:gd name="T3" fmla="*/ 2147483647 h 158"/>
                <a:gd name="T4" fmla="*/ 2147483647 w 164"/>
                <a:gd name="T5" fmla="*/ 2147483647 h 158"/>
                <a:gd name="T6" fmla="*/ 2147483647 w 164"/>
                <a:gd name="T7" fmla="*/ 2147483647 h 158"/>
                <a:gd name="T8" fmla="*/ 2147483647 w 164"/>
                <a:gd name="T9" fmla="*/ 2147483647 h 158"/>
                <a:gd name="T10" fmla="*/ 2147483647 w 164"/>
                <a:gd name="T11" fmla="*/ 0 h 158"/>
                <a:gd name="T12" fmla="*/ 0 w 164"/>
                <a:gd name="T13" fmla="*/ 2147483647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4"/>
                <a:gd name="T22" fmla="*/ 0 h 158"/>
                <a:gd name="T23" fmla="*/ 164 w 164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4" h="158">
                  <a:moveTo>
                    <a:pt x="0" y="85"/>
                  </a:moveTo>
                  <a:cubicBezTo>
                    <a:pt x="69" y="140"/>
                    <a:pt x="69" y="140"/>
                    <a:pt x="69" y="140"/>
                  </a:cubicBezTo>
                  <a:cubicBezTo>
                    <a:pt x="92" y="158"/>
                    <a:pt x="127" y="154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64" y="107"/>
                    <a:pt x="160" y="73"/>
                    <a:pt x="137" y="54"/>
                  </a:cubicBezTo>
                  <a:cubicBezTo>
                    <a:pt x="68" y="0"/>
                    <a:pt x="68" y="0"/>
                    <a:pt x="68" y="0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50192" name="Freeform 30"/>
            <p:cNvSpPr>
              <a:spLocks noChangeArrowheads="1"/>
            </p:cNvSpPr>
            <p:nvPr/>
          </p:nvSpPr>
          <p:spPr bwMode="auto">
            <a:xfrm>
              <a:off x="7069139" y="3025775"/>
              <a:ext cx="157163" cy="152400"/>
            </a:xfrm>
            <a:custGeom>
              <a:avLst/>
              <a:gdLst>
                <a:gd name="T0" fmla="*/ 2147483647 w 164"/>
                <a:gd name="T1" fmla="*/ 2147483647 h 158"/>
                <a:gd name="T2" fmla="*/ 2147483647 w 164"/>
                <a:gd name="T3" fmla="*/ 2147483647 h 158"/>
                <a:gd name="T4" fmla="*/ 2147483647 w 164"/>
                <a:gd name="T5" fmla="*/ 2147483647 h 158"/>
                <a:gd name="T6" fmla="*/ 2147483647 w 164"/>
                <a:gd name="T7" fmla="*/ 2147483647 h 158"/>
                <a:gd name="T8" fmla="*/ 2147483647 w 164"/>
                <a:gd name="T9" fmla="*/ 2147483647 h 158"/>
                <a:gd name="T10" fmla="*/ 2147483647 w 164"/>
                <a:gd name="T11" fmla="*/ 2147483647 h 158"/>
                <a:gd name="T12" fmla="*/ 2147483647 w 164"/>
                <a:gd name="T13" fmla="*/ 2147483647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4"/>
                <a:gd name="T22" fmla="*/ 0 h 158"/>
                <a:gd name="T23" fmla="*/ 164 w 164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4" h="158">
                  <a:moveTo>
                    <a:pt x="164" y="73"/>
                  </a:moveTo>
                  <a:cubicBezTo>
                    <a:pt x="96" y="18"/>
                    <a:pt x="96" y="18"/>
                    <a:pt x="96" y="18"/>
                  </a:cubicBezTo>
                  <a:cubicBezTo>
                    <a:pt x="72" y="0"/>
                    <a:pt x="38" y="4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0" y="51"/>
                    <a:pt x="4" y="85"/>
                    <a:pt x="28" y="104"/>
                  </a:cubicBezTo>
                  <a:cubicBezTo>
                    <a:pt x="96" y="158"/>
                    <a:pt x="96" y="158"/>
                    <a:pt x="96" y="158"/>
                  </a:cubicBezTo>
                  <a:lnTo>
                    <a:pt x="164" y="7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50193" name="Freeform 31"/>
            <p:cNvSpPr>
              <a:spLocks noEditPoints="1"/>
            </p:cNvSpPr>
            <p:nvPr/>
          </p:nvSpPr>
          <p:spPr bwMode="auto">
            <a:xfrm>
              <a:off x="7008814" y="3006725"/>
              <a:ext cx="104775" cy="290512"/>
            </a:xfrm>
            <a:custGeom>
              <a:avLst/>
              <a:gdLst>
                <a:gd name="T0" fmla="*/ 2147483647 w 109"/>
                <a:gd name="T1" fmla="*/ 2147483647 h 301"/>
                <a:gd name="T2" fmla="*/ 2147483647 w 109"/>
                <a:gd name="T3" fmla="*/ 2147483647 h 301"/>
                <a:gd name="T4" fmla="*/ 2147483647 w 109"/>
                <a:gd name="T5" fmla="*/ 2147483647 h 301"/>
                <a:gd name="T6" fmla="*/ 2147483647 w 109"/>
                <a:gd name="T7" fmla="*/ 2147483647 h 301"/>
                <a:gd name="T8" fmla="*/ 2147483647 w 109"/>
                <a:gd name="T9" fmla="*/ 0 h 301"/>
                <a:gd name="T10" fmla="*/ 2147483647 w 109"/>
                <a:gd name="T11" fmla="*/ 0 h 301"/>
                <a:gd name="T12" fmla="*/ 0 w 109"/>
                <a:gd name="T13" fmla="*/ 2147483647 h 301"/>
                <a:gd name="T14" fmla="*/ 0 w 109"/>
                <a:gd name="T15" fmla="*/ 2147483647 h 301"/>
                <a:gd name="T16" fmla="*/ 2147483647 w 109"/>
                <a:gd name="T17" fmla="*/ 2147483647 h 301"/>
                <a:gd name="T18" fmla="*/ 2147483647 w 109"/>
                <a:gd name="T19" fmla="*/ 2147483647 h 301"/>
                <a:gd name="T20" fmla="*/ 2147483647 w 109"/>
                <a:gd name="T21" fmla="*/ 2147483647 h 301"/>
                <a:gd name="T22" fmla="*/ 2147483647 w 109"/>
                <a:gd name="T23" fmla="*/ 2147483647 h 301"/>
                <a:gd name="T24" fmla="*/ 2147483647 w 109"/>
                <a:gd name="T25" fmla="*/ 2147483647 h 301"/>
                <a:gd name="T26" fmla="*/ 2147483647 w 109"/>
                <a:gd name="T27" fmla="*/ 2147483647 h 301"/>
                <a:gd name="T28" fmla="*/ 2147483647 w 109"/>
                <a:gd name="T29" fmla="*/ 2147483647 h 301"/>
                <a:gd name="T30" fmla="*/ 2147483647 w 109"/>
                <a:gd name="T31" fmla="*/ 2147483647 h 301"/>
                <a:gd name="T32" fmla="*/ 2147483647 w 109"/>
                <a:gd name="T33" fmla="*/ 2147483647 h 301"/>
                <a:gd name="T34" fmla="*/ 2147483647 w 109"/>
                <a:gd name="T35" fmla="*/ 2147483647 h 301"/>
                <a:gd name="T36" fmla="*/ 2147483647 w 109"/>
                <a:gd name="T37" fmla="*/ 2147483647 h 301"/>
                <a:gd name="T38" fmla="*/ 2147483647 w 109"/>
                <a:gd name="T39" fmla="*/ 2147483647 h 30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09"/>
                <a:gd name="T61" fmla="*/ 0 h 301"/>
                <a:gd name="T62" fmla="*/ 109 w 109"/>
                <a:gd name="T63" fmla="*/ 301 h 301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09" h="301">
                  <a:moveTo>
                    <a:pt x="85" y="130"/>
                  </a:moveTo>
                  <a:cubicBezTo>
                    <a:pt x="72" y="120"/>
                    <a:pt x="63" y="104"/>
                    <a:pt x="61" y="87"/>
                  </a:cubicBezTo>
                  <a:cubicBezTo>
                    <a:pt x="59" y="70"/>
                    <a:pt x="64" y="53"/>
                    <a:pt x="75" y="40"/>
                  </a:cubicBezTo>
                  <a:cubicBezTo>
                    <a:pt x="81" y="32"/>
                    <a:pt x="89" y="26"/>
                    <a:pt x="98" y="22"/>
                  </a:cubicBezTo>
                  <a:cubicBezTo>
                    <a:pt x="88" y="9"/>
                    <a:pt x="73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25" y="0"/>
                    <a:pt x="0" y="25"/>
                    <a:pt x="0" y="55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276"/>
                    <a:pt x="25" y="301"/>
                    <a:pt x="55" y="301"/>
                  </a:cubicBezTo>
                  <a:cubicBezTo>
                    <a:pt x="55" y="301"/>
                    <a:pt x="55" y="301"/>
                    <a:pt x="55" y="301"/>
                  </a:cubicBezTo>
                  <a:cubicBezTo>
                    <a:pt x="85" y="301"/>
                    <a:pt x="109" y="276"/>
                    <a:pt x="109" y="246"/>
                  </a:cubicBezTo>
                  <a:cubicBezTo>
                    <a:pt x="109" y="150"/>
                    <a:pt x="109" y="150"/>
                    <a:pt x="109" y="150"/>
                  </a:cubicBezTo>
                  <a:lnTo>
                    <a:pt x="85" y="130"/>
                  </a:lnTo>
                  <a:close/>
                  <a:moveTo>
                    <a:pt x="91" y="243"/>
                  </a:moveTo>
                  <a:cubicBezTo>
                    <a:pt x="91" y="263"/>
                    <a:pt x="75" y="279"/>
                    <a:pt x="55" y="279"/>
                  </a:cubicBezTo>
                  <a:cubicBezTo>
                    <a:pt x="55" y="279"/>
                    <a:pt x="55" y="279"/>
                    <a:pt x="55" y="279"/>
                  </a:cubicBezTo>
                  <a:cubicBezTo>
                    <a:pt x="35" y="279"/>
                    <a:pt x="19" y="263"/>
                    <a:pt x="19" y="243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91" y="150"/>
                    <a:pt x="91" y="150"/>
                    <a:pt x="91" y="150"/>
                  </a:cubicBezTo>
                  <a:lnTo>
                    <a:pt x="91" y="2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</p:grpSp>
      <p:sp>
        <p:nvSpPr>
          <p:cNvPr id="23" name="文本框 22">
            <a:extLst>
              <a:ext uri="{FF2B5EF4-FFF2-40B4-BE49-F238E27FC236}"/>
            </a:extLst>
          </p:cNvPr>
          <p:cNvSpPr txBox="1"/>
          <p:nvPr/>
        </p:nvSpPr>
        <p:spPr>
          <a:xfrm>
            <a:off x="3198813" y="3055938"/>
            <a:ext cx="5715000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ea typeface="微软雅黑" panose="020B0503020204020204" pitchFamily="34" charset="-122"/>
              </a:rPr>
              <a:t>  一个比较拘谨、性格抑郁，与他人保持一定距离，对人心存疑虑戒备，不太关心别人，别人对他也就比较疏远冷淡，人际关系中误会和隔阂较多，这类人在困难面前显得无能为力，对心理应激的耐受性较差，容易患神经症、身心疾病、酒精与药物滥用等。</a:t>
            </a:r>
          </a:p>
        </p:txBody>
      </p:sp>
      <p:sp>
        <p:nvSpPr>
          <p:cNvPr id="24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1011238" y="896938"/>
            <a:ext cx="7056437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pic>
        <p:nvPicPr>
          <p:cNvPr id="50188" name="图片 31"/>
          <p:cNvPicPr>
            <a:picLocks noChangeAspect="1"/>
          </p:cNvPicPr>
          <p:nvPr/>
        </p:nvPicPr>
        <p:blipFill>
          <a:blip r:embed="rId3"/>
          <a:srcRect l="14458" t="4311" r="15822" b="39124"/>
          <a:stretch>
            <a:fillRect/>
          </a:stretch>
        </p:blipFill>
        <p:spPr bwMode="auto">
          <a:xfrm>
            <a:off x="8151813" y="258763"/>
            <a:ext cx="61595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等腰三角形 32">
            <a:extLst>
              <a:ext uri="{FF2B5EF4-FFF2-40B4-BE49-F238E27FC236}"/>
            </a:extLst>
          </p:cNvPr>
          <p:cNvSpPr/>
          <p:nvPr/>
        </p:nvSpPr>
        <p:spPr>
          <a:xfrm>
            <a:off x="7315200" y="614363"/>
            <a:ext cx="173038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50190" name="图片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84588" y="295275"/>
            <a:ext cx="43830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矩形 7"/>
          <p:cNvSpPr>
            <a:spLocks noChangeArrowheads="1"/>
          </p:cNvSpPr>
          <p:nvPr/>
        </p:nvSpPr>
        <p:spPr bwMode="auto">
          <a:xfrm>
            <a:off x="2641600" y="1035050"/>
            <a:ext cx="20320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600" b="1">
                <a:solidFill>
                  <a:srgbClr val="C00000"/>
                </a:solidFill>
                <a:ea typeface="微软雅黑" pitchFamily="34" charset="-122"/>
              </a:rPr>
              <a:t>人格特征与精神障碍</a:t>
            </a:r>
            <a:endParaRPr lang="zh-CN" altLang="en-US" sz="1600"/>
          </a:p>
        </p:txBody>
      </p:sp>
      <p:sp>
        <p:nvSpPr>
          <p:cNvPr id="9" name="文本框 8">
            <a:extLst>
              <a:ext uri="{FF2B5EF4-FFF2-40B4-BE49-F238E27FC236}"/>
            </a:extLst>
          </p:cNvPr>
          <p:cNvSpPr txBox="1"/>
          <p:nvPr/>
        </p:nvSpPr>
        <p:spPr>
          <a:xfrm>
            <a:off x="2693988" y="1519238"/>
            <a:ext cx="4605337" cy="1708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ea typeface="微软雅黑" panose="020B0503020204020204" pitchFamily="34" charset="-122"/>
              </a:rPr>
              <a:t>有些人格障碍与精神障碍关系十分密切</a:t>
            </a:r>
            <a:endParaRPr lang="en-US" altLang="zh-CN" dirty="0">
              <a:solidFill>
                <a:schemeClr val="tx1">
                  <a:lumMod val="50000"/>
                </a:schemeClr>
              </a:solidFill>
              <a:ea typeface="微软雅黑" panose="020B0503020204020204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n-US" altLang="zh-CN" dirty="0">
              <a:solidFill>
                <a:schemeClr val="tx1">
                  <a:lumMod val="50000"/>
                </a:schemeClr>
              </a:solidFill>
              <a:ea typeface="微软雅黑" panose="020B0503020204020204" pitchFamily="34" charset="-122"/>
            </a:endParaRPr>
          </a:p>
          <a:p>
            <a:pPr marL="285750" indent="-285750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Wingdings" panose="05000000000000000000" pitchFamily="2" charset="2"/>
              <a:buChar char="p"/>
              <a:defRPr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ea typeface="微软雅黑" panose="020B0503020204020204" pitchFamily="34" charset="-122"/>
              </a:rPr>
              <a:t>表演型性格的人容易罹患癔症</a:t>
            </a:r>
            <a:endParaRPr lang="en-US" altLang="zh-CN" dirty="0">
              <a:solidFill>
                <a:schemeClr val="tx1">
                  <a:lumMod val="50000"/>
                </a:schemeClr>
              </a:solidFill>
              <a:ea typeface="微软雅黑" panose="020B0503020204020204" pitchFamily="34" charset="-122"/>
            </a:endParaRPr>
          </a:p>
          <a:p>
            <a:pPr marL="285750" indent="-285750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Wingdings" panose="05000000000000000000" pitchFamily="2" charset="2"/>
              <a:buChar char="p"/>
              <a:defRPr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ea typeface="微软雅黑" panose="020B0503020204020204" pitchFamily="34" charset="-122"/>
              </a:rPr>
              <a:t>强迫性格的人容易罹患强迫症</a:t>
            </a:r>
            <a:endParaRPr lang="en-US" altLang="zh-CN" dirty="0">
              <a:solidFill>
                <a:schemeClr val="tx1">
                  <a:lumMod val="50000"/>
                </a:schemeClr>
              </a:solidFill>
              <a:ea typeface="微软雅黑" panose="020B0503020204020204" pitchFamily="34" charset="-122"/>
            </a:endParaRPr>
          </a:p>
          <a:p>
            <a:pPr marL="285750" indent="-285750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Wingdings" panose="05000000000000000000" pitchFamily="2" charset="2"/>
              <a:buChar char="p"/>
              <a:defRPr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ea typeface="微软雅黑" panose="020B0503020204020204" pitchFamily="34" charset="-122"/>
              </a:rPr>
              <a:t>分裂样人格障碍者则患精神分裂症的可能性大</a:t>
            </a:r>
            <a:endParaRPr lang="en-US" altLang="zh-CN" dirty="0">
              <a:solidFill>
                <a:schemeClr val="tx1">
                  <a:lumMod val="50000"/>
                </a:schemeClr>
              </a:solidFill>
              <a:ea typeface="微软雅黑" panose="020B0503020204020204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schemeClr val="tx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132832" y="3246630"/>
            <a:ext cx="1660101" cy="14477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图片 12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3657624" y="3246630"/>
            <a:ext cx="1660101" cy="14477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图片 14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6095960" y="3256258"/>
            <a:ext cx="1835055" cy="14477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1011238" y="896938"/>
            <a:ext cx="7056437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pic>
        <p:nvPicPr>
          <p:cNvPr id="51208" name="图片 22"/>
          <p:cNvPicPr>
            <a:picLocks noChangeAspect="1"/>
          </p:cNvPicPr>
          <p:nvPr/>
        </p:nvPicPr>
        <p:blipFill>
          <a:blip r:embed="rId5"/>
          <a:srcRect l="14458" t="4311" r="15822" b="39124"/>
          <a:stretch>
            <a:fillRect/>
          </a:stretch>
        </p:blipFill>
        <p:spPr bwMode="auto">
          <a:xfrm>
            <a:off x="8305800" y="1968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等腰三角形 23">
            <a:extLst>
              <a:ext uri="{FF2B5EF4-FFF2-40B4-BE49-F238E27FC236}"/>
            </a:extLst>
          </p:cNvPr>
          <p:cNvSpPr/>
          <p:nvPr/>
        </p:nvSpPr>
        <p:spPr>
          <a:xfrm>
            <a:off x="7315200" y="614363"/>
            <a:ext cx="173038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51210" name="图片 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84588" y="261938"/>
            <a:ext cx="438308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>
            <a:extLst>
              <a:ext uri="{FF2B5EF4-FFF2-40B4-BE49-F238E27FC236}"/>
            </a:extLst>
          </p:cNvPr>
          <p:cNvSpPr>
            <a:spLocks noEditPoints="1"/>
          </p:cNvSpPr>
          <p:nvPr/>
        </p:nvSpPr>
        <p:spPr bwMode="auto">
          <a:xfrm>
            <a:off x="685800" y="287338"/>
            <a:ext cx="4572000" cy="4695825"/>
          </a:xfrm>
          <a:custGeom>
            <a:avLst/>
            <a:gdLst>
              <a:gd name="T0" fmla="*/ 984 w 1216"/>
              <a:gd name="T1" fmla="*/ 113 h 1249"/>
              <a:gd name="T2" fmla="*/ 1112 w 1216"/>
              <a:gd name="T3" fmla="*/ 259 h 1249"/>
              <a:gd name="T4" fmla="*/ 923 w 1216"/>
              <a:gd name="T5" fmla="*/ 612 h 1249"/>
              <a:gd name="T6" fmla="*/ 98 w 1216"/>
              <a:gd name="T7" fmla="*/ 754 h 1249"/>
              <a:gd name="T8" fmla="*/ 71 w 1216"/>
              <a:gd name="T9" fmla="*/ 785 h 1249"/>
              <a:gd name="T10" fmla="*/ 99 w 1216"/>
              <a:gd name="T11" fmla="*/ 865 h 1249"/>
              <a:gd name="T12" fmla="*/ 132 w 1216"/>
              <a:gd name="T13" fmla="*/ 906 h 1249"/>
              <a:gd name="T14" fmla="*/ 1048 w 1216"/>
              <a:gd name="T15" fmla="*/ 1009 h 1249"/>
              <a:gd name="T16" fmla="*/ 597 w 1216"/>
              <a:gd name="T17" fmla="*/ 1066 h 1249"/>
              <a:gd name="T18" fmla="*/ 630 w 1216"/>
              <a:gd name="T19" fmla="*/ 1124 h 1249"/>
              <a:gd name="T20" fmla="*/ 496 w 1216"/>
              <a:gd name="T21" fmla="*/ 1245 h 1249"/>
              <a:gd name="T22" fmla="*/ 1007 w 1216"/>
              <a:gd name="T23" fmla="*/ 227 h 1249"/>
              <a:gd name="T24" fmla="*/ 742 w 1216"/>
              <a:gd name="T25" fmla="*/ 47 h 1249"/>
              <a:gd name="T26" fmla="*/ 346 w 1216"/>
              <a:gd name="T27" fmla="*/ 133 h 1249"/>
              <a:gd name="T28" fmla="*/ 188 w 1216"/>
              <a:gd name="T29" fmla="*/ 252 h 1249"/>
              <a:gd name="T30" fmla="*/ 265 w 1216"/>
              <a:gd name="T31" fmla="*/ 123 h 1249"/>
              <a:gd name="T32" fmla="*/ 118 w 1216"/>
              <a:gd name="T33" fmla="*/ 258 h 1249"/>
              <a:gd name="T34" fmla="*/ 134 w 1216"/>
              <a:gd name="T35" fmla="*/ 484 h 1249"/>
              <a:gd name="T36" fmla="*/ 278 w 1216"/>
              <a:gd name="T37" fmla="*/ 987 h 1249"/>
              <a:gd name="T38" fmla="*/ 355 w 1216"/>
              <a:gd name="T39" fmla="*/ 1049 h 1249"/>
              <a:gd name="T40" fmla="*/ 662 w 1216"/>
              <a:gd name="T41" fmla="*/ 1017 h 1249"/>
              <a:gd name="T42" fmla="*/ 593 w 1216"/>
              <a:gd name="T43" fmla="*/ 922 h 1249"/>
              <a:gd name="T44" fmla="*/ 518 w 1216"/>
              <a:gd name="T45" fmla="*/ 708 h 1249"/>
              <a:gd name="T46" fmla="*/ 601 w 1216"/>
              <a:gd name="T47" fmla="*/ 844 h 1249"/>
              <a:gd name="T48" fmla="*/ 819 w 1216"/>
              <a:gd name="T49" fmla="*/ 744 h 1249"/>
              <a:gd name="T50" fmla="*/ 977 w 1216"/>
              <a:gd name="T51" fmla="*/ 533 h 1249"/>
              <a:gd name="T52" fmla="*/ 878 w 1216"/>
              <a:gd name="T53" fmla="*/ 830 h 1249"/>
              <a:gd name="T54" fmla="*/ 860 w 1216"/>
              <a:gd name="T55" fmla="*/ 905 h 1249"/>
              <a:gd name="T56" fmla="*/ 856 w 1216"/>
              <a:gd name="T57" fmla="*/ 992 h 1249"/>
              <a:gd name="T58" fmla="*/ 886 w 1216"/>
              <a:gd name="T59" fmla="*/ 1090 h 1249"/>
              <a:gd name="T60" fmla="*/ 1199 w 1216"/>
              <a:gd name="T61" fmla="*/ 650 h 1249"/>
              <a:gd name="T62" fmla="*/ 114 w 1216"/>
              <a:gd name="T63" fmla="*/ 287 h 1249"/>
              <a:gd name="T64" fmla="*/ 151 w 1216"/>
              <a:gd name="T65" fmla="*/ 219 h 1249"/>
              <a:gd name="T66" fmla="*/ 174 w 1216"/>
              <a:gd name="T67" fmla="*/ 256 h 1249"/>
              <a:gd name="T68" fmla="*/ 250 w 1216"/>
              <a:gd name="T69" fmla="*/ 954 h 1249"/>
              <a:gd name="T70" fmla="*/ 457 w 1216"/>
              <a:gd name="T71" fmla="*/ 1075 h 1249"/>
              <a:gd name="T72" fmla="*/ 720 w 1216"/>
              <a:gd name="T73" fmla="*/ 572 h 1249"/>
              <a:gd name="T74" fmla="*/ 658 w 1216"/>
              <a:gd name="T75" fmla="*/ 494 h 1249"/>
              <a:gd name="T76" fmla="*/ 611 w 1216"/>
              <a:gd name="T77" fmla="*/ 550 h 1249"/>
              <a:gd name="T78" fmla="*/ 584 w 1216"/>
              <a:gd name="T79" fmla="*/ 162 h 1249"/>
              <a:gd name="T80" fmla="*/ 490 w 1216"/>
              <a:gd name="T81" fmla="*/ 644 h 1249"/>
              <a:gd name="T82" fmla="*/ 529 w 1216"/>
              <a:gd name="T83" fmla="*/ 437 h 1249"/>
              <a:gd name="T84" fmla="*/ 567 w 1216"/>
              <a:gd name="T85" fmla="*/ 734 h 1249"/>
              <a:gd name="T86" fmla="*/ 731 w 1216"/>
              <a:gd name="T87" fmla="*/ 681 h 1249"/>
              <a:gd name="T88" fmla="*/ 784 w 1216"/>
              <a:gd name="T89" fmla="*/ 762 h 1249"/>
              <a:gd name="T90" fmla="*/ 823 w 1216"/>
              <a:gd name="T91" fmla="*/ 609 h 1249"/>
              <a:gd name="T92" fmla="*/ 880 w 1216"/>
              <a:gd name="T93" fmla="*/ 121 h 1249"/>
              <a:gd name="T94" fmla="*/ 919 w 1216"/>
              <a:gd name="T95" fmla="*/ 205 h 1249"/>
              <a:gd name="T96" fmla="*/ 809 w 1216"/>
              <a:gd name="T97" fmla="*/ 1015 h 1249"/>
              <a:gd name="T98" fmla="*/ 1041 w 1216"/>
              <a:gd name="T99" fmla="*/ 247 h 1249"/>
              <a:gd name="T100" fmla="*/ 1024 w 1216"/>
              <a:gd name="T101" fmla="*/ 152 h 1249"/>
              <a:gd name="T102" fmla="*/ 1051 w 1216"/>
              <a:gd name="T103" fmla="*/ 248 h 1249"/>
              <a:gd name="T104" fmla="*/ 16 w 1216"/>
              <a:gd name="T105" fmla="*/ 554 h 1249"/>
              <a:gd name="T106" fmla="*/ 878 w 1216"/>
              <a:gd name="T107" fmla="*/ 660 h 1249"/>
              <a:gd name="T108" fmla="*/ 60 w 1216"/>
              <a:gd name="T109" fmla="*/ 689 h 1249"/>
              <a:gd name="T110" fmla="*/ 798 w 1216"/>
              <a:gd name="T111" fmla="*/ 805 h 1249"/>
              <a:gd name="T112" fmla="*/ 97 w 1216"/>
              <a:gd name="T113" fmla="*/ 854 h 1249"/>
              <a:gd name="T114" fmla="*/ 747 w 1216"/>
              <a:gd name="T115" fmla="*/ 809 h 1249"/>
              <a:gd name="T116" fmla="*/ 789 w 1216"/>
              <a:gd name="T117" fmla="*/ 863 h 1249"/>
              <a:gd name="T118" fmla="*/ 885 w 1216"/>
              <a:gd name="T119" fmla="*/ 906 h 1249"/>
              <a:gd name="T120" fmla="*/ 670 w 1216"/>
              <a:gd name="T121" fmla="*/ 1041 h 1249"/>
              <a:gd name="T122" fmla="*/ 932 w 1216"/>
              <a:gd name="T123" fmla="*/ 685 h 1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16" h="1249">
                <a:moveTo>
                  <a:pt x="575" y="11"/>
                </a:moveTo>
                <a:cubicBezTo>
                  <a:pt x="573" y="12"/>
                  <a:pt x="569" y="12"/>
                  <a:pt x="568" y="14"/>
                </a:cubicBezTo>
                <a:cubicBezTo>
                  <a:pt x="571" y="14"/>
                  <a:pt x="574" y="13"/>
                  <a:pt x="575" y="11"/>
                </a:cubicBezTo>
                <a:close/>
                <a:moveTo>
                  <a:pt x="487" y="32"/>
                </a:moveTo>
                <a:cubicBezTo>
                  <a:pt x="488" y="37"/>
                  <a:pt x="482" y="33"/>
                  <a:pt x="482" y="36"/>
                </a:cubicBezTo>
                <a:cubicBezTo>
                  <a:pt x="488" y="36"/>
                  <a:pt x="498" y="36"/>
                  <a:pt x="505" y="33"/>
                </a:cubicBezTo>
                <a:cubicBezTo>
                  <a:pt x="499" y="30"/>
                  <a:pt x="496" y="33"/>
                  <a:pt x="487" y="32"/>
                </a:cubicBezTo>
                <a:close/>
                <a:moveTo>
                  <a:pt x="440" y="34"/>
                </a:moveTo>
                <a:cubicBezTo>
                  <a:pt x="442" y="34"/>
                  <a:pt x="444" y="33"/>
                  <a:pt x="445" y="32"/>
                </a:cubicBezTo>
                <a:cubicBezTo>
                  <a:pt x="443" y="31"/>
                  <a:pt x="441" y="32"/>
                  <a:pt x="440" y="34"/>
                </a:cubicBezTo>
                <a:close/>
                <a:moveTo>
                  <a:pt x="452" y="43"/>
                </a:moveTo>
                <a:cubicBezTo>
                  <a:pt x="464" y="43"/>
                  <a:pt x="469" y="39"/>
                  <a:pt x="478" y="36"/>
                </a:cubicBezTo>
                <a:cubicBezTo>
                  <a:pt x="469" y="39"/>
                  <a:pt x="457" y="37"/>
                  <a:pt x="452" y="43"/>
                </a:cubicBezTo>
                <a:close/>
                <a:moveTo>
                  <a:pt x="361" y="42"/>
                </a:moveTo>
                <a:cubicBezTo>
                  <a:pt x="362" y="43"/>
                  <a:pt x="365" y="42"/>
                  <a:pt x="366" y="39"/>
                </a:cubicBezTo>
                <a:cubicBezTo>
                  <a:pt x="364" y="40"/>
                  <a:pt x="361" y="40"/>
                  <a:pt x="361" y="42"/>
                </a:cubicBezTo>
                <a:close/>
                <a:moveTo>
                  <a:pt x="440" y="47"/>
                </a:moveTo>
                <a:cubicBezTo>
                  <a:pt x="443" y="48"/>
                  <a:pt x="446" y="47"/>
                  <a:pt x="447" y="44"/>
                </a:cubicBezTo>
                <a:cubicBezTo>
                  <a:pt x="443" y="44"/>
                  <a:pt x="442" y="44"/>
                  <a:pt x="440" y="47"/>
                </a:cubicBezTo>
                <a:close/>
                <a:moveTo>
                  <a:pt x="430" y="52"/>
                </a:moveTo>
                <a:cubicBezTo>
                  <a:pt x="427" y="52"/>
                  <a:pt x="421" y="50"/>
                  <a:pt x="426" y="47"/>
                </a:cubicBezTo>
                <a:cubicBezTo>
                  <a:pt x="425" y="47"/>
                  <a:pt x="424" y="47"/>
                  <a:pt x="423" y="46"/>
                </a:cubicBezTo>
                <a:cubicBezTo>
                  <a:pt x="424" y="51"/>
                  <a:pt x="420" y="49"/>
                  <a:pt x="422" y="54"/>
                </a:cubicBezTo>
                <a:cubicBezTo>
                  <a:pt x="421" y="55"/>
                  <a:pt x="416" y="52"/>
                  <a:pt x="417" y="56"/>
                </a:cubicBezTo>
                <a:cubicBezTo>
                  <a:pt x="422" y="56"/>
                  <a:pt x="427" y="54"/>
                  <a:pt x="430" y="52"/>
                </a:cubicBezTo>
                <a:close/>
                <a:moveTo>
                  <a:pt x="344" y="51"/>
                </a:moveTo>
                <a:cubicBezTo>
                  <a:pt x="347" y="51"/>
                  <a:pt x="350" y="50"/>
                  <a:pt x="351" y="47"/>
                </a:cubicBezTo>
                <a:cubicBezTo>
                  <a:pt x="347" y="47"/>
                  <a:pt x="345" y="49"/>
                  <a:pt x="344" y="51"/>
                </a:cubicBezTo>
                <a:close/>
                <a:moveTo>
                  <a:pt x="349" y="57"/>
                </a:moveTo>
                <a:cubicBezTo>
                  <a:pt x="353" y="58"/>
                  <a:pt x="353" y="56"/>
                  <a:pt x="356" y="56"/>
                </a:cubicBezTo>
                <a:cubicBezTo>
                  <a:pt x="356" y="54"/>
                  <a:pt x="357" y="51"/>
                  <a:pt x="354" y="52"/>
                </a:cubicBezTo>
                <a:cubicBezTo>
                  <a:pt x="353" y="55"/>
                  <a:pt x="349" y="54"/>
                  <a:pt x="349" y="57"/>
                </a:cubicBezTo>
                <a:close/>
                <a:moveTo>
                  <a:pt x="327" y="62"/>
                </a:moveTo>
                <a:cubicBezTo>
                  <a:pt x="332" y="61"/>
                  <a:pt x="338" y="57"/>
                  <a:pt x="337" y="53"/>
                </a:cubicBezTo>
                <a:cubicBezTo>
                  <a:pt x="335" y="57"/>
                  <a:pt x="328" y="56"/>
                  <a:pt x="327" y="62"/>
                </a:cubicBezTo>
                <a:close/>
                <a:moveTo>
                  <a:pt x="340" y="65"/>
                </a:moveTo>
                <a:cubicBezTo>
                  <a:pt x="342" y="63"/>
                  <a:pt x="344" y="61"/>
                  <a:pt x="347" y="60"/>
                </a:cubicBezTo>
                <a:cubicBezTo>
                  <a:pt x="343" y="59"/>
                  <a:pt x="338" y="62"/>
                  <a:pt x="340" y="65"/>
                </a:cubicBezTo>
                <a:close/>
                <a:moveTo>
                  <a:pt x="322" y="65"/>
                </a:moveTo>
                <a:cubicBezTo>
                  <a:pt x="323" y="64"/>
                  <a:pt x="325" y="64"/>
                  <a:pt x="326" y="62"/>
                </a:cubicBezTo>
                <a:cubicBezTo>
                  <a:pt x="323" y="61"/>
                  <a:pt x="320" y="64"/>
                  <a:pt x="322" y="65"/>
                </a:cubicBezTo>
                <a:close/>
                <a:moveTo>
                  <a:pt x="869" y="87"/>
                </a:moveTo>
                <a:cubicBezTo>
                  <a:pt x="869" y="89"/>
                  <a:pt x="868" y="89"/>
                  <a:pt x="867" y="91"/>
                </a:cubicBezTo>
                <a:cubicBezTo>
                  <a:pt x="871" y="92"/>
                  <a:pt x="873" y="94"/>
                  <a:pt x="876" y="96"/>
                </a:cubicBezTo>
                <a:cubicBezTo>
                  <a:pt x="874" y="92"/>
                  <a:pt x="874" y="88"/>
                  <a:pt x="869" y="87"/>
                </a:cubicBezTo>
                <a:close/>
                <a:moveTo>
                  <a:pt x="375" y="103"/>
                </a:moveTo>
                <a:cubicBezTo>
                  <a:pt x="374" y="103"/>
                  <a:pt x="373" y="101"/>
                  <a:pt x="372" y="100"/>
                </a:cubicBezTo>
                <a:cubicBezTo>
                  <a:pt x="371" y="99"/>
                  <a:pt x="370" y="101"/>
                  <a:pt x="369" y="100"/>
                </a:cubicBezTo>
                <a:cubicBezTo>
                  <a:pt x="368" y="104"/>
                  <a:pt x="375" y="106"/>
                  <a:pt x="375" y="103"/>
                </a:cubicBezTo>
                <a:close/>
                <a:moveTo>
                  <a:pt x="373" y="106"/>
                </a:moveTo>
                <a:cubicBezTo>
                  <a:pt x="373" y="107"/>
                  <a:pt x="370" y="109"/>
                  <a:pt x="372" y="110"/>
                </a:cubicBezTo>
                <a:cubicBezTo>
                  <a:pt x="372" y="108"/>
                  <a:pt x="375" y="109"/>
                  <a:pt x="374" y="107"/>
                </a:cubicBezTo>
                <a:cubicBezTo>
                  <a:pt x="373" y="107"/>
                  <a:pt x="374" y="106"/>
                  <a:pt x="373" y="106"/>
                </a:cubicBezTo>
                <a:close/>
                <a:moveTo>
                  <a:pt x="984" y="113"/>
                </a:moveTo>
                <a:cubicBezTo>
                  <a:pt x="983" y="110"/>
                  <a:pt x="979" y="110"/>
                  <a:pt x="977" y="107"/>
                </a:cubicBezTo>
                <a:cubicBezTo>
                  <a:pt x="975" y="111"/>
                  <a:pt x="981" y="111"/>
                  <a:pt x="984" y="113"/>
                </a:cubicBezTo>
                <a:close/>
                <a:moveTo>
                  <a:pt x="902" y="124"/>
                </a:moveTo>
                <a:cubicBezTo>
                  <a:pt x="908" y="121"/>
                  <a:pt x="911" y="128"/>
                  <a:pt x="913" y="133"/>
                </a:cubicBezTo>
                <a:cubicBezTo>
                  <a:pt x="925" y="129"/>
                  <a:pt x="926" y="148"/>
                  <a:pt x="933" y="139"/>
                </a:cubicBezTo>
                <a:cubicBezTo>
                  <a:pt x="930" y="131"/>
                  <a:pt x="918" y="131"/>
                  <a:pt x="914" y="124"/>
                </a:cubicBezTo>
                <a:cubicBezTo>
                  <a:pt x="907" y="126"/>
                  <a:pt x="901" y="115"/>
                  <a:pt x="897" y="119"/>
                </a:cubicBezTo>
                <a:cubicBezTo>
                  <a:pt x="898" y="121"/>
                  <a:pt x="902" y="121"/>
                  <a:pt x="902" y="124"/>
                </a:cubicBezTo>
                <a:close/>
                <a:moveTo>
                  <a:pt x="334" y="125"/>
                </a:moveTo>
                <a:cubicBezTo>
                  <a:pt x="334" y="123"/>
                  <a:pt x="338" y="124"/>
                  <a:pt x="337" y="121"/>
                </a:cubicBezTo>
                <a:cubicBezTo>
                  <a:pt x="335" y="121"/>
                  <a:pt x="333" y="121"/>
                  <a:pt x="334" y="118"/>
                </a:cubicBezTo>
                <a:cubicBezTo>
                  <a:pt x="329" y="117"/>
                  <a:pt x="328" y="122"/>
                  <a:pt x="326" y="124"/>
                </a:cubicBezTo>
                <a:cubicBezTo>
                  <a:pt x="329" y="126"/>
                  <a:pt x="331" y="119"/>
                  <a:pt x="334" y="125"/>
                </a:cubicBezTo>
                <a:close/>
                <a:moveTo>
                  <a:pt x="893" y="134"/>
                </a:moveTo>
                <a:cubicBezTo>
                  <a:pt x="892" y="130"/>
                  <a:pt x="888" y="127"/>
                  <a:pt x="885" y="128"/>
                </a:cubicBezTo>
                <a:cubicBezTo>
                  <a:pt x="886" y="132"/>
                  <a:pt x="890" y="132"/>
                  <a:pt x="893" y="134"/>
                </a:cubicBezTo>
                <a:close/>
                <a:moveTo>
                  <a:pt x="323" y="128"/>
                </a:moveTo>
                <a:cubicBezTo>
                  <a:pt x="320" y="128"/>
                  <a:pt x="319" y="129"/>
                  <a:pt x="318" y="131"/>
                </a:cubicBezTo>
                <a:cubicBezTo>
                  <a:pt x="321" y="131"/>
                  <a:pt x="323" y="131"/>
                  <a:pt x="323" y="128"/>
                </a:cubicBezTo>
                <a:close/>
                <a:moveTo>
                  <a:pt x="364" y="128"/>
                </a:moveTo>
                <a:cubicBezTo>
                  <a:pt x="362" y="129"/>
                  <a:pt x="359" y="130"/>
                  <a:pt x="357" y="131"/>
                </a:cubicBezTo>
                <a:cubicBezTo>
                  <a:pt x="361" y="131"/>
                  <a:pt x="363" y="131"/>
                  <a:pt x="364" y="128"/>
                </a:cubicBezTo>
                <a:close/>
                <a:moveTo>
                  <a:pt x="328" y="138"/>
                </a:moveTo>
                <a:cubicBezTo>
                  <a:pt x="325" y="138"/>
                  <a:pt x="324" y="139"/>
                  <a:pt x="322" y="141"/>
                </a:cubicBezTo>
                <a:cubicBezTo>
                  <a:pt x="326" y="141"/>
                  <a:pt x="327" y="139"/>
                  <a:pt x="328" y="138"/>
                </a:cubicBezTo>
                <a:close/>
                <a:moveTo>
                  <a:pt x="988" y="190"/>
                </a:moveTo>
                <a:cubicBezTo>
                  <a:pt x="981" y="186"/>
                  <a:pt x="984" y="183"/>
                  <a:pt x="976" y="180"/>
                </a:cubicBezTo>
                <a:cubicBezTo>
                  <a:pt x="976" y="183"/>
                  <a:pt x="978" y="182"/>
                  <a:pt x="976" y="184"/>
                </a:cubicBezTo>
                <a:cubicBezTo>
                  <a:pt x="983" y="183"/>
                  <a:pt x="982" y="193"/>
                  <a:pt x="988" y="190"/>
                </a:cubicBezTo>
                <a:close/>
                <a:moveTo>
                  <a:pt x="1004" y="185"/>
                </a:moveTo>
                <a:cubicBezTo>
                  <a:pt x="1003" y="184"/>
                  <a:pt x="1002" y="182"/>
                  <a:pt x="1002" y="180"/>
                </a:cubicBezTo>
                <a:cubicBezTo>
                  <a:pt x="1000" y="181"/>
                  <a:pt x="996" y="179"/>
                  <a:pt x="995" y="181"/>
                </a:cubicBezTo>
                <a:cubicBezTo>
                  <a:pt x="998" y="182"/>
                  <a:pt x="1000" y="188"/>
                  <a:pt x="1004" y="185"/>
                </a:cubicBezTo>
                <a:close/>
                <a:moveTo>
                  <a:pt x="998" y="192"/>
                </a:moveTo>
                <a:cubicBezTo>
                  <a:pt x="998" y="191"/>
                  <a:pt x="999" y="191"/>
                  <a:pt x="999" y="191"/>
                </a:cubicBezTo>
                <a:cubicBezTo>
                  <a:pt x="999" y="185"/>
                  <a:pt x="995" y="185"/>
                  <a:pt x="992" y="187"/>
                </a:cubicBezTo>
                <a:cubicBezTo>
                  <a:pt x="993" y="187"/>
                  <a:pt x="993" y="189"/>
                  <a:pt x="992" y="190"/>
                </a:cubicBezTo>
                <a:cubicBezTo>
                  <a:pt x="995" y="190"/>
                  <a:pt x="995" y="193"/>
                  <a:pt x="998" y="192"/>
                </a:cubicBezTo>
                <a:close/>
                <a:moveTo>
                  <a:pt x="1003" y="194"/>
                </a:moveTo>
                <a:cubicBezTo>
                  <a:pt x="1002" y="194"/>
                  <a:pt x="1001" y="194"/>
                  <a:pt x="1000" y="193"/>
                </a:cubicBezTo>
                <a:cubicBezTo>
                  <a:pt x="1001" y="196"/>
                  <a:pt x="1004" y="197"/>
                  <a:pt x="1006" y="199"/>
                </a:cubicBezTo>
                <a:cubicBezTo>
                  <a:pt x="1007" y="197"/>
                  <a:pt x="1006" y="193"/>
                  <a:pt x="1003" y="192"/>
                </a:cubicBezTo>
                <a:lnTo>
                  <a:pt x="1003" y="194"/>
                </a:lnTo>
                <a:close/>
                <a:moveTo>
                  <a:pt x="1091" y="232"/>
                </a:moveTo>
                <a:cubicBezTo>
                  <a:pt x="1092" y="230"/>
                  <a:pt x="1098" y="234"/>
                  <a:pt x="1099" y="232"/>
                </a:cubicBezTo>
                <a:cubicBezTo>
                  <a:pt x="1095" y="230"/>
                  <a:pt x="1095" y="224"/>
                  <a:pt x="1092" y="222"/>
                </a:cubicBezTo>
                <a:cubicBezTo>
                  <a:pt x="1092" y="225"/>
                  <a:pt x="1090" y="227"/>
                  <a:pt x="1089" y="228"/>
                </a:cubicBezTo>
                <a:cubicBezTo>
                  <a:pt x="1090" y="229"/>
                  <a:pt x="1090" y="232"/>
                  <a:pt x="1091" y="232"/>
                </a:cubicBezTo>
                <a:close/>
                <a:moveTo>
                  <a:pt x="1050" y="236"/>
                </a:moveTo>
                <a:cubicBezTo>
                  <a:pt x="1049" y="237"/>
                  <a:pt x="1049" y="238"/>
                  <a:pt x="1049" y="240"/>
                </a:cubicBezTo>
                <a:cubicBezTo>
                  <a:pt x="1053" y="239"/>
                  <a:pt x="1053" y="242"/>
                  <a:pt x="1056" y="242"/>
                </a:cubicBezTo>
                <a:cubicBezTo>
                  <a:pt x="1056" y="239"/>
                  <a:pt x="1052" y="238"/>
                  <a:pt x="1050" y="236"/>
                </a:cubicBezTo>
                <a:close/>
                <a:moveTo>
                  <a:pt x="1116" y="265"/>
                </a:moveTo>
                <a:cubicBezTo>
                  <a:pt x="1116" y="262"/>
                  <a:pt x="1114" y="261"/>
                  <a:pt x="1112" y="259"/>
                </a:cubicBezTo>
                <a:cubicBezTo>
                  <a:pt x="1110" y="263"/>
                  <a:pt x="1113" y="264"/>
                  <a:pt x="1116" y="265"/>
                </a:cubicBezTo>
                <a:close/>
                <a:moveTo>
                  <a:pt x="1135" y="273"/>
                </a:moveTo>
                <a:cubicBezTo>
                  <a:pt x="1135" y="269"/>
                  <a:pt x="1133" y="268"/>
                  <a:pt x="1130" y="267"/>
                </a:cubicBezTo>
                <a:cubicBezTo>
                  <a:pt x="1130" y="271"/>
                  <a:pt x="1132" y="273"/>
                  <a:pt x="1135" y="273"/>
                </a:cubicBezTo>
                <a:close/>
                <a:moveTo>
                  <a:pt x="1140" y="286"/>
                </a:moveTo>
                <a:cubicBezTo>
                  <a:pt x="1140" y="285"/>
                  <a:pt x="1139" y="284"/>
                  <a:pt x="1139" y="283"/>
                </a:cubicBezTo>
                <a:cubicBezTo>
                  <a:pt x="1137" y="283"/>
                  <a:pt x="1138" y="284"/>
                  <a:pt x="1136" y="283"/>
                </a:cubicBezTo>
                <a:cubicBezTo>
                  <a:pt x="1136" y="285"/>
                  <a:pt x="1138" y="286"/>
                  <a:pt x="1140" y="286"/>
                </a:cubicBezTo>
                <a:close/>
                <a:moveTo>
                  <a:pt x="1153" y="305"/>
                </a:moveTo>
                <a:cubicBezTo>
                  <a:pt x="1153" y="301"/>
                  <a:pt x="1151" y="301"/>
                  <a:pt x="1150" y="299"/>
                </a:cubicBezTo>
                <a:cubicBezTo>
                  <a:pt x="1148" y="302"/>
                  <a:pt x="1151" y="303"/>
                  <a:pt x="1153" y="305"/>
                </a:cubicBezTo>
                <a:close/>
                <a:moveTo>
                  <a:pt x="95" y="499"/>
                </a:moveTo>
                <a:cubicBezTo>
                  <a:pt x="96" y="499"/>
                  <a:pt x="97" y="499"/>
                  <a:pt x="98" y="498"/>
                </a:cubicBezTo>
                <a:cubicBezTo>
                  <a:pt x="98" y="497"/>
                  <a:pt x="98" y="495"/>
                  <a:pt x="95" y="495"/>
                </a:cubicBezTo>
                <a:cubicBezTo>
                  <a:pt x="96" y="497"/>
                  <a:pt x="94" y="497"/>
                  <a:pt x="95" y="499"/>
                </a:cubicBezTo>
                <a:close/>
                <a:moveTo>
                  <a:pt x="92" y="504"/>
                </a:moveTo>
                <a:cubicBezTo>
                  <a:pt x="91" y="507"/>
                  <a:pt x="91" y="511"/>
                  <a:pt x="94" y="512"/>
                </a:cubicBezTo>
                <a:cubicBezTo>
                  <a:pt x="95" y="510"/>
                  <a:pt x="94" y="506"/>
                  <a:pt x="92" y="504"/>
                </a:cubicBezTo>
                <a:close/>
                <a:moveTo>
                  <a:pt x="130" y="521"/>
                </a:moveTo>
                <a:cubicBezTo>
                  <a:pt x="130" y="520"/>
                  <a:pt x="131" y="520"/>
                  <a:pt x="132" y="521"/>
                </a:cubicBezTo>
                <a:cubicBezTo>
                  <a:pt x="132" y="519"/>
                  <a:pt x="132" y="517"/>
                  <a:pt x="130" y="517"/>
                </a:cubicBezTo>
                <a:cubicBezTo>
                  <a:pt x="130" y="518"/>
                  <a:pt x="127" y="520"/>
                  <a:pt x="130" y="521"/>
                </a:cubicBezTo>
                <a:close/>
                <a:moveTo>
                  <a:pt x="61" y="536"/>
                </a:moveTo>
                <a:cubicBezTo>
                  <a:pt x="63" y="534"/>
                  <a:pt x="62" y="530"/>
                  <a:pt x="60" y="528"/>
                </a:cubicBezTo>
                <a:cubicBezTo>
                  <a:pt x="61" y="530"/>
                  <a:pt x="59" y="535"/>
                  <a:pt x="61" y="536"/>
                </a:cubicBezTo>
                <a:close/>
                <a:moveTo>
                  <a:pt x="84" y="583"/>
                </a:moveTo>
                <a:cubicBezTo>
                  <a:pt x="86" y="583"/>
                  <a:pt x="87" y="582"/>
                  <a:pt x="88" y="583"/>
                </a:cubicBezTo>
                <a:cubicBezTo>
                  <a:pt x="93" y="568"/>
                  <a:pt x="93" y="553"/>
                  <a:pt x="98" y="536"/>
                </a:cubicBezTo>
                <a:cubicBezTo>
                  <a:pt x="97" y="535"/>
                  <a:pt x="98" y="533"/>
                  <a:pt x="96" y="532"/>
                </a:cubicBezTo>
                <a:cubicBezTo>
                  <a:pt x="94" y="546"/>
                  <a:pt x="83" y="557"/>
                  <a:pt x="87" y="569"/>
                </a:cubicBezTo>
                <a:cubicBezTo>
                  <a:pt x="84" y="572"/>
                  <a:pt x="83" y="579"/>
                  <a:pt x="84" y="583"/>
                </a:cubicBezTo>
                <a:close/>
                <a:moveTo>
                  <a:pt x="117" y="552"/>
                </a:moveTo>
                <a:cubicBezTo>
                  <a:pt x="117" y="555"/>
                  <a:pt x="116" y="556"/>
                  <a:pt x="117" y="560"/>
                </a:cubicBezTo>
                <a:cubicBezTo>
                  <a:pt x="119" y="560"/>
                  <a:pt x="118" y="552"/>
                  <a:pt x="117" y="552"/>
                </a:cubicBezTo>
                <a:close/>
                <a:moveTo>
                  <a:pt x="963" y="552"/>
                </a:moveTo>
                <a:cubicBezTo>
                  <a:pt x="963" y="558"/>
                  <a:pt x="964" y="562"/>
                  <a:pt x="963" y="566"/>
                </a:cubicBezTo>
                <a:cubicBezTo>
                  <a:pt x="968" y="565"/>
                  <a:pt x="967" y="553"/>
                  <a:pt x="963" y="552"/>
                </a:cubicBezTo>
                <a:close/>
                <a:moveTo>
                  <a:pt x="117" y="573"/>
                </a:moveTo>
                <a:cubicBezTo>
                  <a:pt x="116" y="576"/>
                  <a:pt x="117" y="577"/>
                  <a:pt x="119" y="578"/>
                </a:cubicBezTo>
                <a:cubicBezTo>
                  <a:pt x="119" y="576"/>
                  <a:pt x="120" y="574"/>
                  <a:pt x="121" y="573"/>
                </a:cubicBezTo>
                <a:cubicBezTo>
                  <a:pt x="118" y="572"/>
                  <a:pt x="118" y="574"/>
                  <a:pt x="117" y="573"/>
                </a:cubicBezTo>
                <a:close/>
                <a:moveTo>
                  <a:pt x="926" y="599"/>
                </a:moveTo>
                <a:cubicBezTo>
                  <a:pt x="925" y="599"/>
                  <a:pt x="925" y="597"/>
                  <a:pt x="925" y="596"/>
                </a:cubicBezTo>
                <a:cubicBezTo>
                  <a:pt x="924" y="596"/>
                  <a:pt x="923" y="595"/>
                  <a:pt x="923" y="596"/>
                </a:cubicBezTo>
                <a:cubicBezTo>
                  <a:pt x="924" y="597"/>
                  <a:pt x="923" y="598"/>
                  <a:pt x="923" y="599"/>
                </a:cubicBezTo>
                <a:cubicBezTo>
                  <a:pt x="924" y="598"/>
                  <a:pt x="926" y="602"/>
                  <a:pt x="926" y="599"/>
                </a:cubicBezTo>
                <a:close/>
                <a:moveTo>
                  <a:pt x="107" y="596"/>
                </a:moveTo>
                <a:cubicBezTo>
                  <a:pt x="103" y="603"/>
                  <a:pt x="106" y="621"/>
                  <a:pt x="112" y="617"/>
                </a:cubicBezTo>
                <a:cubicBezTo>
                  <a:pt x="110" y="610"/>
                  <a:pt x="111" y="598"/>
                  <a:pt x="107" y="596"/>
                </a:cubicBezTo>
                <a:close/>
                <a:moveTo>
                  <a:pt x="42" y="612"/>
                </a:moveTo>
                <a:cubicBezTo>
                  <a:pt x="40" y="619"/>
                  <a:pt x="37" y="634"/>
                  <a:pt x="42" y="640"/>
                </a:cubicBezTo>
                <a:cubicBezTo>
                  <a:pt x="43" y="630"/>
                  <a:pt x="43" y="618"/>
                  <a:pt x="42" y="612"/>
                </a:cubicBezTo>
                <a:close/>
                <a:moveTo>
                  <a:pt x="923" y="619"/>
                </a:moveTo>
                <a:cubicBezTo>
                  <a:pt x="922" y="617"/>
                  <a:pt x="925" y="614"/>
                  <a:pt x="923" y="612"/>
                </a:cubicBezTo>
                <a:cubicBezTo>
                  <a:pt x="923" y="615"/>
                  <a:pt x="920" y="618"/>
                  <a:pt x="923" y="619"/>
                </a:cubicBezTo>
                <a:close/>
                <a:moveTo>
                  <a:pt x="927" y="613"/>
                </a:moveTo>
                <a:cubicBezTo>
                  <a:pt x="927" y="616"/>
                  <a:pt x="925" y="618"/>
                  <a:pt x="924" y="621"/>
                </a:cubicBezTo>
                <a:cubicBezTo>
                  <a:pt x="927" y="621"/>
                  <a:pt x="930" y="614"/>
                  <a:pt x="927" y="613"/>
                </a:cubicBezTo>
                <a:close/>
                <a:moveTo>
                  <a:pt x="25" y="624"/>
                </a:moveTo>
                <a:cubicBezTo>
                  <a:pt x="25" y="619"/>
                  <a:pt x="26" y="618"/>
                  <a:pt x="22" y="617"/>
                </a:cubicBezTo>
                <a:cubicBezTo>
                  <a:pt x="21" y="618"/>
                  <a:pt x="20" y="619"/>
                  <a:pt x="17" y="618"/>
                </a:cubicBezTo>
                <a:cubicBezTo>
                  <a:pt x="17" y="623"/>
                  <a:pt x="19" y="624"/>
                  <a:pt x="21" y="626"/>
                </a:cubicBezTo>
                <a:cubicBezTo>
                  <a:pt x="21" y="624"/>
                  <a:pt x="24" y="625"/>
                  <a:pt x="25" y="624"/>
                </a:cubicBezTo>
                <a:close/>
                <a:moveTo>
                  <a:pt x="923" y="625"/>
                </a:moveTo>
                <a:cubicBezTo>
                  <a:pt x="922" y="632"/>
                  <a:pt x="921" y="635"/>
                  <a:pt x="920" y="643"/>
                </a:cubicBezTo>
                <a:cubicBezTo>
                  <a:pt x="923" y="638"/>
                  <a:pt x="927" y="629"/>
                  <a:pt x="923" y="625"/>
                </a:cubicBezTo>
                <a:close/>
                <a:moveTo>
                  <a:pt x="875" y="626"/>
                </a:moveTo>
                <a:cubicBezTo>
                  <a:pt x="875" y="632"/>
                  <a:pt x="872" y="634"/>
                  <a:pt x="872" y="639"/>
                </a:cubicBezTo>
                <a:cubicBezTo>
                  <a:pt x="877" y="639"/>
                  <a:pt x="878" y="628"/>
                  <a:pt x="875" y="626"/>
                </a:cubicBezTo>
                <a:close/>
                <a:moveTo>
                  <a:pt x="52" y="629"/>
                </a:moveTo>
                <a:cubicBezTo>
                  <a:pt x="50" y="630"/>
                  <a:pt x="51" y="636"/>
                  <a:pt x="53" y="636"/>
                </a:cubicBezTo>
                <a:cubicBezTo>
                  <a:pt x="53" y="633"/>
                  <a:pt x="53" y="631"/>
                  <a:pt x="52" y="629"/>
                </a:cubicBezTo>
                <a:close/>
                <a:moveTo>
                  <a:pt x="121" y="632"/>
                </a:moveTo>
                <a:cubicBezTo>
                  <a:pt x="119" y="634"/>
                  <a:pt x="119" y="640"/>
                  <a:pt x="122" y="639"/>
                </a:cubicBezTo>
                <a:cubicBezTo>
                  <a:pt x="122" y="637"/>
                  <a:pt x="123" y="633"/>
                  <a:pt x="121" y="632"/>
                </a:cubicBezTo>
                <a:close/>
                <a:moveTo>
                  <a:pt x="21" y="643"/>
                </a:moveTo>
                <a:cubicBezTo>
                  <a:pt x="20" y="641"/>
                  <a:pt x="21" y="638"/>
                  <a:pt x="18" y="638"/>
                </a:cubicBezTo>
                <a:cubicBezTo>
                  <a:pt x="18" y="640"/>
                  <a:pt x="18" y="643"/>
                  <a:pt x="21" y="643"/>
                </a:cubicBezTo>
                <a:close/>
                <a:moveTo>
                  <a:pt x="65" y="653"/>
                </a:moveTo>
                <a:cubicBezTo>
                  <a:pt x="65" y="652"/>
                  <a:pt x="66" y="646"/>
                  <a:pt x="65" y="646"/>
                </a:cubicBezTo>
                <a:cubicBezTo>
                  <a:pt x="64" y="646"/>
                  <a:pt x="63" y="652"/>
                  <a:pt x="65" y="653"/>
                </a:cubicBezTo>
                <a:close/>
                <a:moveTo>
                  <a:pt x="954" y="647"/>
                </a:moveTo>
                <a:cubicBezTo>
                  <a:pt x="954" y="650"/>
                  <a:pt x="951" y="653"/>
                  <a:pt x="953" y="654"/>
                </a:cubicBezTo>
                <a:cubicBezTo>
                  <a:pt x="953" y="653"/>
                  <a:pt x="956" y="649"/>
                  <a:pt x="954" y="647"/>
                </a:cubicBezTo>
                <a:close/>
                <a:moveTo>
                  <a:pt x="19" y="651"/>
                </a:moveTo>
                <a:cubicBezTo>
                  <a:pt x="19" y="657"/>
                  <a:pt x="18" y="660"/>
                  <a:pt x="21" y="664"/>
                </a:cubicBezTo>
                <a:cubicBezTo>
                  <a:pt x="19" y="659"/>
                  <a:pt x="22" y="654"/>
                  <a:pt x="19" y="651"/>
                </a:cubicBezTo>
                <a:close/>
                <a:moveTo>
                  <a:pt x="121" y="669"/>
                </a:moveTo>
                <a:cubicBezTo>
                  <a:pt x="122" y="672"/>
                  <a:pt x="118" y="677"/>
                  <a:pt x="122" y="677"/>
                </a:cubicBezTo>
                <a:cubicBezTo>
                  <a:pt x="120" y="675"/>
                  <a:pt x="126" y="670"/>
                  <a:pt x="121" y="669"/>
                </a:cubicBezTo>
                <a:close/>
                <a:moveTo>
                  <a:pt x="920" y="687"/>
                </a:moveTo>
                <a:cubicBezTo>
                  <a:pt x="924" y="686"/>
                  <a:pt x="927" y="676"/>
                  <a:pt x="924" y="674"/>
                </a:cubicBezTo>
                <a:cubicBezTo>
                  <a:pt x="922" y="677"/>
                  <a:pt x="919" y="683"/>
                  <a:pt x="920" y="687"/>
                </a:cubicBezTo>
                <a:close/>
                <a:moveTo>
                  <a:pt x="14" y="684"/>
                </a:moveTo>
                <a:cubicBezTo>
                  <a:pt x="10" y="684"/>
                  <a:pt x="13" y="676"/>
                  <a:pt x="9" y="676"/>
                </a:cubicBezTo>
                <a:cubicBezTo>
                  <a:pt x="9" y="679"/>
                  <a:pt x="11" y="680"/>
                  <a:pt x="10" y="683"/>
                </a:cubicBezTo>
                <a:cubicBezTo>
                  <a:pt x="11" y="683"/>
                  <a:pt x="13" y="686"/>
                  <a:pt x="14" y="684"/>
                </a:cubicBezTo>
                <a:close/>
                <a:moveTo>
                  <a:pt x="74" y="699"/>
                </a:moveTo>
                <a:cubicBezTo>
                  <a:pt x="80" y="695"/>
                  <a:pt x="74" y="682"/>
                  <a:pt x="74" y="679"/>
                </a:cubicBezTo>
                <a:cubicBezTo>
                  <a:pt x="73" y="683"/>
                  <a:pt x="72" y="687"/>
                  <a:pt x="72" y="692"/>
                </a:cubicBezTo>
                <a:cubicBezTo>
                  <a:pt x="76" y="691"/>
                  <a:pt x="74" y="696"/>
                  <a:pt x="74" y="699"/>
                </a:cubicBezTo>
                <a:close/>
                <a:moveTo>
                  <a:pt x="889" y="688"/>
                </a:moveTo>
                <a:cubicBezTo>
                  <a:pt x="890" y="686"/>
                  <a:pt x="892" y="682"/>
                  <a:pt x="890" y="681"/>
                </a:cubicBezTo>
                <a:cubicBezTo>
                  <a:pt x="890" y="682"/>
                  <a:pt x="888" y="687"/>
                  <a:pt x="889" y="688"/>
                </a:cubicBezTo>
                <a:close/>
                <a:moveTo>
                  <a:pt x="96" y="720"/>
                </a:moveTo>
                <a:cubicBezTo>
                  <a:pt x="94" y="732"/>
                  <a:pt x="96" y="741"/>
                  <a:pt x="98" y="752"/>
                </a:cubicBezTo>
                <a:cubicBezTo>
                  <a:pt x="98" y="751"/>
                  <a:pt x="100" y="749"/>
                  <a:pt x="100" y="751"/>
                </a:cubicBezTo>
                <a:cubicBezTo>
                  <a:pt x="101" y="755"/>
                  <a:pt x="97" y="751"/>
                  <a:pt x="98" y="754"/>
                </a:cubicBezTo>
                <a:cubicBezTo>
                  <a:pt x="99" y="756"/>
                  <a:pt x="99" y="758"/>
                  <a:pt x="101" y="759"/>
                </a:cubicBezTo>
                <a:cubicBezTo>
                  <a:pt x="104" y="748"/>
                  <a:pt x="99" y="738"/>
                  <a:pt x="102" y="731"/>
                </a:cubicBezTo>
                <a:cubicBezTo>
                  <a:pt x="98" y="730"/>
                  <a:pt x="99" y="723"/>
                  <a:pt x="96" y="720"/>
                </a:cubicBezTo>
                <a:close/>
                <a:moveTo>
                  <a:pt x="856" y="730"/>
                </a:moveTo>
                <a:cubicBezTo>
                  <a:pt x="855" y="733"/>
                  <a:pt x="851" y="734"/>
                  <a:pt x="850" y="738"/>
                </a:cubicBezTo>
                <a:cubicBezTo>
                  <a:pt x="854" y="736"/>
                  <a:pt x="858" y="735"/>
                  <a:pt x="859" y="734"/>
                </a:cubicBezTo>
                <a:cubicBezTo>
                  <a:pt x="858" y="734"/>
                  <a:pt x="859" y="730"/>
                  <a:pt x="856" y="730"/>
                </a:cubicBezTo>
                <a:close/>
                <a:moveTo>
                  <a:pt x="78" y="747"/>
                </a:moveTo>
                <a:cubicBezTo>
                  <a:pt x="78" y="744"/>
                  <a:pt x="76" y="737"/>
                  <a:pt x="73" y="739"/>
                </a:cubicBezTo>
                <a:cubicBezTo>
                  <a:pt x="75" y="741"/>
                  <a:pt x="76" y="743"/>
                  <a:pt x="77" y="745"/>
                </a:cubicBezTo>
                <a:cubicBezTo>
                  <a:pt x="75" y="745"/>
                  <a:pt x="73" y="749"/>
                  <a:pt x="75" y="750"/>
                </a:cubicBezTo>
                <a:cubicBezTo>
                  <a:pt x="74" y="747"/>
                  <a:pt x="78" y="749"/>
                  <a:pt x="78" y="747"/>
                </a:cubicBezTo>
                <a:close/>
                <a:moveTo>
                  <a:pt x="108" y="738"/>
                </a:moveTo>
                <a:cubicBezTo>
                  <a:pt x="108" y="746"/>
                  <a:pt x="110" y="752"/>
                  <a:pt x="113" y="757"/>
                </a:cubicBezTo>
                <a:cubicBezTo>
                  <a:pt x="113" y="751"/>
                  <a:pt x="113" y="749"/>
                  <a:pt x="113" y="743"/>
                </a:cubicBezTo>
                <a:cubicBezTo>
                  <a:pt x="109" y="745"/>
                  <a:pt x="111" y="740"/>
                  <a:pt x="108" y="738"/>
                </a:cubicBezTo>
                <a:close/>
                <a:moveTo>
                  <a:pt x="5" y="752"/>
                </a:moveTo>
                <a:cubicBezTo>
                  <a:pt x="4" y="749"/>
                  <a:pt x="2" y="746"/>
                  <a:pt x="0" y="744"/>
                </a:cubicBezTo>
                <a:cubicBezTo>
                  <a:pt x="0" y="752"/>
                  <a:pt x="0" y="752"/>
                  <a:pt x="0" y="752"/>
                </a:cubicBezTo>
                <a:cubicBezTo>
                  <a:pt x="3" y="751"/>
                  <a:pt x="3" y="753"/>
                  <a:pt x="5" y="752"/>
                </a:cubicBezTo>
                <a:close/>
                <a:moveTo>
                  <a:pt x="87" y="753"/>
                </a:moveTo>
                <a:cubicBezTo>
                  <a:pt x="85" y="750"/>
                  <a:pt x="87" y="748"/>
                  <a:pt x="85" y="746"/>
                </a:cubicBezTo>
                <a:cubicBezTo>
                  <a:pt x="85" y="747"/>
                  <a:pt x="84" y="747"/>
                  <a:pt x="82" y="747"/>
                </a:cubicBezTo>
                <a:cubicBezTo>
                  <a:pt x="83" y="751"/>
                  <a:pt x="81" y="753"/>
                  <a:pt x="82" y="757"/>
                </a:cubicBezTo>
                <a:cubicBezTo>
                  <a:pt x="83" y="757"/>
                  <a:pt x="84" y="758"/>
                  <a:pt x="85" y="759"/>
                </a:cubicBezTo>
                <a:cubicBezTo>
                  <a:pt x="86" y="756"/>
                  <a:pt x="85" y="755"/>
                  <a:pt x="84" y="752"/>
                </a:cubicBezTo>
                <a:cubicBezTo>
                  <a:pt x="86" y="751"/>
                  <a:pt x="86" y="753"/>
                  <a:pt x="87" y="753"/>
                </a:cubicBezTo>
                <a:close/>
                <a:moveTo>
                  <a:pt x="6" y="759"/>
                </a:moveTo>
                <a:cubicBezTo>
                  <a:pt x="10" y="761"/>
                  <a:pt x="7" y="750"/>
                  <a:pt x="6" y="755"/>
                </a:cubicBezTo>
                <a:cubicBezTo>
                  <a:pt x="6" y="754"/>
                  <a:pt x="6" y="753"/>
                  <a:pt x="5" y="753"/>
                </a:cubicBezTo>
                <a:cubicBezTo>
                  <a:pt x="4" y="756"/>
                  <a:pt x="6" y="757"/>
                  <a:pt x="6" y="759"/>
                </a:cubicBezTo>
                <a:close/>
                <a:moveTo>
                  <a:pt x="66" y="754"/>
                </a:moveTo>
                <a:cubicBezTo>
                  <a:pt x="67" y="771"/>
                  <a:pt x="69" y="755"/>
                  <a:pt x="66" y="754"/>
                </a:cubicBezTo>
                <a:close/>
                <a:moveTo>
                  <a:pt x="4" y="765"/>
                </a:moveTo>
                <a:cubicBezTo>
                  <a:pt x="2" y="768"/>
                  <a:pt x="3" y="771"/>
                  <a:pt x="4" y="773"/>
                </a:cubicBezTo>
                <a:cubicBezTo>
                  <a:pt x="5" y="772"/>
                  <a:pt x="5" y="766"/>
                  <a:pt x="4" y="765"/>
                </a:cubicBezTo>
                <a:close/>
                <a:moveTo>
                  <a:pt x="902" y="777"/>
                </a:moveTo>
                <a:cubicBezTo>
                  <a:pt x="904" y="777"/>
                  <a:pt x="903" y="779"/>
                  <a:pt x="904" y="780"/>
                </a:cubicBezTo>
                <a:cubicBezTo>
                  <a:pt x="905" y="775"/>
                  <a:pt x="908" y="774"/>
                  <a:pt x="909" y="769"/>
                </a:cubicBezTo>
                <a:cubicBezTo>
                  <a:pt x="905" y="770"/>
                  <a:pt x="906" y="776"/>
                  <a:pt x="902" y="777"/>
                </a:cubicBezTo>
                <a:close/>
                <a:moveTo>
                  <a:pt x="67" y="779"/>
                </a:moveTo>
                <a:cubicBezTo>
                  <a:pt x="67" y="778"/>
                  <a:pt x="67" y="777"/>
                  <a:pt x="68" y="777"/>
                </a:cubicBezTo>
                <a:cubicBezTo>
                  <a:pt x="68" y="778"/>
                  <a:pt x="68" y="778"/>
                  <a:pt x="69" y="778"/>
                </a:cubicBezTo>
                <a:cubicBezTo>
                  <a:pt x="70" y="775"/>
                  <a:pt x="69" y="770"/>
                  <a:pt x="68" y="772"/>
                </a:cubicBezTo>
                <a:cubicBezTo>
                  <a:pt x="68" y="773"/>
                  <a:pt x="68" y="773"/>
                  <a:pt x="68" y="773"/>
                </a:cubicBezTo>
                <a:cubicBezTo>
                  <a:pt x="67" y="772"/>
                  <a:pt x="66" y="773"/>
                  <a:pt x="65" y="774"/>
                </a:cubicBezTo>
                <a:cubicBezTo>
                  <a:pt x="70" y="774"/>
                  <a:pt x="64" y="778"/>
                  <a:pt x="67" y="779"/>
                </a:cubicBezTo>
                <a:close/>
                <a:moveTo>
                  <a:pt x="81" y="772"/>
                </a:moveTo>
                <a:cubicBezTo>
                  <a:pt x="81" y="775"/>
                  <a:pt x="81" y="779"/>
                  <a:pt x="83" y="780"/>
                </a:cubicBezTo>
                <a:cubicBezTo>
                  <a:pt x="83" y="776"/>
                  <a:pt x="83" y="773"/>
                  <a:pt x="81" y="772"/>
                </a:cubicBezTo>
                <a:close/>
                <a:moveTo>
                  <a:pt x="71" y="785"/>
                </a:moveTo>
                <a:cubicBezTo>
                  <a:pt x="71" y="783"/>
                  <a:pt x="71" y="782"/>
                  <a:pt x="69" y="781"/>
                </a:cubicBezTo>
                <a:cubicBezTo>
                  <a:pt x="70" y="783"/>
                  <a:pt x="67" y="782"/>
                  <a:pt x="67" y="784"/>
                </a:cubicBezTo>
                <a:cubicBezTo>
                  <a:pt x="69" y="784"/>
                  <a:pt x="69" y="786"/>
                  <a:pt x="71" y="785"/>
                </a:cubicBezTo>
                <a:close/>
                <a:moveTo>
                  <a:pt x="137" y="815"/>
                </a:moveTo>
                <a:cubicBezTo>
                  <a:pt x="136" y="802"/>
                  <a:pt x="133" y="793"/>
                  <a:pt x="127" y="787"/>
                </a:cubicBezTo>
                <a:cubicBezTo>
                  <a:pt x="129" y="798"/>
                  <a:pt x="133" y="806"/>
                  <a:pt x="137" y="815"/>
                </a:cubicBezTo>
                <a:close/>
                <a:moveTo>
                  <a:pt x="724" y="810"/>
                </a:moveTo>
                <a:cubicBezTo>
                  <a:pt x="726" y="810"/>
                  <a:pt x="725" y="813"/>
                  <a:pt x="726" y="813"/>
                </a:cubicBezTo>
                <a:cubicBezTo>
                  <a:pt x="730" y="810"/>
                  <a:pt x="736" y="804"/>
                  <a:pt x="735" y="800"/>
                </a:cubicBezTo>
                <a:cubicBezTo>
                  <a:pt x="731" y="803"/>
                  <a:pt x="726" y="805"/>
                  <a:pt x="724" y="810"/>
                </a:cubicBezTo>
                <a:close/>
                <a:moveTo>
                  <a:pt x="157" y="816"/>
                </a:moveTo>
                <a:cubicBezTo>
                  <a:pt x="152" y="816"/>
                  <a:pt x="154" y="809"/>
                  <a:pt x="150" y="808"/>
                </a:cubicBezTo>
                <a:cubicBezTo>
                  <a:pt x="151" y="811"/>
                  <a:pt x="151" y="815"/>
                  <a:pt x="152" y="817"/>
                </a:cubicBezTo>
                <a:cubicBezTo>
                  <a:pt x="152" y="814"/>
                  <a:pt x="156" y="820"/>
                  <a:pt x="157" y="816"/>
                </a:cubicBezTo>
                <a:close/>
                <a:moveTo>
                  <a:pt x="847" y="824"/>
                </a:moveTo>
                <a:cubicBezTo>
                  <a:pt x="851" y="822"/>
                  <a:pt x="857" y="818"/>
                  <a:pt x="856" y="813"/>
                </a:cubicBezTo>
                <a:cubicBezTo>
                  <a:pt x="854" y="816"/>
                  <a:pt x="851" y="818"/>
                  <a:pt x="847" y="819"/>
                </a:cubicBezTo>
                <a:lnTo>
                  <a:pt x="847" y="824"/>
                </a:lnTo>
                <a:close/>
                <a:moveTo>
                  <a:pt x="828" y="823"/>
                </a:moveTo>
                <a:cubicBezTo>
                  <a:pt x="826" y="823"/>
                  <a:pt x="824" y="823"/>
                  <a:pt x="824" y="827"/>
                </a:cubicBezTo>
                <a:cubicBezTo>
                  <a:pt x="826" y="826"/>
                  <a:pt x="827" y="824"/>
                  <a:pt x="828" y="823"/>
                </a:cubicBezTo>
                <a:close/>
                <a:moveTo>
                  <a:pt x="627" y="834"/>
                </a:moveTo>
                <a:cubicBezTo>
                  <a:pt x="628" y="836"/>
                  <a:pt x="627" y="836"/>
                  <a:pt x="627" y="837"/>
                </a:cubicBezTo>
                <a:cubicBezTo>
                  <a:pt x="630" y="840"/>
                  <a:pt x="641" y="838"/>
                  <a:pt x="641" y="831"/>
                </a:cubicBezTo>
                <a:cubicBezTo>
                  <a:pt x="636" y="834"/>
                  <a:pt x="634" y="835"/>
                  <a:pt x="627" y="834"/>
                </a:cubicBezTo>
                <a:close/>
                <a:moveTo>
                  <a:pt x="881" y="850"/>
                </a:moveTo>
                <a:cubicBezTo>
                  <a:pt x="882" y="849"/>
                  <a:pt x="886" y="849"/>
                  <a:pt x="885" y="844"/>
                </a:cubicBezTo>
                <a:cubicBezTo>
                  <a:pt x="883" y="844"/>
                  <a:pt x="883" y="843"/>
                  <a:pt x="880" y="844"/>
                </a:cubicBezTo>
                <a:cubicBezTo>
                  <a:pt x="881" y="845"/>
                  <a:pt x="879" y="849"/>
                  <a:pt x="881" y="850"/>
                </a:cubicBezTo>
                <a:close/>
                <a:moveTo>
                  <a:pt x="868" y="850"/>
                </a:moveTo>
                <a:cubicBezTo>
                  <a:pt x="867" y="847"/>
                  <a:pt x="860" y="848"/>
                  <a:pt x="862" y="855"/>
                </a:cubicBezTo>
                <a:cubicBezTo>
                  <a:pt x="865" y="855"/>
                  <a:pt x="867" y="852"/>
                  <a:pt x="868" y="850"/>
                </a:cubicBezTo>
                <a:close/>
                <a:moveTo>
                  <a:pt x="130" y="849"/>
                </a:moveTo>
                <a:cubicBezTo>
                  <a:pt x="130" y="852"/>
                  <a:pt x="131" y="853"/>
                  <a:pt x="130" y="857"/>
                </a:cubicBezTo>
                <a:cubicBezTo>
                  <a:pt x="134" y="856"/>
                  <a:pt x="132" y="849"/>
                  <a:pt x="130" y="849"/>
                </a:cubicBezTo>
                <a:close/>
                <a:moveTo>
                  <a:pt x="684" y="851"/>
                </a:moveTo>
                <a:cubicBezTo>
                  <a:pt x="683" y="850"/>
                  <a:pt x="683" y="849"/>
                  <a:pt x="682" y="849"/>
                </a:cubicBezTo>
                <a:cubicBezTo>
                  <a:pt x="677" y="851"/>
                  <a:pt x="668" y="852"/>
                  <a:pt x="660" y="853"/>
                </a:cubicBezTo>
                <a:cubicBezTo>
                  <a:pt x="660" y="859"/>
                  <a:pt x="660" y="859"/>
                  <a:pt x="660" y="859"/>
                </a:cubicBezTo>
                <a:cubicBezTo>
                  <a:pt x="667" y="860"/>
                  <a:pt x="679" y="858"/>
                  <a:pt x="684" y="851"/>
                </a:cubicBezTo>
                <a:close/>
                <a:moveTo>
                  <a:pt x="732" y="865"/>
                </a:moveTo>
                <a:cubicBezTo>
                  <a:pt x="735" y="863"/>
                  <a:pt x="748" y="856"/>
                  <a:pt x="747" y="852"/>
                </a:cubicBezTo>
                <a:cubicBezTo>
                  <a:pt x="743" y="857"/>
                  <a:pt x="733" y="860"/>
                  <a:pt x="732" y="865"/>
                </a:cubicBezTo>
                <a:close/>
                <a:moveTo>
                  <a:pt x="169" y="853"/>
                </a:moveTo>
                <a:cubicBezTo>
                  <a:pt x="171" y="856"/>
                  <a:pt x="170" y="860"/>
                  <a:pt x="174" y="861"/>
                </a:cubicBezTo>
                <a:cubicBezTo>
                  <a:pt x="173" y="858"/>
                  <a:pt x="172" y="854"/>
                  <a:pt x="169" y="853"/>
                </a:cubicBezTo>
                <a:close/>
                <a:moveTo>
                  <a:pt x="848" y="853"/>
                </a:moveTo>
                <a:cubicBezTo>
                  <a:pt x="845" y="854"/>
                  <a:pt x="843" y="855"/>
                  <a:pt x="842" y="858"/>
                </a:cubicBezTo>
                <a:cubicBezTo>
                  <a:pt x="845" y="858"/>
                  <a:pt x="848" y="857"/>
                  <a:pt x="848" y="853"/>
                </a:cubicBezTo>
                <a:close/>
                <a:moveTo>
                  <a:pt x="658" y="854"/>
                </a:moveTo>
                <a:cubicBezTo>
                  <a:pt x="655" y="854"/>
                  <a:pt x="652" y="856"/>
                  <a:pt x="653" y="860"/>
                </a:cubicBezTo>
                <a:cubicBezTo>
                  <a:pt x="655" y="860"/>
                  <a:pt x="656" y="859"/>
                  <a:pt x="658" y="858"/>
                </a:cubicBezTo>
                <a:cubicBezTo>
                  <a:pt x="657" y="856"/>
                  <a:pt x="659" y="856"/>
                  <a:pt x="658" y="854"/>
                </a:cubicBezTo>
                <a:close/>
                <a:moveTo>
                  <a:pt x="99" y="865"/>
                </a:moveTo>
                <a:cubicBezTo>
                  <a:pt x="99" y="862"/>
                  <a:pt x="99" y="860"/>
                  <a:pt x="98" y="859"/>
                </a:cubicBezTo>
                <a:cubicBezTo>
                  <a:pt x="95" y="859"/>
                  <a:pt x="95" y="859"/>
                  <a:pt x="95" y="859"/>
                </a:cubicBezTo>
                <a:cubicBezTo>
                  <a:pt x="95" y="863"/>
                  <a:pt x="97" y="863"/>
                  <a:pt x="99" y="865"/>
                </a:cubicBezTo>
                <a:close/>
                <a:moveTo>
                  <a:pt x="841" y="859"/>
                </a:moveTo>
                <a:cubicBezTo>
                  <a:pt x="832" y="869"/>
                  <a:pt x="818" y="878"/>
                  <a:pt x="815" y="892"/>
                </a:cubicBezTo>
                <a:cubicBezTo>
                  <a:pt x="820" y="887"/>
                  <a:pt x="824" y="883"/>
                  <a:pt x="828" y="878"/>
                </a:cubicBezTo>
                <a:cubicBezTo>
                  <a:pt x="837" y="876"/>
                  <a:pt x="840" y="868"/>
                  <a:pt x="843" y="860"/>
                </a:cubicBezTo>
                <a:cubicBezTo>
                  <a:pt x="843" y="860"/>
                  <a:pt x="842" y="859"/>
                  <a:pt x="841" y="859"/>
                </a:cubicBezTo>
                <a:close/>
                <a:moveTo>
                  <a:pt x="65" y="868"/>
                </a:moveTo>
                <a:cubicBezTo>
                  <a:pt x="65" y="873"/>
                  <a:pt x="68" y="875"/>
                  <a:pt x="71" y="878"/>
                </a:cubicBezTo>
                <a:cubicBezTo>
                  <a:pt x="69" y="874"/>
                  <a:pt x="68" y="870"/>
                  <a:pt x="65" y="868"/>
                </a:cubicBezTo>
                <a:close/>
                <a:moveTo>
                  <a:pt x="678" y="875"/>
                </a:moveTo>
                <a:cubicBezTo>
                  <a:pt x="678" y="873"/>
                  <a:pt x="677" y="873"/>
                  <a:pt x="678" y="872"/>
                </a:cubicBezTo>
                <a:cubicBezTo>
                  <a:pt x="673" y="871"/>
                  <a:pt x="674" y="871"/>
                  <a:pt x="670" y="872"/>
                </a:cubicBezTo>
                <a:cubicBezTo>
                  <a:pt x="670" y="876"/>
                  <a:pt x="670" y="876"/>
                  <a:pt x="670" y="876"/>
                </a:cubicBezTo>
                <a:cubicBezTo>
                  <a:pt x="673" y="874"/>
                  <a:pt x="673" y="873"/>
                  <a:pt x="678" y="875"/>
                </a:cubicBezTo>
                <a:close/>
                <a:moveTo>
                  <a:pt x="634" y="881"/>
                </a:moveTo>
                <a:cubicBezTo>
                  <a:pt x="632" y="873"/>
                  <a:pt x="621" y="879"/>
                  <a:pt x="619" y="881"/>
                </a:cubicBezTo>
                <a:cubicBezTo>
                  <a:pt x="622" y="881"/>
                  <a:pt x="626" y="881"/>
                  <a:pt x="628" y="880"/>
                </a:cubicBezTo>
                <a:cubicBezTo>
                  <a:pt x="628" y="882"/>
                  <a:pt x="632" y="883"/>
                  <a:pt x="634" y="881"/>
                </a:cubicBezTo>
                <a:close/>
                <a:moveTo>
                  <a:pt x="109" y="881"/>
                </a:moveTo>
                <a:cubicBezTo>
                  <a:pt x="107" y="881"/>
                  <a:pt x="107" y="878"/>
                  <a:pt x="105" y="878"/>
                </a:cubicBezTo>
                <a:cubicBezTo>
                  <a:pt x="107" y="882"/>
                  <a:pt x="105" y="889"/>
                  <a:pt x="109" y="889"/>
                </a:cubicBezTo>
                <a:cubicBezTo>
                  <a:pt x="109" y="886"/>
                  <a:pt x="105" y="882"/>
                  <a:pt x="109" y="881"/>
                </a:cubicBezTo>
                <a:close/>
                <a:moveTo>
                  <a:pt x="48" y="885"/>
                </a:moveTo>
                <a:cubicBezTo>
                  <a:pt x="48" y="883"/>
                  <a:pt x="49" y="883"/>
                  <a:pt x="49" y="881"/>
                </a:cubicBezTo>
                <a:cubicBezTo>
                  <a:pt x="47" y="882"/>
                  <a:pt x="47" y="880"/>
                  <a:pt x="45" y="880"/>
                </a:cubicBezTo>
                <a:cubicBezTo>
                  <a:pt x="44" y="884"/>
                  <a:pt x="48" y="883"/>
                  <a:pt x="48" y="885"/>
                </a:cubicBezTo>
                <a:close/>
                <a:moveTo>
                  <a:pt x="8" y="892"/>
                </a:moveTo>
                <a:cubicBezTo>
                  <a:pt x="7" y="889"/>
                  <a:pt x="5" y="887"/>
                  <a:pt x="7" y="884"/>
                </a:cubicBezTo>
                <a:cubicBezTo>
                  <a:pt x="5" y="884"/>
                  <a:pt x="5" y="883"/>
                  <a:pt x="4" y="882"/>
                </a:cubicBezTo>
                <a:cubicBezTo>
                  <a:pt x="5" y="885"/>
                  <a:pt x="3" y="884"/>
                  <a:pt x="4" y="887"/>
                </a:cubicBezTo>
                <a:cubicBezTo>
                  <a:pt x="7" y="886"/>
                  <a:pt x="5" y="892"/>
                  <a:pt x="8" y="892"/>
                </a:cubicBezTo>
                <a:close/>
                <a:moveTo>
                  <a:pt x="715" y="897"/>
                </a:moveTo>
                <a:cubicBezTo>
                  <a:pt x="717" y="897"/>
                  <a:pt x="717" y="900"/>
                  <a:pt x="719" y="900"/>
                </a:cubicBezTo>
                <a:cubicBezTo>
                  <a:pt x="722" y="897"/>
                  <a:pt x="728" y="899"/>
                  <a:pt x="728" y="894"/>
                </a:cubicBezTo>
                <a:cubicBezTo>
                  <a:pt x="728" y="892"/>
                  <a:pt x="725" y="892"/>
                  <a:pt x="727" y="890"/>
                </a:cubicBezTo>
                <a:cubicBezTo>
                  <a:pt x="723" y="890"/>
                  <a:pt x="720" y="890"/>
                  <a:pt x="717" y="891"/>
                </a:cubicBezTo>
                <a:cubicBezTo>
                  <a:pt x="717" y="893"/>
                  <a:pt x="716" y="894"/>
                  <a:pt x="715" y="897"/>
                </a:cubicBezTo>
                <a:close/>
                <a:moveTo>
                  <a:pt x="822" y="896"/>
                </a:moveTo>
                <a:cubicBezTo>
                  <a:pt x="823" y="895"/>
                  <a:pt x="824" y="894"/>
                  <a:pt x="824" y="892"/>
                </a:cubicBezTo>
                <a:cubicBezTo>
                  <a:pt x="822" y="891"/>
                  <a:pt x="820" y="895"/>
                  <a:pt x="822" y="896"/>
                </a:cubicBezTo>
                <a:close/>
                <a:moveTo>
                  <a:pt x="898" y="894"/>
                </a:moveTo>
                <a:cubicBezTo>
                  <a:pt x="896" y="895"/>
                  <a:pt x="893" y="895"/>
                  <a:pt x="893" y="897"/>
                </a:cubicBezTo>
                <a:cubicBezTo>
                  <a:pt x="895" y="897"/>
                  <a:pt x="898" y="897"/>
                  <a:pt x="898" y="894"/>
                </a:cubicBezTo>
                <a:close/>
                <a:moveTo>
                  <a:pt x="676" y="910"/>
                </a:moveTo>
                <a:cubicBezTo>
                  <a:pt x="681" y="909"/>
                  <a:pt x="686" y="907"/>
                  <a:pt x="688" y="903"/>
                </a:cubicBezTo>
                <a:cubicBezTo>
                  <a:pt x="683" y="901"/>
                  <a:pt x="677" y="904"/>
                  <a:pt x="673" y="905"/>
                </a:cubicBezTo>
                <a:cubicBezTo>
                  <a:pt x="676" y="905"/>
                  <a:pt x="675" y="908"/>
                  <a:pt x="676" y="910"/>
                </a:cubicBezTo>
                <a:close/>
                <a:moveTo>
                  <a:pt x="196" y="910"/>
                </a:moveTo>
                <a:cubicBezTo>
                  <a:pt x="196" y="907"/>
                  <a:pt x="198" y="906"/>
                  <a:pt x="196" y="903"/>
                </a:cubicBezTo>
                <a:cubicBezTo>
                  <a:pt x="194" y="903"/>
                  <a:pt x="194" y="903"/>
                  <a:pt x="194" y="903"/>
                </a:cubicBezTo>
                <a:cubicBezTo>
                  <a:pt x="194" y="907"/>
                  <a:pt x="191" y="911"/>
                  <a:pt x="196" y="910"/>
                </a:cubicBezTo>
                <a:close/>
                <a:moveTo>
                  <a:pt x="132" y="906"/>
                </a:moveTo>
                <a:cubicBezTo>
                  <a:pt x="131" y="906"/>
                  <a:pt x="131" y="905"/>
                  <a:pt x="131" y="904"/>
                </a:cubicBezTo>
                <a:cubicBezTo>
                  <a:pt x="128" y="904"/>
                  <a:pt x="128" y="904"/>
                  <a:pt x="128" y="904"/>
                </a:cubicBezTo>
                <a:cubicBezTo>
                  <a:pt x="127" y="908"/>
                  <a:pt x="132" y="909"/>
                  <a:pt x="132" y="906"/>
                </a:cubicBezTo>
                <a:close/>
                <a:moveTo>
                  <a:pt x="867" y="905"/>
                </a:moveTo>
                <a:cubicBezTo>
                  <a:pt x="865" y="906"/>
                  <a:pt x="862" y="907"/>
                  <a:pt x="861" y="909"/>
                </a:cubicBezTo>
                <a:cubicBezTo>
                  <a:pt x="864" y="909"/>
                  <a:pt x="866" y="908"/>
                  <a:pt x="867" y="905"/>
                </a:cubicBezTo>
                <a:close/>
                <a:moveTo>
                  <a:pt x="745" y="910"/>
                </a:moveTo>
                <a:cubicBezTo>
                  <a:pt x="749" y="909"/>
                  <a:pt x="747" y="909"/>
                  <a:pt x="747" y="913"/>
                </a:cubicBezTo>
                <a:cubicBezTo>
                  <a:pt x="751" y="912"/>
                  <a:pt x="748" y="909"/>
                  <a:pt x="751" y="908"/>
                </a:cubicBezTo>
                <a:cubicBezTo>
                  <a:pt x="748" y="908"/>
                  <a:pt x="747" y="907"/>
                  <a:pt x="745" y="910"/>
                </a:cubicBezTo>
                <a:close/>
                <a:moveTo>
                  <a:pt x="134" y="912"/>
                </a:moveTo>
                <a:cubicBezTo>
                  <a:pt x="135" y="909"/>
                  <a:pt x="134" y="908"/>
                  <a:pt x="131" y="908"/>
                </a:cubicBezTo>
                <a:cubicBezTo>
                  <a:pt x="131" y="911"/>
                  <a:pt x="133" y="911"/>
                  <a:pt x="134" y="912"/>
                </a:cubicBezTo>
                <a:close/>
                <a:moveTo>
                  <a:pt x="598" y="914"/>
                </a:moveTo>
                <a:cubicBezTo>
                  <a:pt x="597" y="912"/>
                  <a:pt x="595" y="911"/>
                  <a:pt x="593" y="911"/>
                </a:cubicBezTo>
                <a:cubicBezTo>
                  <a:pt x="593" y="913"/>
                  <a:pt x="597" y="916"/>
                  <a:pt x="598" y="914"/>
                </a:cubicBezTo>
                <a:close/>
                <a:moveTo>
                  <a:pt x="105" y="927"/>
                </a:moveTo>
                <a:cubicBezTo>
                  <a:pt x="108" y="927"/>
                  <a:pt x="108" y="927"/>
                  <a:pt x="108" y="927"/>
                </a:cubicBezTo>
                <a:cubicBezTo>
                  <a:pt x="109" y="924"/>
                  <a:pt x="106" y="924"/>
                  <a:pt x="104" y="922"/>
                </a:cubicBezTo>
                <a:cubicBezTo>
                  <a:pt x="103" y="927"/>
                  <a:pt x="109" y="924"/>
                  <a:pt x="105" y="927"/>
                </a:cubicBezTo>
                <a:close/>
                <a:moveTo>
                  <a:pt x="761" y="929"/>
                </a:moveTo>
                <a:cubicBezTo>
                  <a:pt x="761" y="928"/>
                  <a:pt x="765" y="929"/>
                  <a:pt x="764" y="927"/>
                </a:cubicBezTo>
                <a:cubicBezTo>
                  <a:pt x="763" y="927"/>
                  <a:pt x="763" y="925"/>
                  <a:pt x="762" y="925"/>
                </a:cubicBezTo>
                <a:cubicBezTo>
                  <a:pt x="761" y="926"/>
                  <a:pt x="758" y="928"/>
                  <a:pt x="761" y="929"/>
                </a:cubicBezTo>
                <a:close/>
                <a:moveTo>
                  <a:pt x="741" y="931"/>
                </a:moveTo>
                <a:cubicBezTo>
                  <a:pt x="744" y="933"/>
                  <a:pt x="748" y="931"/>
                  <a:pt x="750" y="928"/>
                </a:cubicBezTo>
                <a:cubicBezTo>
                  <a:pt x="747" y="929"/>
                  <a:pt x="741" y="927"/>
                  <a:pt x="741" y="931"/>
                </a:cubicBezTo>
                <a:close/>
                <a:moveTo>
                  <a:pt x="727" y="936"/>
                </a:moveTo>
                <a:cubicBezTo>
                  <a:pt x="729" y="935"/>
                  <a:pt x="728" y="939"/>
                  <a:pt x="731" y="937"/>
                </a:cubicBezTo>
                <a:cubicBezTo>
                  <a:pt x="730" y="935"/>
                  <a:pt x="732" y="934"/>
                  <a:pt x="732" y="932"/>
                </a:cubicBezTo>
                <a:cubicBezTo>
                  <a:pt x="729" y="932"/>
                  <a:pt x="728" y="934"/>
                  <a:pt x="727" y="936"/>
                </a:cubicBezTo>
                <a:close/>
                <a:moveTo>
                  <a:pt x="686" y="946"/>
                </a:moveTo>
                <a:cubicBezTo>
                  <a:pt x="690" y="948"/>
                  <a:pt x="696" y="945"/>
                  <a:pt x="698" y="943"/>
                </a:cubicBezTo>
                <a:cubicBezTo>
                  <a:pt x="695" y="942"/>
                  <a:pt x="687" y="943"/>
                  <a:pt x="686" y="946"/>
                </a:cubicBezTo>
                <a:close/>
                <a:moveTo>
                  <a:pt x="650" y="954"/>
                </a:moveTo>
                <a:cubicBezTo>
                  <a:pt x="646" y="955"/>
                  <a:pt x="642" y="956"/>
                  <a:pt x="640" y="959"/>
                </a:cubicBezTo>
                <a:cubicBezTo>
                  <a:pt x="644" y="959"/>
                  <a:pt x="649" y="958"/>
                  <a:pt x="650" y="954"/>
                </a:cubicBezTo>
                <a:close/>
                <a:moveTo>
                  <a:pt x="1081" y="965"/>
                </a:moveTo>
                <a:cubicBezTo>
                  <a:pt x="1082" y="963"/>
                  <a:pt x="1083" y="962"/>
                  <a:pt x="1083" y="959"/>
                </a:cubicBezTo>
                <a:cubicBezTo>
                  <a:pt x="1080" y="958"/>
                  <a:pt x="1080" y="964"/>
                  <a:pt x="1081" y="965"/>
                </a:cubicBezTo>
                <a:close/>
                <a:moveTo>
                  <a:pt x="632" y="966"/>
                </a:moveTo>
                <a:cubicBezTo>
                  <a:pt x="637" y="965"/>
                  <a:pt x="646" y="967"/>
                  <a:pt x="649" y="963"/>
                </a:cubicBezTo>
                <a:cubicBezTo>
                  <a:pt x="644" y="966"/>
                  <a:pt x="637" y="961"/>
                  <a:pt x="632" y="966"/>
                </a:cubicBezTo>
                <a:close/>
                <a:moveTo>
                  <a:pt x="230" y="979"/>
                </a:moveTo>
                <a:cubicBezTo>
                  <a:pt x="233" y="985"/>
                  <a:pt x="238" y="990"/>
                  <a:pt x="245" y="992"/>
                </a:cubicBezTo>
                <a:cubicBezTo>
                  <a:pt x="245" y="983"/>
                  <a:pt x="233" y="985"/>
                  <a:pt x="230" y="979"/>
                </a:cubicBezTo>
                <a:close/>
                <a:moveTo>
                  <a:pt x="1059" y="991"/>
                </a:moveTo>
                <a:cubicBezTo>
                  <a:pt x="1059" y="989"/>
                  <a:pt x="1059" y="989"/>
                  <a:pt x="1059" y="989"/>
                </a:cubicBezTo>
                <a:cubicBezTo>
                  <a:pt x="1059" y="989"/>
                  <a:pt x="1059" y="988"/>
                  <a:pt x="1058" y="988"/>
                </a:cubicBezTo>
                <a:cubicBezTo>
                  <a:pt x="1058" y="989"/>
                  <a:pt x="1053" y="988"/>
                  <a:pt x="1055" y="991"/>
                </a:cubicBezTo>
                <a:cubicBezTo>
                  <a:pt x="1056" y="989"/>
                  <a:pt x="1057" y="992"/>
                  <a:pt x="1059" y="991"/>
                </a:cubicBezTo>
                <a:close/>
                <a:moveTo>
                  <a:pt x="1054" y="994"/>
                </a:moveTo>
                <a:cubicBezTo>
                  <a:pt x="1054" y="994"/>
                  <a:pt x="1054" y="993"/>
                  <a:pt x="1053" y="993"/>
                </a:cubicBezTo>
                <a:cubicBezTo>
                  <a:pt x="1053" y="997"/>
                  <a:pt x="1053" y="997"/>
                  <a:pt x="1053" y="997"/>
                </a:cubicBezTo>
                <a:cubicBezTo>
                  <a:pt x="1054" y="997"/>
                  <a:pt x="1055" y="996"/>
                  <a:pt x="1055" y="997"/>
                </a:cubicBezTo>
                <a:cubicBezTo>
                  <a:pt x="1053" y="1000"/>
                  <a:pt x="1053" y="1005"/>
                  <a:pt x="1047" y="1004"/>
                </a:cubicBezTo>
                <a:cubicBezTo>
                  <a:pt x="1046" y="1007"/>
                  <a:pt x="1048" y="1006"/>
                  <a:pt x="1048" y="1009"/>
                </a:cubicBezTo>
                <a:cubicBezTo>
                  <a:pt x="1055" y="1007"/>
                  <a:pt x="1058" y="1002"/>
                  <a:pt x="1059" y="994"/>
                </a:cubicBezTo>
                <a:cubicBezTo>
                  <a:pt x="1058" y="992"/>
                  <a:pt x="1055" y="997"/>
                  <a:pt x="1054" y="994"/>
                </a:cubicBezTo>
                <a:close/>
                <a:moveTo>
                  <a:pt x="662" y="996"/>
                </a:moveTo>
                <a:cubicBezTo>
                  <a:pt x="658" y="995"/>
                  <a:pt x="651" y="995"/>
                  <a:pt x="648" y="999"/>
                </a:cubicBezTo>
                <a:cubicBezTo>
                  <a:pt x="653" y="999"/>
                  <a:pt x="658" y="999"/>
                  <a:pt x="662" y="996"/>
                </a:cubicBezTo>
                <a:close/>
                <a:moveTo>
                  <a:pt x="808" y="998"/>
                </a:moveTo>
                <a:cubicBezTo>
                  <a:pt x="808" y="1000"/>
                  <a:pt x="805" y="1001"/>
                  <a:pt x="806" y="1004"/>
                </a:cubicBezTo>
                <a:cubicBezTo>
                  <a:pt x="809" y="1003"/>
                  <a:pt x="812" y="1002"/>
                  <a:pt x="815" y="1000"/>
                </a:cubicBezTo>
                <a:cubicBezTo>
                  <a:pt x="813" y="998"/>
                  <a:pt x="810" y="999"/>
                  <a:pt x="808" y="998"/>
                </a:cubicBezTo>
                <a:close/>
                <a:moveTo>
                  <a:pt x="728" y="1008"/>
                </a:moveTo>
                <a:cubicBezTo>
                  <a:pt x="730" y="1008"/>
                  <a:pt x="733" y="1009"/>
                  <a:pt x="733" y="1007"/>
                </a:cubicBezTo>
                <a:cubicBezTo>
                  <a:pt x="732" y="1007"/>
                  <a:pt x="733" y="1005"/>
                  <a:pt x="732" y="1005"/>
                </a:cubicBezTo>
                <a:cubicBezTo>
                  <a:pt x="731" y="1007"/>
                  <a:pt x="727" y="1005"/>
                  <a:pt x="728" y="1008"/>
                </a:cubicBezTo>
                <a:close/>
                <a:moveTo>
                  <a:pt x="1023" y="1012"/>
                </a:moveTo>
                <a:cubicBezTo>
                  <a:pt x="1026" y="1011"/>
                  <a:pt x="1029" y="1009"/>
                  <a:pt x="1029" y="1005"/>
                </a:cubicBezTo>
                <a:cubicBezTo>
                  <a:pt x="1025" y="1005"/>
                  <a:pt x="1025" y="1005"/>
                  <a:pt x="1025" y="1005"/>
                </a:cubicBezTo>
                <a:cubicBezTo>
                  <a:pt x="1024" y="1007"/>
                  <a:pt x="1025" y="1011"/>
                  <a:pt x="1023" y="1012"/>
                </a:cubicBezTo>
                <a:close/>
                <a:moveTo>
                  <a:pt x="328" y="1014"/>
                </a:moveTo>
                <a:cubicBezTo>
                  <a:pt x="330" y="1016"/>
                  <a:pt x="331" y="1018"/>
                  <a:pt x="334" y="1019"/>
                </a:cubicBezTo>
                <a:cubicBezTo>
                  <a:pt x="334" y="1016"/>
                  <a:pt x="330" y="1013"/>
                  <a:pt x="328" y="1014"/>
                </a:cubicBezTo>
                <a:close/>
                <a:moveTo>
                  <a:pt x="787" y="1015"/>
                </a:moveTo>
                <a:cubicBezTo>
                  <a:pt x="784" y="1015"/>
                  <a:pt x="784" y="1015"/>
                  <a:pt x="784" y="1015"/>
                </a:cubicBezTo>
                <a:cubicBezTo>
                  <a:pt x="784" y="1017"/>
                  <a:pt x="785" y="1019"/>
                  <a:pt x="786" y="1019"/>
                </a:cubicBezTo>
                <a:cubicBezTo>
                  <a:pt x="786" y="1018"/>
                  <a:pt x="787" y="1017"/>
                  <a:pt x="787" y="1015"/>
                </a:cubicBezTo>
                <a:close/>
                <a:moveTo>
                  <a:pt x="676" y="1030"/>
                </a:moveTo>
                <a:cubicBezTo>
                  <a:pt x="683" y="1034"/>
                  <a:pt x="688" y="1034"/>
                  <a:pt x="697" y="1033"/>
                </a:cubicBezTo>
                <a:cubicBezTo>
                  <a:pt x="698" y="1029"/>
                  <a:pt x="695" y="1030"/>
                  <a:pt x="696" y="1027"/>
                </a:cubicBezTo>
                <a:cubicBezTo>
                  <a:pt x="690" y="1027"/>
                  <a:pt x="682" y="1027"/>
                  <a:pt x="676" y="1030"/>
                </a:cubicBezTo>
                <a:close/>
                <a:moveTo>
                  <a:pt x="309" y="1029"/>
                </a:moveTo>
                <a:cubicBezTo>
                  <a:pt x="309" y="1032"/>
                  <a:pt x="312" y="1032"/>
                  <a:pt x="314" y="1033"/>
                </a:cubicBezTo>
                <a:cubicBezTo>
                  <a:pt x="314" y="1030"/>
                  <a:pt x="312" y="1029"/>
                  <a:pt x="309" y="1029"/>
                </a:cubicBezTo>
                <a:close/>
                <a:moveTo>
                  <a:pt x="763" y="1050"/>
                </a:moveTo>
                <a:cubicBezTo>
                  <a:pt x="763" y="1050"/>
                  <a:pt x="763" y="1051"/>
                  <a:pt x="762" y="1050"/>
                </a:cubicBezTo>
                <a:cubicBezTo>
                  <a:pt x="761" y="1048"/>
                  <a:pt x="764" y="1049"/>
                  <a:pt x="764" y="1048"/>
                </a:cubicBezTo>
                <a:cubicBezTo>
                  <a:pt x="760" y="1046"/>
                  <a:pt x="753" y="1050"/>
                  <a:pt x="751" y="1043"/>
                </a:cubicBezTo>
                <a:cubicBezTo>
                  <a:pt x="754" y="1042"/>
                  <a:pt x="757" y="1041"/>
                  <a:pt x="758" y="1036"/>
                </a:cubicBezTo>
                <a:cubicBezTo>
                  <a:pt x="749" y="1033"/>
                  <a:pt x="734" y="1034"/>
                  <a:pt x="733" y="1043"/>
                </a:cubicBezTo>
                <a:cubicBezTo>
                  <a:pt x="732" y="1053"/>
                  <a:pt x="751" y="1052"/>
                  <a:pt x="762" y="1054"/>
                </a:cubicBezTo>
                <a:cubicBezTo>
                  <a:pt x="761" y="1051"/>
                  <a:pt x="766" y="1051"/>
                  <a:pt x="763" y="1050"/>
                </a:cubicBezTo>
                <a:close/>
                <a:moveTo>
                  <a:pt x="653" y="1047"/>
                </a:moveTo>
                <a:cubicBezTo>
                  <a:pt x="655" y="1039"/>
                  <a:pt x="665" y="1047"/>
                  <a:pt x="667" y="1040"/>
                </a:cubicBezTo>
                <a:cubicBezTo>
                  <a:pt x="655" y="1042"/>
                  <a:pt x="645" y="1041"/>
                  <a:pt x="636" y="1038"/>
                </a:cubicBezTo>
                <a:cubicBezTo>
                  <a:pt x="638" y="1041"/>
                  <a:pt x="636" y="1043"/>
                  <a:pt x="635" y="1046"/>
                </a:cubicBezTo>
                <a:cubicBezTo>
                  <a:pt x="642" y="1045"/>
                  <a:pt x="646" y="1047"/>
                  <a:pt x="653" y="1047"/>
                </a:cubicBezTo>
                <a:close/>
                <a:moveTo>
                  <a:pt x="978" y="1044"/>
                </a:moveTo>
                <a:cubicBezTo>
                  <a:pt x="978" y="1046"/>
                  <a:pt x="974" y="1045"/>
                  <a:pt x="975" y="1048"/>
                </a:cubicBezTo>
                <a:cubicBezTo>
                  <a:pt x="977" y="1049"/>
                  <a:pt x="980" y="1045"/>
                  <a:pt x="978" y="1044"/>
                </a:cubicBezTo>
                <a:close/>
                <a:moveTo>
                  <a:pt x="966" y="1050"/>
                </a:moveTo>
                <a:cubicBezTo>
                  <a:pt x="966" y="1055"/>
                  <a:pt x="972" y="1054"/>
                  <a:pt x="972" y="1050"/>
                </a:cubicBezTo>
                <a:cubicBezTo>
                  <a:pt x="968" y="1049"/>
                  <a:pt x="968" y="1051"/>
                  <a:pt x="966" y="1050"/>
                </a:cubicBezTo>
                <a:close/>
                <a:moveTo>
                  <a:pt x="603" y="1063"/>
                </a:moveTo>
                <a:cubicBezTo>
                  <a:pt x="606" y="1061"/>
                  <a:pt x="607" y="1062"/>
                  <a:pt x="610" y="1061"/>
                </a:cubicBezTo>
                <a:cubicBezTo>
                  <a:pt x="608" y="1060"/>
                  <a:pt x="603" y="1059"/>
                  <a:pt x="603" y="1063"/>
                </a:cubicBezTo>
                <a:close/>
                <a:moveTo>
                  <a:pt x="597" y="1066"/>
                </a:moveTo>
                <a:cubicBezTo>
                  <a:pt x="602" y="1064"/>
                  <a:pt x="612" y="1071"/>
                  <a:pt x="615" y="1064"/>
                </a:cubicBezTo>
                <a:cubicBezTo>
                  <a:pt x="608" y="1066"/>
                  <a:pt x="601" y="1061"/>
                  <a:pt x="597" y="1066"/>
                </a:cubicBezTo>
                <a:close/>
                <a:moveTo>
                  <a:pt x="405" y="1070"/>
                </a:moveTo>
                <a:cubicBezTo>
                  <a:pt x="401" y="1068"/>
                  <a:pt x="396" y="1067"/>
                  <a:pt x="392" y="1070"/>
                </a:cubicBezTo>
                <a:cubicBezTo>
                  <a:pt x="392" y="1075"/>
                  <a:pt x="399" y="1074"/>
                  <a:pt x="399" y="1079"/>
                </a:cubicBezTo>
                <a:cubicBezTo>
                  <a:pt x="401" y="1080"/>
                  <a:pt x="401" y="1078"/>
                  <a:pt x="402" y="1078"/>
                </a:cubicBezTo>
                <a:cubicBezTo>
                  <a:pt x="404" y="1080"/>
                  <a:pt x="404" y="1085"/>
                  <a:pt x="409" y="1084"/>
                </a:cubicBezTo>
                <a:cubicBezTo>
                  <a:pt x="409" y="1078"/>
                  <a:pt x="412" y="1084"/>
                  <a:pt x="414" y="1081"/>
                </a:cubicBezTo>
                <a:cubicBezTo>
                  <a:pt x="411" y="1078"/>
                  <a:pt x="405" y="1077"/>
                  <a:pt x="405" y="1070"/>
                </a:cubicBezTo>
                <a:close/>
                <a:moveTo>
                  <a:pt x="785" y="1073"/>
                </a:moveTo>
                <a:cubicBezTo>
                  <a:pt x="788" y="1073"/>
                  <a:pt x="790" y="1075"/>
                  <a:pt x="792" y="1072"/>
                </a:cubicBezTo>
                <a:cubicBezTo>
                  <a:pt x="791" y="1072"/>
                  <a:pt x="791" y="1072"/>
                  <a:pt x="791" y="1071"/>
                </a:cubicBezTo>
                <a:cubicBezTo>
                  <a:pt x="788" y="1070"/>
                  <a:pt x="786" y="1071"/>
                  <a:pt x="785" y="1073"/>
                </a:cubicBezTo>
                <a:close/>
                <a:moveTo>
                  <a:pt x="633" y="1080"/>
                </a:moveTo>
                <a:cubicBezTo>
                  <a:pt x="635" y="1080"/>
                  <a:pt x="641" y="1080"/>
                  <a:pt x="642" y="1076"/>
                </a:cubicBezTo>
                <a:cubicBezTo>
                  <a:pt x="639" y="1074"/>
                  <a:pt x="635" y="1073"/>
                  <a:pt x="630" y="1073"/>
                </a:cubicBezTo>
                <a:cubicBezTo>
                  <a:pt x="630" y="1077"/>
                  <a:pt x="633" y="1078"/>
                  <a:pt x="633" y="1080"/>
                </a:cubicBezTo>
                <a:close/>
                <a:moveTo>
                  <a:pt x="611" y="1083"/>
                </a:moveTo>
                <a:cubicBezTo>
                  <a:pt x="614" y="1084"/>
                  <a:pt x="618" y="1086"/>
                  <a:pt x="619" y="1082"/>
                </a:cubicBezTo>
                <a:cubicBezTo>
                  <a:pt x="617" y="1083"/>
                  <a:pt x="612" y="1081"/>
                  <a:pt x="611" y="1083"/>
                </a:cubicBezTo>
                <a:close/>
                <a:moveTo>
                  <a:pt x="431" y="1085"/>
                </a:moveTo>
                <a:cubicBezTo>
                  <a:pt x="428" y="1086"/>
                  <a:pt x="426" y="1082"/>
                  <a:pt x="424" y="1085"/>
                </a:cubicBezTo>
                <a:cubicBezTo>
                  <a:pt x="427" y="1086"/>
                  <a:pt x="427" y="1090"/>
                  <a:pt x="431" y="1088"/>
                </a:cubicBezTo>
                <a:cubicBezTo>
                  <a:pt x="429" y="1088"/>
                  <a:pt x="432" y="1087"/>
                  <a:pt x="431" y="1085"/>
                </a:cubicBezTo>
                <a:close/>
                <a:moveTo>
                  <a:pt x="299" y="1093"/>
                </a:moveTo>
                <a:cubicBezTo>
                  <a:pt x="306" y="1095"/>
                  <a:pt x="308" y="1106"/>
                  <a:pt x="316" y="1104"/>
                </a:cubicBezTo>
                <a:cubicBezTo>
                  <a:pt x="313" y="1103"/>
                  <a:pt x="317" y="1100"/>
                  <a:pt x="315" y="1099"/>
                </a:cubicBezTo>
                <a:cubicBezTo>
                  <a:pt x="308" y="1100"/>
                  <a:pt x="307" y="1090"/>
                  <a:pt x="299" y="1089"/>
                </a:cubicBezTo>
                <a:lnTo>
                  <a:pt x="299" y="1093"/>
                </a:lnTo>
                <a:close/>
                <a:moveTo>
                  <a:pt x="421" y="1094"/>
                </a:moveTo>
                <a:cubicBezTo>
                  <a:pt x="421" y="1095"/>
                  <a:pt x="420" y="1095"/>
                  <a:pt x="418" y="1095"/>
                </a:cubicBezTo>
                <a:cubicBezTo>
                  <a:pt x="420" y="1100"/>
                  <a:pt x="422" y="1104"/>
                  <a:pt x="429" y="1104"/>
                </a:cubicBezTo>
                <a:cubicBezTo>
                  <a:pt x="429" y="1098"/>
                  <a:pt x="422" y="1099"/>
                  <a:pt x="421" y="1094"/>
                </a:cubicBezTo>
                <a:close/>
                <a:moveTo>
                  <a:pt x="878" y="1103"/>
                </a:moveTo>
                <a:cubicBezTo>
                  <a:pt x="881" y="1101"/>
                  <a:pt x="882" y="1103"/>
                  <a:pt x="883" y="1099"/>
                </a:cubicBezTo>
                <a:cubicBezTo>
                  <a:pt x="881" y="1100"/>
                  <a:pt x="879" y="1101"/>
                  <a:pt x="878" y="1103"/>
                </a:cubicBezTo>
                <a:close/>
                <a:moveTo>
                  <a:pt x="448" y="1111"/>
                </a:moveTo>
                <a:cubicBezTo>
                  <a:pt x="450" y="1111"/>
                  <a:pt x="455" y="1117"/>
                  <a:pt x="456" y="1113"/>
                </a:cubicBezTo>
                <a:cubicBezTo>
                  <a:pt x="454" y="1112"/>
                  <a:pt x="450" y="1109"/>
                  <a:pt x="448" y="1111"/>
                </a:cubicBezTo>
                <a:close/>
                <a:moveTo>
                  <a:pt x="854" y="1114"/>
                </a:moveTo>
                <a:cubicBezTo>
                  <a:pt x="852" y="1113"/>
                  <a:pt x="857" y="1115"/>
                  <a:pt x="857" y="1110"/>
                </a:cubicBezTo>
                <a:cubicBezTo>
                  <a:pt x="855" y="1110"/>
                  <a:pt x="854" y="1112"/>
                  <a:pt x="852" y="1112"/>
                </a:cubicBezTo>
                <a:cubicBezTo>
                  <a:pt x="851" y="1114"/>
                  <a:pt x="853" y="1117"/>
                  <a:pt x="854" y="1114"/>
                </a:cubicBezTo>
                <a:close/>
                <a:moveTo>
                  <a:pt x="463" y="1121"/>
                </a:moveTo>
                <a:cubicBezTo>
                  <a:pt x="462" y="1121"/>
                  <a:pt x="461" y="1121"/>
                  <a:pt x="460" y="1121"/>
                </a:cubicBezTo>
                <a:cubicBezTo>
                  <a:pt x="459" y="1124"/>
                  <a:pt x="459" y="1130"/>
                  <a:pt x="463" y="1128"/>
                </a:cubicBezTo>
                <a:cubicBezTo>
                  <a:pt x="459" y="1126"/>
                  <a:pt x="464" y="1123"/>
                  <a:pt x="463" y="1121"/>
                </a:cubicBezTo>
                <a:close/>
                <a:moveTo>
                  <a:pt x="832" y="1122"/>
                </a:moveTo>
                <a:cubicBezTo>
                  <a:pt x="831" y="1121"/>
                  <a:pt x="827" y="1123"/>
                  <a:pt x="825" y="1124"/>
                </a:cubicBezTo>
                <a:cubicBezTo>
                  <a:pt x="827" y="1123"/>
                  <a:pt x="832" y="1126"/>
                  <a:pt x="832" y="1122"/>
                </a:cubicBezTo>
                <a:close/>
                <a:moveTo>
                  <a:pt x="630" y="1124"/>
                </a:moveTo>
                <a:cubicBezTo>
                  <a:pt x="629" y="1125"/>
                  <a:pt x="629" y="1127"/>
                  <a:pt x="630" y="1128"/>
                </a:cubicBezTo>
                <a:cubicBezTo>
                  <a:pt x="633" y="1128"/>
                  <a:pt x="636" y="1127"/>
                  <a:pt x="638" y="1126"/>
                </a:cubicBezTo>
                <a:cubicBezTo>
                  <a:pt x="634" y="1127"/>
                  <a:pt x="633" y="1124"/>
                  <a:pt x="630" y="1124"/>
                </a:cubicBezTo>
                <a:close/>
                <a:moveTo>
                  <a:pt x="829" y="1129"/>
                </a:moveTo>
                <a:cubicBezTo>
                  <a:pt x="833" y="1128"/>
                  <a:pt x="839" y="1129"/>
                  <a:pt x="840" y="1125"/>
                </a:cubicBezTo>
                <a:cubicBezTo>
                  <a:pt x="836" y="1126"/>
                  <a:pt x="831" y="1126"/>
                  <a:pt x="829" y="1129"/>
                </a:cubicBezTo>
                <a:close/>
                <a:moveTo>
                  <a:pt x="779" y="1129"/>
                </a:moveTo>
                <a:cubicBezTo>
                  <a:pt x="782" y="1129"/>
                  <a:pt x="784" y="1128"/>
                  <a:pt x="785" y="1127"/>
                </a:cubicBezTo>
                <a:cubicBezTo>
                  <a:pt x="782" y="1127"/>
                  <a:pt x="780" y="1127"/>
                  <a:pt x="779" y="1129"/>
                </a:cubicBezTo>
                <a:close/>
                <a:moveTo>
                  <a:pt x="706" y="1138"/>
                </a:moveTo>
                <a:cubicBezTo>
                  <a:pt x="710" y="1139"/>
                  <a:pt x="714" y="1136"/>
                  <a:pt x="712" y="1134"/>
                </a:cubicBezTo>
                <a:cubicBezTo>
                  <a:pt x="711" y="1136"/>
                  <a:pt x="706" y="1134"/>
                  <a:pt x="706" y="1138"/>
                </a:cubicBezTo>
                <a:close/>
                <a:moveTo>
                  <a:pt x="310" y="1139"/>
                </a:moveTo>
                <a:cubicBezTo>
                  <a:pt x="312" y="1140"/>
                  <a:pt x="316" y="1144"/>
                  <a:pt x="318" y="1142"/>
                </a:cubicBezTo>
                <a:cubicBezTo>
                  <a:pt x="316" y="1141"/>
                  <a:pt x="313" y="1137"/>
                  <a:pt x="310" y="1139"/>
                </a:cubicBezTo>
                <a:close/>
                <a:moveTo>
                  <a:pt x="511" y="1144"/>
                </a:moveTo>
                <a:cubicBezTo>
                  <a:pt x="517" y="1140"/>
                  <a:pt x="524" y="1144"/>
                  <a:pt x="528" y="1144"/>
                </a:cubicBezTo>
                <a:cubicBezTo>
                  <a:pt x="526" y="1140"/>
                  <a:pt x="512" y="1136"/>
                  <a:pt x="511" y="1144"/>
                </a:cubicBezTo>
                <a:close/>
                <a:moveTo>
                  <a:pt x="540" y="1142"/>
                </a:moveTo>
                <a:cubicBezTo>
                  <a:pt x="540" y="1144"/>
                  <a:pt x="544" y="1146"/>
                  <a:pt x="546" y="1143"/>
                </a:cubicBezTo>
                <a:cubicBezTo>
                  <a:pt x="544" y="1142"/>
                  <a:pt x="542" y="1138"/>
                  <a:pt x="540" y="1142"/>
                </a:cubicBezTo>
                <a:close/>
                <a:moveTo>
                  <a:pt x="343" y="1149"/>
                </a:moveTo>
                <a:cubicBezTo>
                  <a:pt x="342" y="1150"/>
                  <a:pt x="339" y="1148"/>
                  <a:pt x="339" y="1150"/>
                </a:cubicBezTo>
                <a:cubicBezTo>
                  <a:pt x="342" y="1153"/>
                  <a:pt x="343" y="1155"/>
                  <a:pt x="348" y="1155"/>
                </a:cubicBezTo>
                <a:cubicBezTo>
                  <a:pt x="348" y="1151"/>
                  <a:pt x="343" y="1153"/>
                  <a:pt x="343" y="1149"/>
                </a:cubicBezTo>
                <a:close/>
                <a:moveTo>
                  <a:pt x="589" y="1153"/>
                </a:moveTo>
                <a:cubicBezTo>
                  <a:pt x="592" y="1154"/>
                  <a:pt x="594" y="1158"/>
                  <a:pt x="597" y="1156"/>
                </a:cubicBezTo>
                <a:cubicBezTo>
                  <a:pt x="597" y="1152"/>
                  <a:pt x="591" y="1150"/>
                  <a:pt x="589" y="1153"/>
                </a:cubicBezTo>
                <a:close/>
                <a:moveTo>
                  <a:pt x="535" y="1217"/>
                </a:moveTo>
                <a:cubicBezTo>
                  <a:pt x="539" y="1215"/>
                  <a:pt x="543" y="1221"/>
                  <a:pt x="546" y="1216"/>
                </a:cubicBezTo>
                <a:cubicBezTo>
                  <a:pt x="543" y="1213"/>
                  <a:pt x="535" y="1215"/>
                  <a:pt x="532" y="1212"/>
                </a:cubicBezTo>
                <a:cubicBezTo>
                  <a:pt x="532" y="1215"/>
                  <a:pt x="536" y="1213"/>
                  <a:pt x="535" y="1217"/>
                </a:cubicBezTo>
                <a:close/>
                <a:moveTo>
                  <a:pt x="614" y="1221"/>
                </a:moveTo>
                <a:cubicBezTo>
                  <a:pt x="618" y="1221"/>
                  <a:pt x="619" y="1223"/>
                  <a:pt x="621" y="1220"/>
                </a:cubicBezTo>
                <a:cubicBezTo>
                  <a:pt x="620" y="1219"/>
                  <a:pt x="615" y="1219"/>
                  <a:pt x="614" y="1221"/>
                </a:cubicBezTo>
                <a:close/>
                <a:moveTo>
                  <a:pt x="689" y="1228"/>
                </a:moveTo>
                <a:cubicBezTo>
                  <a:pt x="693" y="1232"/>
                  <a:pt x="699" y="1230"/>
                  <a:pt x="704" y="1228"/>
                </a:cubicBezTo>
                <a:cubicBezTo>
                  <a:pt x="700" y="1225"/>
                  <a:pt x="695" y="1225"/>
                  <a:pt x="689" y="1228"/>
                </a:cubicBezTo>
                <a:close/>
                <a:moveTo>
                  <a:pt x="721" y="1229"/>
                </a:moveTo>
                <a:cubicBezTo>
                  <a:pt x="721" y="1228"/>
                  <a:pt x="720" y="1227"/>
                  <a:pt x="720" y="1226"/>
                </a:cubicBezTo>
                <a:cubicBezTo>
                  <a:pt x="718" y="1226"/>
                  <a:pt x="716" y="1225"/>
                  <a:pt x="715" y="1227"/>
                </a:cubicBezTo>
                <a:cubicBezTo>
                  <a:pt x="715" y="1230"/>
                  <a:pt x="718" y="1231"/>
                  <a:pt x="721" y="1229"/>
                </a:cubicBezTo>
                <a:close/>
                <a:moveTo>
                  <a:pt x="736" y="1227"/>
                </a:moveTo>
                <a:cubicBezTo>
                  <a:pt x="731" y="1230"/>
                  <a:pt x="729" y="1226"/>
                  <a:pt x="723" y="1226"/>
                </a:cubicBezTo>
                <a:cubicBezTo>
                  <a:pt x="725" y="1228"/>
                  <a:pt x="726" y="1230"/>
                  <a:pt x="726" y="1233"/>
                </a:cubicBezTo>
                <a:cubicBezTo>
                  <a:pt x="729" y="1233"/>
                  <a:pt x="733" y="1233"/>
                  <a:pt x="735" y="1234"/>
                </a:cubicBezTo>
                <a:cubicBezTo>
                  <a:pt x="728" y="1238"/>
                  <a:pt x="720" y="1235"/>
                  <a:pt x="714" y="1238"/>
                </a:cubicBezTo>
                <a:cubicBezTo>
                  <a:pt x="722" y="1241"/>
                  <a:pt x="731" y="1238"/>
                  <a:pt x="738" y="1241"/>
                </a:cubicBezTo>
                <a:cubicBezTo>
                  <a:pt x="740" y="1240"/>
                  <a:pt x="736" y="1239"/>
                  <a:pt x="737" y="1236"/>
                </a:cubicBezTo>
                <a:cubicBezTo>
                  <a:pt x="738" y="1236"/>
                  <a:pt x="742" y="1237"/>
                  <a:pt x="741" y="1235"/>
                </a:cubicBezTo>
                <a:cubicBezTo>
                  <a:pt x="738" y="1235"/>
                  <a:pt x="740" y="1229"/>
                  <a:pt x="736" y="1227"/>
                </a:cubicBezTo>
                <a:close/>
                <a:moveTo>
                  <a:pt x="771" y="1235"/>
                </a:moveTo>
                <a:cubicBezTo>
                  <a:pt x="770" y="1238"/>
                  <a:pt x="777" y="1238"/>
                  <a:pt x="776" y="1235"/>
                </a:cubicBezTo>
                <a:cubicBezTo>
                  <a:pt x="773" y="1236"/>
                  <a:pt x="774" y="1236"/>
                  <a:pt x="771" y="1235"/>
                </a:cubicBezTo>
                <a:close/>
                <a:moveTo>
                  <a:pt x="496" y="1245"/>
                </a:moveTo>
                <a:cubicBezTo>
                  <a:pt x="496" y="1247"/>
                  <a:pt x="501" y="1249"/>
                  <a:pt x="501" y="1248"/>
                </a:cubicBezTo>
                <a:cubicBezTo>
                  <a:pt x="500" y="1246"/>
                  <a:pt x="499" y="1244"/>
                  <a:pt x="496" y="1245"/>
                </a:cubicBezTo>
                <a:close/>
                <a:moveTo>
                  <a:pt x="384" y="0"/>
                </a:moveTo>
                <a:cubicBezTo>
                  <a:pt x="380" y="3"/>
                  <a:pt x="372" y="2"/>
                  <a:pt x="370" y="7"/>
                </a:cubicBezTo>
                <a:cubicBezTo>
                  <a:pt x="375" y="5"/>
                  <a:pt x="383" y="3"/>
                  <a:pt x="384" y="0"/>
                </a:cubicBezTo>
                <a:close/>
                <a:moveTo>
                  <a:pt x="363" y="14"/>
                </a:moveTo>
                <a:cubicBezTo>
                  <a:pt x="364" y="12"/>
                  <a:pt x="365" y="8"/>
                  <a:pt x="364" y="8"/>
                </a:cubicBezTo>
                <a:cubicBezTo>
                  <a:pt x="362" y="8"/>
                  <a:pt x="361" y="10"/>
                  <a:pt x="358" y="10"/>
                </a:cubicBezTo>
                <a:cubicBezTo>
                  <a:pt x="358" y="13"/>
                  <a:pt x="360" y="14"/>
                  <a:pt x="363" y="14"/>
                </a:cubicBezTo>
                <a:close/>
                <a:moveTo>
                  <a:pt x="605" y="1080"/>
                </a:moveTo>
                <a:cubicBezTo>
                  <a:pt x="604" y="1080"/>
                  <a:pt x="604" y="1080"/>
                  <a:pt x="603" y="1079"/>
                </a:cubicBezTo>
                <a:cubicBezTo>
                  <a:pt x="603" y="1080"/>
                  <a:pt x="604" y="1080"/>
                  <a:pt x="605" y="1080"/>
                </a:cubicBezTo>
                <a:close/>
                <a:moveTo>
                  <a:pt x="1210" y="547"/>
                </a:moveTo>
                <a:cubicBezTo>
                  <a:pt x="1210" y="546"/>
                  <a:pt x="1211" y="546"/>
                  <a:pt x="1211" y="544"/>
                </a:cubicBezTo>
                <a:cubicBezTo>
                  <a:pt x="1203" y="532"/>
                  <a:pt x="1208" y="514"/>
                  <a:pt x="1202" y="500"/>
                </a:cubicBezTo>
                <a:cubicBezTo>
                  <a:pt x="1201" y="501"/>
                  <a:pt x="1203" y="505"/>
                  <a:pt x="1201" y="504"/>
                </a:cubicBezTo>
                <a:cubicBezTo>
                  <a:pt x="1198" y="500"/>
                  <a:pt x="1196" y="493"/>
                  <a:pt x="1193" y="488"/>
                </a:cubicBezTo>
                <a:cubicBezTo>
                  <a:pt x="1192" y="493"/>
                  <a:pt x="1196" y="498"/>
                  <a:pt x="1194" y="502"/>
                </a:cubicBezTo>
                <a:cubicBezTo>
                  <a:pt x="1188" y="473"/>
                  <a:pt x="1181" y="444"/>
                  <a:pt x="1172" y="419"/>
                </a:cubicBezTo>
                <a:cubicBezTo>
                  <a:pt x="1174" y="431"/>
                  <a:pt x="1182" y="442"/>
                  <a:pt x="1179" y="454"/>
                </a:cubicBezTo>
                <a:cubicBezTo>
                  <a:pt x="1179" y="452"/>
                  <a:pt x="1177" y="453"/>
                  <a:pt x="1177" y="452"/>
                </a:cubicBezTo>
                <a:cubicBezTo>
                  <a:pt x="1174" y="433"/>
                  <a:pt x="1169" y="419"/>
                  <a:pt x="1162" y="404"/>
                </a:cubicBezTo>
                <a:cubicBezTo>
                  <a:pt x="1164" y="416"/>
                  <a:pt x="1172" y="426"/>
                  <a:pt x="1166" y="440"/>
                </a:cubicBezTo>
                <a:cubicBezTo>
                  <a:pt x="1166" y="439"/>
                  <a:pt x="1165" y="439"/>
                  <a:pt x="1164" y="440"/>
                </a:cubicBezTo>
                <a:cubicBezTo>
                  <a:pt x="1161" y="427"/>
                  <a:pt x="1153" y="415"/>
                  <a:pt x="1152" y="399"/>
                </a:cubicBezTo>
                <a:cubicBezTo>
                  <a:pt x="1154" y="399"/>
                  <a:pt x="1153" y="402"/>
                  <a:pt x="1155" y="401"/>
                </a:cubicBezTo>
                <a:cubicBezTo>
                  <a:pt x="1156" y="395"/>
                  <a:pt x="1151" y="392"/>
                  <a:pt x="1154" y="387"/>
                </a:cubicBezTo>
                <a:cubicBezTo>
                  <a:pt x="1155" y="390"/>
                  <a:pt x="1156" y="394"/>
                  <a:pt x="1159" y="396"/>
                </a:cubicBezTo>
                <a:cubicBezTo>
                  <a:pt x="1160" y="392"/>
                  <a:pt x="1158" y="391"/>
                  <a:pt x="1157" y="387"/>
                </a:cubicBezTo>
                <a:cubicBezTo>
                  <a:pt x="1160" y="386"/>
                  <a:pt x="1160" y="390"/>
                  <a:pt x="1161" y="388"/>
                </a:cubicBezTo>
                <a:cubicBezTo>
                  <a:pt x="1152" y="359"/>
                  <a:pt x="1141" y="327"/>
                  <a:pt x="1121" y="306"/>
                </a:cubicBezTo>
                <a:cubicBezTo>
                  <a:pt x="1121" y="304"/>
                  <a:pt x="1120" y="302"/>
                  <a:pt x="1119" y="300"/>
                </a:cubicBezTo>
                <a:cubicBezTo>
                  <a:pt x="1112" y="300"/>
                  <a:pt x="1112" y="291"/>
                  <a:pt x="1107" y="289"/>
                </a:cubicBezTo>
                <a:cubicBezTo>
                  <a:pt x="1093" y="268"/>
                  <a:pt x="1075" y="253"/>
                  <a:pt x="1060" y="234"/>
                </a:cubicBezTo>
                <a:cubicBezTo>
                  <a:pt x="1055" y="234"/>
                  <a:pt x="1055" y="229"/>
                  <a:pt x="1051" y="228"/>
                </a:cubicBezTo>
                <a:cubicBezTo>
                  <a:pt x="1059" y="241"/>
                  <a:pt x="1072" y="248"/>
                  <a:pt x="1080" y="263"/>
                </a:cubicBezTo>
                <a:cubicBezTo>
                  <a:pt x="1092" y="274"/>
                  <a:pt x="1103" y="285"/>
                  <a:pt x="1110" y="301"/>
                </a:cubicBezTo>
                <a:cubicBezTo>
                  <a:pt x="1109" y="301"/>
                  <a:pt x="1108" y="302"/>
                  <a:pt x="1107" y="302"/>
                </a:cubicBezTo>
                <a:cubicBezTo>
                  <a:pt x="1103" y="298"/>
                  <a:pt x="1102" y="291"/>
                  <a:pt x="1099" y="286"/>
                </a:cubicBezTo>
                <a:cubicBezTo>
                  <a:pt x="1096" y="286"/>
                  <a:pt x="1096" y="288"/>
                  <a:pt x="1094" y="286"/>
                </a:cubicBezTo>
                <a:cubicBezTo>
                  <a:pt x="1094" y="281"/>
                  <a:pt x="1094" y="281"/>
                  <a:pt x="1094" y="281"/>
                </a:cubicBezTo>
                <a:cubicBezTo>
                  <a:pt x="1081" y="269"/>
                  <a:pt x="1073" y="252"/>
                  <a:pt x="1057" y="243"/>
                </a:cubicBezTo>
                <a:cubicBezTo>
                  <a:pt x="1059" y="247"/>
                  <a:pt x="1063" y="256"/>
                  <a:pt x="1066" y="252"/>
                </a:cubicBezTo>
                <a:cubicBezTo>
                  <a:pt x="1068" y="260"/>
                  <a:pt x="1065" y="264"/>
                  <a:pt x="1066" y="270"/>
                </a:cubicBezTo>
                <a:cubicBezTo>
                  <a:pt x="1061" y="257"/>
                  <a:pt x="1047" y="253"/>
                  <a:pt x="1041" y="241"/>
                </a:cubicBezTo>
                <a:cubicBezTo>
                  <a:pt x="1043" y="240"/>
                  <a:pt x="1043" y="244"/>
                  <a:pt x="1045" y="242"/>
                </a:cubicBezTo>
                <a:cubicBezTo>
                  <a:pt x="1045" y="238"/>
                  <a:pt x="1042" y="238"/>
                  <a:pt x="1041" y="236"/>
                </a:cubicBezTo>
                <a:cubicBezTo>
                  <a:pt x="1041" y="237"/>
                  <a:pt x="1041" y="238"/>
                  <a:pt x="1039" y="238"/>
                </a:cubicBezTo>
                <a:cubicBezTo>
                  <a:pt x="1041" y="234"/>
                  <a:pt x="1036" y="235"/>
                  <a:pt x="1036" y="232"/>
                </a:cubicBezTo>
                <a:cubicBezTo>
                  <a:pt x="1034" y="232"/>
                  <a:pt x="1031" y="234"/>
                  <a:pt x="1029" y="232"/>
                </a:cubicBezTo>
                <a:cubicBezTo>
                  <a:pt x="1029" y="233"/>
                  <a:pt x="1030" y="234"/>
                  <a:pt x="1029" y="235"/>
                </a:cubicBezTo>
                <a:cubicBezTo>
                  <a:pt x="1026" y="234"/>
                  <a:pt x="1023" y="229"/>
                  <a:pt x="1021" y="233"/>
                </a:cubicBezTo>
                <a:cubicBezTo>
                  <a:pt x="1019" y="231"/>
                  <a:pt x="1017" y="228"/>
                  <a:pt x="1014" y="227"/>
                </a:cubicBezTo>
                <a:cubicBezTo>
                  <a:pt x="1016" y="233"/>
                  <a:pt x="1022" y="234"/>
                  <a:pt x="1024" y="241"/>
                </a:cubicBezTo>
                <a:cubicBezTo>
                  <a:pt x="1020" y="244"/>
                  <a:pt x="1017" y="237"/>
                  <a:pt x="1015" y="235"/>
                </a:cubicBezTo>
                <a:cubicBezTo>
                  <a:pt x="1010" y="230"/>
                  <a:pt x="1003" y="231"/>
                  <a:pt x="1007" y="227"/>
                </a:cubicBezTo>
                <a:cubicBezTo>
                  <a:pt x="1002" y="224"/>
                  <a:pt x="996" y="211"/>
                  <a:pt x="993" y="217"/>
                </a:cubicBezTo>
                <a:cubicBezTo>
                  <a:pt x="992" y="215"/>
                  <a:pt x="991" y="214"/>
                  <a:pt x="992" y="211"/>
                </a:cubicBezTo>
                <a:cubicBezTo>
                  <a:pt x="990" y="209"/>
                  <a:pt x="987" y="209"/>
                  <a:pt x="986" y="206"/>
                </a:cubicBezTo>
                <a:cubicBezTo>
                  <a:pt x="988" y="204"/>
                  <a:pt x="987" y="204"/>
                  <a:pt x="987" y="200"/>
                </a:cubicBezTo>
                <a:cubicBezTo>
                  <a:pt x="989" y="202"/>
                  <a:pt x="989" y="199"/>
                  <a:pt x="990" y="199"/>
                </a:cubicBezTo>
                <a:cubicBezTo>
                  <a:pt x="980" y="195"/>
                  <a:pt x="973" y="183"/>
                  <a:pt x="964" y="181"/>
                </a:cubicBezTo>
                <a:cubicBezTo>
                  <a:pt x="963" y="186"/>
                  <a:pt x="974" y="189"/>
                  <a:pt x="972" y="195"/>
                </a:cubicBezTo>
                <a:cubicBezTo>
                  <a:pt x="974" y="196"/>
                  <a:pt x="978" y="197"/>
                  <a:pt x="977" y="202"/>
                </a:cubicBezTo>
                <a:cubicBezTo>
                  <a:pt x="971" y="202"/>
                  <a:pt x="969" y="200"/>
                  <a:pt x="968" y="192"/>
                </a:cubicBezTo>
                <a:cubicBezTo>
                  <a:pt x="956" y="194"/>
                  <a:pt x="951" y="183"/>
                  <a:pt x="942" y="178"/>
                </a:cubicBezTo>
                <a:cubicBezTo>
                  <a:pt x="945" y="177"/>
                  <a:pt x="942" y="175"/>
                  <a:pt x="942" y="171"/>
                </a:cubicBezTo>
                <a:cubicBezTo>
                  <a:pt x="951" y="171"/>
                  <a:pt x="956" y="180"/>
                  <a:pt x="963" y="181"/>
                </a:cubicBezTo>
                <a:cubicBezTo>
                  <a:pt x="963" y="178"/>
                  <a:pt x="960" y="178"/>
                  <a:pt x="959" y="175"/>
                </a:cubicBezTo>
                <a:cubicBezTo>
                  <a:pt x="951" y="177"/>
                  <a:pt x="954" y="164"/>
                  <a:pt x="946" y="163"/>
                </a:cubicBezTo>
                <a:cubicBezTo>
                  <a:pt x="945" y="169"/>
                  <a:pt x="940" y="161"/>
                  <a:pt x="937" y="159"/>
                </a:cubicBezTo>
                <a:cubicBezTo>
                  <a:pt x="934" y="160"/>
                  <a:pt x="933" y="162"/>
                  <a:pt x="931" y="159"/>
                </a:cubicBezTo>
                <a:cubicBezTo>
                  <a:pt x="932" y="164"/>
                  <a:pt x="937" y="164"/>
                  <a:pt x="939" y="168"/>
                </a:cubicBezTo>
                <a:cubicBezTo>
                  <a:pt x="938" y="168"/>
                  <a:pt x="939" y="170"/>
                  <a:pt x="937" y="171"/>
                </a:cubicBezTo>
                <a:cubicBezTo>
                  <a:pt x="931" y="169"/>
                  <a:pt x="926" y="166"/>
                  <a:pt x="922" y="162"/>
                </a:cubicBezTo>
                <a:cubicBezTo>
                  <a:pt x="923" y="161"/>
                  <a:pt x="922" y="158"/>
                  <a:pt x="924" y="158"/>
                </a:cubicBezTo>
                <a:cubicBezTo>
                  <a:pt x="926" y="157"/>
                  <a:pt x="928" y="159"/>
                  <a:pt x="931" y="159"/>
                </a:cubicBezTo>
                <a:cubicBezTo>
                  <a:pt x="933" y="156"/>
                  <a:pt x="926" y="154"/>
                  <a:pt x="932" y="152"/>
                </a:cubicBezTo>
                <a:cubicBezTo>
                  <a:pt x="927" y="151"/>
                  <a:pt x="925" y="147"/>
                  <a:pt x="920" y="145"/>
                </a:cubicBezTo>
                <a:cubicBezTo>
                  <a:pt x="922" y="144"/>
                  <a:pt x="919" y="142"/>
                  <a:pt x="921" y="142"/>
                </a:cubicBezTo>
                <a:cubicBezTo>
                  <a:pt x="932" y="144"/>
                  <a:pt x="922" y="140"/>
                  <a:pt x="919" y="137"/>
                </a:cubicBezTo>
                <a:cubicBezTo>
                  <a:pt x="919" y="139"/>
                  <a:pt x="918" y="139"/>
                  <a:pt x="917" y="140"/>
                </a:cubicBezTo>
                <a:cubicBezTo>
                  <a:pt x="915" y="139"/>
                  <a:pt x="915" y="136"/>
                  <a:pt x="911" y="135"/>
                </a:cubicBezTo>
                <a:cubicBezTo>
                  <a:pt x="911" y="137"/>
                  <a:pt x="909" y="137"/>
                  <a:pt x="908" y="139"/>
                </a:cubicBezTo>
                <a:cubicBezTo>
                  <a:pt x="907" y="138"/>
                  <a:pt x="904" y="139"/>
                  <a:pt x="903" y="137"/>
                </a:cubicBezTo>
                <a:cubicBezTo>
                  <a:pt x="904" y="134"/>
                  <a:pt x="909" y="138"/>
                  <a:pt x="908" y="135"/>
                </a:cubicBezTo>
                <a:cubicBezTo>
                  <a:pt x="907" y="134"/>
                  <a:pt x="908" y="134"/>
                  <a:pt x="908" y="133"/>
                </a:cubicBezTo>
                <a:cubicBezTo>
                  <a:pt x="906" y="133"/>
                  <a:pt x="904" y="133"/>
                  <a:pt x="903" y="132"/>
                </a:cubicBezTo>
                <a:cubicBezTo>
                  <a:pt x="903" y="136"/>
                  <a:pt x="900" y="137"/>
                  <a:pt x="898" y="139"/>
                </a:cubicBezTo>
                <a:cubicBezTo>
                  <a:pt x="896" y="139"/>
                  <a:pt x="894" y="135"/>
                  <a:pt x="893" y="137"/>
                </a:cubicBezTo>
                <a:cubicBezTo>
                  <a:pt x="894" y="137"/>
                  <a:pt x="895" y="138"/>
                  <a:pt x="895" y="140"/>
                </a:cubicBezTo>
                <a:cubicBezTo>
                  <a:pt x="894" y="140"/>
                  <a:pt x="893" y="140"/>
                  <a:pt x="892" y="139"/>
                </a:cubicBezTo>
                <a:cubicBezTo>
                  <a:pt x="894" y="145"/>
                  <a:pt x="887" y="142"/>
                  <a:pt x="885" y="139"/>
                </a:cubicBezTo>
                <a:cubicBezTo>
                  <a:pt x="886" y="137"/>
                  <a:pt x="888" y="137"/>
                  <a:pt x="887" y="135"/>
                </a:cubicBezTo>
                <a:cubicBezTo>
                  <a:pt x="885" y="132"/>
                  <a:pt x="882" y="130"/>
                  <a:pt x="881" y="127"/>
                </a:cubicBezTo>
                <a:cubicBezTo>
                  <a:pt x="883" y="127"/>
                  <a:pt x="884" y="126"/>
                  <a:pt x="885" y="125"/>
                </a:cubicBezTo>
                <a:cubicBezTo>
                  <a:pt x="881" y="123"/>
                  <a:pt x="884" y="117"/>
                  <a:pt x="880" y="113"/>
                </a:cubicBezTo>
                <a:cubicBezTo>
                  <a:pt x="874" y="113"/>
                  <a:pt x="871" y="111"/>
                  <a:pt x="869" y="107"/>
                </a:cubicBezTo>
                <a:cubicBezTo>
                  <a:pt x="871" y="109"/>
                  <a:pt x="868" y="103"/>
                  <a:pt x="873" y="106"/>
                </a:cubicBezTo>
                <a:cubicBezTo>
                  <a:pt x="870" y="101"/>
                  <a:pt x="863" y="95"/>
                  <a:pt x="859" y="99"/>
                </a:cubicBezTo>
                <a:cubicBezTo>
                  <a:pt x="862" y="99"/>
                  <a:pt x="863" y="103"/>
                  <a:pt x="864" y="106"/>
                </a:cubicBezTo>
                <a:cubicBezTo>
                  <a:pt x="862" y="106"/>
                  <a:pt x="862" y="104"/>
                  <a:pt x="860" y="105"/>
                </a:cubicBezTo>
                <a:cubicBezTo>
                  <a:pt x="860" y="107"/>
                  <a:pt x="862" y="109"/>
                  <a:pt x="859" y="109"/>
                </a:cubicBezTo>
                <a:cubicBezTo>
                  <a:pt x="857" y="108"/>
                  <a:pt x="854" y="106"/>
                  <a:pt x="850" y="107"/>
                </a:cubicBezTo>
                <a:cubicBezTo>
                  <a:pt x="849" y="103"/>
                  <a:pt x="845" y="100"/>
                  <a:pt x="847" y="95"/>
                </a:cubicBezTo>
                <a:cubicBezTo>
                  <a:pt x="842" y="89"/>
                  <a:pt x="835" y="90"/>
                  <a:pt x="826" y="88"/>
                </a:cubicBezTo>
                <a:cubicBezTo>
                  <a:pt x="825" y="91"/>
                  <a:pt x="830" y="92"/>
                  <a:pt x="828" y="93"/>
                </a:cubicBezTo>
                <a:cubicBezTo>
                  <a:pt x="817" y="91"/>
                  <a:pt x="816" y="82"/>
                  <a:pt x="811" y="74"/>
                </a:cubicBezTo>
                <a:cubicBezTo>
                  <a:pt x="804" y="73"/>
                  <a:pt x="802" y="68"/>
                  <a:pt x="795" y="69"/>
                </a:cubicBezTo>
                <a:cubicBezTo>
                  <a:pt x="783" y="56"/>
                  <a:pt x="763" y="50"/>
                  <a:pt x="742" y="47"/>
                </a:cubicBezTo>
                <a:cubicBezTo>
                  <a:pt x="720" y="44"/>
                  <a:pt x="694" y="42"/>
                  <a:pt x="676" y="46"/>
                </a:cubicBezTo>
                <a:cubicBezTo>
                  <a:pt x="691" y="43"/>
                  <a:pt x="691" y="65"/>
                  <a:pt x="677" y="62"/>
                </a:cubicBezTo>
                <a:cubicBezTo>
                  <a:pt x="675" y="61"/>
                  <a:pt x="673" y="60"/>
                  <a:pt x="672" y="56"/>
                </a:cubicBezTo>
                <a:cubicBezTo>
                  <a:pt x="675" y="55"/>
                  <a:pt x="678" y="53"/>
                  <a:pt x="678" y="49"/>
                </a:cubicBezTo>
                <a:cubicBezTo>
                  <a:pt x="673" y="49"/>
                  <a:pt x="670" y="48"/>
                  <a:pt x="671" y="42"/>
                </a:cubicBezTo>
                <a:cubicBezTo>
                  <a:pt x="655" y="34"/>
                  <a:pt x="640" y="43"/>
                  <a:pt x="624" y="45"/>
                </a:cubicBezTo>
                <a:cubicBezTo>
                  <a:pt x="624" y="47"/>
                  <a:pt x="626" y="47"/>
                  <a:pt x="625" y="50"/>
                </a:cubicBezTo>
                <a:cubicBezTo>
                  <a:pt x="619" y="53"/>
                  <a:pt x="610" y="48"/>
                  <a:pt x="606" y="53"/>
                </a:cubicBezTo>
                <a:cubicBezTo>
                  <a:pt x="613" y="54"/>
                  <a:pt x="619" y="54"/>
                  <a:pt x="626" y="57"/>
                </a:cubicBezTo>
                <a:cubicBezTo>
                  <a:pt x="621" y="60"/>
                  <a:pt x="613" y="54"/>
                  <a:pt x="608" y="57"/>
                </a:cubicBezTo>
                <a:cubicBezTo>
                  <a:pt x="611" y="57"/>
                  <a:pt x="613" y="59"/>
                  <a:pt x="616" y="59"/>
                </a:cubicBezTo>
                <a:cubicBezTo>
                  <a:pt x="615" y="63"/>
                  <a:pt x="618" y="62"/>
                  <a:pt x="618" y="65"/>
                </a:cubicBezTo>
                <a:cubicBezTo>
                  <a:pt x="611" y="68"/>
                  <a:pt x="603" y="63"/>
                  <a:pt x="597" y="68"/>
                </a:cubicBezTo>
                <a:cubicBezTo>
                  <a:pt x="597" y="70"/>
                  <a:pt x="603" y="66"/>
                  <a:pt x="604" y="70"/>
                </a:cubicBezTo>
                <a:cubicBezTo>
                  <a:pt x="591" y="73"/>
                  <a:pt x="578" y="70"/>
                  <a:pt x="566" y="73"/>
                </a:cubicBezTo>
                <a:cubicBezTo>
                  <a:pt x="566" y="76"/>
                  <a:pt x="566" y="75"/>
                  <a:pt x="566" y="78"/>
                </a:cubicBezTo>
                <a:cubicBezTo>
                  <a:pt x="572" y="76"/>
                  <a:pt x="582" y="73"/>
                  <a:pt x="589" y="77"/>
                </a:cubicBezTo>
                <a:cubicBezTo>
                  <a:pt x="580" y="82"/>
                  <a:pt x="566" y="82"/>
                  <a:pt x="558" y="87"/>
                </a:cubicBezTo>
                <a:cubicBezTo>
                  <a:pt x="551" y="84"/>
                  <a:pt x="542" y="84"/>
                  <a:pt x="536" y="86"/>
                </a:cubicBezTo>
                <a:cubicBezTo>
                  <a:pt x="536" y="85"/>
                  <a:pt x="537" y="84"/>
                  <a:pt x="536" y="83"/>
                </a:cubicBezTo>
                <a:cubicBezTo>
                  <a:pt x="526" y="83"/>
                  <a:pt x="519" y="88"/>
                  <a:pt x="510" y="86"/>
                </a:cubicBezTo>
                <a:cubicBezTo>
                  <a:pt x="512" y="81"/>
                  <a:pt x="521" y="75"/>
                  <a:pt x="524" y="78"/>
                </a:cubicBezTo>
                <a:cubicBezTo>
                  <a:pt x="525" y="75"/>
                  <a:pt x="526" y="74"/>
                  <a:pt x="529" y="74"/>
                </a:cubicBezTo>
                <a:cubicBezTo>
                  <a:pt x="530" y="74"/>
                  <a:pt x="530" y="76"/>
                  <a:pt x="530" y="77"/>
                </a:cubicBezTo>
                <a:cubicBezTo>
                  <a:pt x="533" y="77"/>
                  <a:pt x="533" y="74"/>
                  <a:pt x="536" y="75"/>
                </a:cubicBezTo>
                <a:cubicBezTo>
                  <a:pt x="536" y="76"/>
                  <a:pt x="535" y="77"/>
                  <a:pt x="536" y="78"/>
                </a:cubicBezTo>
                <a:cubicBezTo>
                  <a:pt x="541" y="75"/>
                  <a:pt x="549" y="82"/>
                  <a:pt x="549" y="72"/>
                </a:cubicBezTo>
                <a:cubicBezTo>
                  <a:pt x="543" y="71"/>
                  <a:pt x="534" y="78"/>
                  <a:pt x="531" y="71"/>
                </a:cubicBezTo>
                <a:cubicBezTo>
                  <a:pt x="528" y="70"/>
                  <a:pt x="525" y="71"/>
                  <a:pt x="522" y="72"/>
                </a:cubicBezTo>
                <a:cubicBezTo>
                  <a:pt x="521" y="70"/>
                  <a:pt x="521" y="69"/>
                  <a:pt x="518" y="67"/>
                </a:cubicBezTo>
                <a:cubicBezTo>
                  <a:pt x="517" y="70"/>
                  <a:pt x="519" y="70"/>
                  <a:pt x="517" y="72"/>
                </a:cubicBezTo>
                <a:cubicBezTo>
                  <a:pt x="514" y="71"/>
                  <a:pt x="512" y="72"/>
                  <a:pt x="510" y="72"/>
                </a:cubicBezTo>
                <a:cubicBezTo>
                  <a:pt x="505" y="63"/>
                  <a:pt x="511" y="64"/>
                  <a:pt x="514" y="57"/>
                </a:cubicBezTo>
                <a:cubicBezTo>
                  <a:pt x="510" y="55"/>
                  <a:pt x="510" y="59"/>
                  <a:pt x="509" y="60"/>
                </a:cubicBezTo>
                <a:cubicBezTo>
                  <a:pt x="501" y="58"/>
                  <a:pt x="490" y="51"/>
                  <a:pt x="483" y="59"/>
                </a:cubicBezTo>
                <a:cubicBezTo>
                  <a:pt x="462" y="65"/>
                  <a:pt x="441" y="73"/>
                  <a:pt x="424" y="85"/>
                </a:cubicBezTo>
                <a:cubicBezTo>
                  <a:pt x="421" y="86"/>
                  <a:pt x="423" y="82"/>
                  <a:pt x="421" y="83"/>
                </a:cubicBezTo>
                <a:cubicBezTo>
                  <a:pt x="420" y="89"/>
                  <a:pt x="411" y="87"/>
                  <a:pt x="405" y="87"/>
                </a:cubicBezTo>
                <a:cubicBezTo>
                  <a:pt x="405" y="93"/>
                  <a:pt x="405" y="93"/>
                  <a:pt x="405" y="93"/>
                </a:cubicBezTo>
                <a:cubicBezTo>
                  <a:pt x="407" y="94"/>
                  <a:pt x="409" y="90"/>
                  <a:pt x="409" y="93"/>
                </a:cubicBezTo>
                <a:cubicBezTo>
                  <a:pt x="409" y="101"/>
                  <a:pt x="399" y="101"/>
                  <a:pt x="394" y="106"/>
                </a:cubicBezTo>
                <a:cubicBezTo>
                  <a:pt x="398" y="106"/>
                  <a:pt x="400" y="101"/>
                  <a:pt x="404" y="104"/>
                </a:cubicBezTo>
                <a:cubicBezTo>
                  <a:pt x="404" y="107"/>
                  <a:pt x="402" y="107"/>
                  <a:pt x="401" y="109"/>
                </a:cubicBezTo>
                <a:cubicBezTo>
                  <a:pt x="397" y="106"/>
                  <a:pt x="393" y="111"/>
                  <a:pt x="388" y="107"/>
                </a:cubicBezTo>
                <a:cubicBezTo>
                  <a:pt x="388" y="110"/>
                  <a:pt x="391" y="112"/>
                  <a:pt x="387" y="114"/>
                </a:cubicBezTo>
                <a:cubicBezTo>
                  <a:pt x="389" y="116"/>
                  <a:pt x="391" y="113"/>
                  <a:pt x="392" y="114"/>
                </a:cubicBezTo>
                <a:cubicBezTo>
                  <a:pt x="388" y="117"/>
                  <a:pt x="387" y="122"/>
                  <a:pt x="380" y="122"/>
                </a:cubicBezTo>
                <a:cubicBezTo>
                  <a:pt x="379" y="128"/>
                  <a:pt x="377" y="132"/>
                  <a:pt x="370" y="132"/>
                </a:cubicBezTo>
                <a:cubicBezTo>
                  <a:pt x="371" y="134"/>
                  <a:pt x="374" y="139"/>
                  <a:pt x="370" y="140"/>
                </a:cubicBezTo>
                <a:cubicBezTo>
                  <a:pt x="367" y="139"/>
                  <a:pt x="366" y="136"/>
                  <a:pt x="363" y="135"/>
                </a:cubicBezTo>
                <a:cubicBezTo>
                  <a:pt x="361" y="136"/>
                  <a:pt x="357" y="140"/>
                  <a:pt x="353" y="137"/>
                </a:cubicBezTo>
                <a:cubicBezTo>
                  <a:pt x="357" y="125"/>
                  <a:pt x="373" y="125"/>
                  <a:pt x="379" y="114"/>
                </a:cubicBezTo>
                <a:cubicBezTo>
                  <a:pt x="370" y="115"/>
                  <a:pt x="363" y="119"/>
                  <a:pt x="357" y="124"/>
                </a:cubicBezTo>
                <a:cubicBezTo>
                  <a:pt x="353" y="126"/>
                  <a:pt x="348" y="127"/>
                  <a:pt x="346" y="133"/>
                </a:cubicBezTo>
                <a:cubicBezTo>
                  <a:pt x="341" y="130"/>
                  <a:pt x="341" y="139"/>
                  <a:pt x="333" y="136"/>
                </a:cubicBezTo>
                <a:cubicBezTo>
                  <a:pt x="330" y="143"/>
                  <a:pt x="323" y="146"/>
                  <a:pt x="318" y="151"/>
                </a:cubicBezTo>
                <a:cubicBezTo>
                  <a:pt x="320" y="154"/>
                  <a:pt x="322" y="148"/>
                  <a:pt x="324" y="151"/>
                </a:cubicBezTo>
                <a:cubicBezTo>
                  <a:pt x="321" y="154"/>
                  <a:pt x="316" y="160"/>
                  <a:pt x="312" y="157"/>
                </a:cubicBezTo>
                <a:cubicBezTo>
                  <a:pt x="311" y="161"/>
                  <a:pt x="310" y="163"/>
                  <a:pt x="308" y="166"/>
                </a:cubicBezTo>
                <a:cubicBezTo>
                  <a:pt x="311" y="166"/>
                  <a:pt x="311" y="166"/>
                  <a:pt x="313" y="169"/>
                </a:cubicBezTo>
                <a:cubicBezTo>
                  <a:pt x="317" y="169"/>
                  <a:pt x="318" y="166"/>
                  <a:pt x="319" y="164"/>
                </a:cubicBezTo>
                <a:cubicBezTo>
                  <a:pt x="320" y="164"/>
                  <a:pt x="321" y="165"/>
                  <a:pt x="322" y="166"/>
                </a:cubicBezTo>
                <a:cubicBezTo>
                  <a:pt x="320" y="168"/>
                  <a:pt x="318" y="169"/>
                  <a:pt x="316" y="171"/>
                </a:cubicBezTo>
                <a:cubicBezTo>
                  <a:pt x="318" y="175"/>
                  <a:pt x="322" y="168"/>
                  <a:pt x="326" y="171"/>
                </a:cubicBezTo>
                <a:cubicBezTo>
                  <a:pt x="326" y="168"/>
                  <a:pt x="326" y="168"/>
                  <a:pt x="326" y="168"/>
                </a:cubicBezTo>
                <a:cubicBezTo>
                  <a:pt x="326" y="166"/>
                  <a:pt x="322" y="169"/>
                  <a:pt x="322" y="166"/>
                </a:cubicBezTo>
                <a:cubicBezTo>
                  <a:pt x="325" y="165"/>
                  <a:pt x="323" y="161"/>
                  <a:pt x="326" y="161"/>
                </a:cubicBezTo>
                <a:cubicBezTo>
                  <a:pt x="326" y="163"/>
                  <a:pt x="326" y="165"/>
                  <a:pt x="327" y="166"/>
                </a:cubicBezTo>
                <a:cubicBezTo>
                  <a:pt x="335" y="162"/>
                  <a:pt x="333" y="150"/>
                  <a:pt x="344" y="154"/>
                </a:cubicBezTo>
                <a:cubicBezTo>
                  <a:pt x="344" y="157"/>
                  <a:pt x="341" y="156"/>
                  <a:pt x="342" y="158"/>
                </a:cubicBezTo>
                <a:cubicBezTo>
                  <a:pt x="346" y="157"/>
                  <a:pt x="349" y="154"/>
                  <a:pt x="353" y="152"/>
                </a:cubicBezTo>
                <a:cubicBezTo>
                  <a:pt x="350" y="153"/>
                  <a:pt x="351" y="150"/>
                  <a:pt x="350" y="150"/>
                </a:cubicBezTo>
                <a:cubicBezTo>
                  <a:pt x="352" y="149"/>
                  <a:pt x="352" y="147"/>
                  <a:pt x="353" y="147"/>
                </a:cubicBezTo>
                <a:cubicBezTo>
                  <a:pt x="356" y="150"/>
                  <a:pt x="358" y="149"/>
                  <a:pt x="361" y="148"/>
                </a:cubicBezTo>
                <a:cubicBezTo>
                  <a:pt x="360" y="151"/>
                  <a:pt x="364" y="148"/>
                  <a:pt x="364" y="150"/>
                </a:cubicBezTo>
                <a:cubicBezTo>
                  <a:pt x="357" y="153"/>
                  <a:pt x="356" y="162"/>
                  <a:pt x="347" y="163"/>
                </a:cubicBezTo>
                <a:cubicBezTo>
                  <a:pt x="347" y="162"/>
                  <a:pt x="349" y="159"/>
                  <a:pt x="346" y="160"/>
                </a:cubicBezTo>
                <a:cubicBezTo>
                  <a:pt x="346" y="163"/>
                  <a:pt x="340" y="165"/>
                  <a:pt x="344" y="167"/>
                </a:cubicBezTo>
                <a:cubicBezTo>
                  <a:pt x="347" y="166"/>
                  <a:pt x="349" y="163"/>
                  <a:pt x="353" y="163"/>
                </a:cubicBezTo>
                <a:cubicBezTo>
                  <a:pt x="353" y="165"/>
                  <a:pt x="353" y="166"/>
                  <a:pt x="354" y="167"/>
                </a:cubicBezTo>
                <a:cubicBezTo>
                  <a:pt x="336" y="178"/>
                  <a:pt x="323" y="191"/>
                  <a:pt x="305" y="201"/>
                </a:cubicBezTo>
                <a:cubicBezTo>
                  <a:pt x="305" y="203"/>
                  <a:pt x="306" y="203"/>
                  <a:pt x="306" y="205"/>
                </a:cubicBezTo>
                <a:cubicBezTo>
                  <a:pt x="304" y="207"/>
                  <a:pt x="300" y="207"/>
                  <a:pt x="298" y="210"/>
                </a:cubicBezTo>
                <a:cubicBezTo>
                  <a:pt x="300" y="212"/>
                  <a:pt x="304" y="205"/>
                  <a:pt x="307" y="209"/>
                </a:cubicBezTo>
                <a:cubicBezTo>
                  <a:pt x="305" y="214"/>
                  <a:pt x="300" y="215"/>
                  <a:pt x="296" y="218"/>
                </a:cubicBezTo>
                <a:cubicBezTo>
                  <a:pt x="292" y="215"/>
                  <a:pt x="286" y="215"/>
                  <a:pt x="283" y="213"/>
                </a:cubicBezTo>
                <a:cubicBezTo>
                  <a:pt x="283" y="212"/>
                  <a:pt x="284" y="212"/>
                  <a:pt x="284" y="211"/>
                </a:cubicBezTo>
                <a:cubicBezTo>
                  <a:pt x="280" y="211"/>
                  <a:pt x="277" y="211"/>
                  <a:pt x="274" y="213"/>
                </a:cubicBezTo>
                <a:cubicBezTo>
                  <a:pt x="273" y="211"/>
                  <a:pt x="272" y="208"/>
                  <a:pt x="270" y="206"/>
                </a:cubicBezTo>
                <a:cubicBezTo>
                  <a:pt x="265" y="210"/>
                  <a:pt x="259" y="209"/>
                  <a:pt x="252" y="215"/>
                </a:cubicBezTo>
                <a:cubicBezTo>
                  <a:pt x="251" y="213"/>
                  <a:pt x="254" y="211"/>
                  <a:pt x="252" y="211"/>
                </a:cubicBezTo>
                <a:cubicBezTo>
                  <a:pt x="251" y="212"/>
                  <a:pt x="249" y="213"/>
                  <a:pt x="248" y="212"/>
                </a:cubicBezTo>
                <a:cubicBezTo>
                  <a:pt x="247" y="206"/>
                  <a:pt x="253" y="205"/>
                  <a:pt x="252" y="202"/>
                </a:cubicBezTo>
                <a:cubicBezTo>
                  <a:pt x="249" y="202"/>
                  <a:pt x="246" y="199"/>
                  <a:pt x="244" y="202"/>
                </a:cubicBezTo>
                <a:cubicBezTo>
                  <a:pt x="247" y="201"/>
                  <a:pt x="247" y="204"/>
                  <a:pt x="248" y="206"/>
                </a:cubicBezTo>
                <a:cubicBezTo>
                  <a:pt x="245" y="208"/>
                  <a:pt x="243" y="211"/>
                  <a:pt x="239" y="213"/>
                </a:cubicBezTo>
                <a:cubicBezTo>
                  <a:pt x="235" y="212"/>
                  <a:pt x="240" y="210"/>
                  <a:pt x="236" y="210"/>
                </a:cubicBezTo>
                <a:cubicBezTo>
                  <a:pt x="235" y="211"/>
                  <a:pt x="233" y="211"/>
                  <a:pt x="233" y="213"/>
                </a:cubicBezTo>
                <a:cubicBezTo>
                  <a:pt x="235" y="213"/>
                  <a:pt x="237" y="214"/>
                  <a:pt x="237" y="216"/>
                </a:cubicBezTo>
                <a:cubicBezTo>
                  <a:pt x="233" y="215"/>
                  <a:pt x="236" y="219"/>
                  <a:pt x="235" y="220"/>
                </a:cubicBezTo>
                <a:cubicBezTo>
                  <a:pt x="231" y="225"/>
                  <a:pt x="223" y="224"/>
                  <a:pt x="217" y="227"/>
                </a:cubicBezTo>
                <a:cubicBezTo>
                  <a:pt x="208" y="230"/>
                  <a:pt x="207" y="237"/>
                  <a:pt x="201" y="241"/>
                </a:cubicBezTo>
                <a:cubicBezTo>
                  <a:pt x="200" y="244"/>
                  <a:pt x="201" y="248"/>
                  <a:pt x="203" y="251"/>
                </a:cubicBezTo>
                <a:cubicBezTo>
                  <a:pt x="204" y="246"/>
                  <a:pt x="206" y="247"/>
                  <a:pt x="210" y="245"/>
                </a:cubicBezTo>
                <a:cubicBezTo>
                  <a:pt x="208" y="247"/>
                  <a:pt x="209" y="249"/>
                  <a:pt x="209" y="252"/>
                </a:cubicBezTo>
                <a:cubicBezTo>
                  <a:pt x="204" y="255"/>
                  <a:pt x="202" y="257"/>
                  <a:pt x="198" y="252"/>
                </a:cubicBezTo>
                <a:cubicBezTo>
                  <a:pt x="195" y="253"/>
                  <a:pt x="197" y="260"/>
                  <a:pt x="193" y="260"/>
                </a:cubicBezTo>
                <a:cubicBezTo>
                  <a:pt x="188" y="259"/>
                  <a:pt x="192" y="253"/>
                  <a:pt x="188" y="252"/>
                </a:cubicBezTo>
                <a:cubicBezTo>
                  <a:pt x="199" y="240"/>
                  <a:pt x="206" y="224"/>
                  <a:pt x="220" y="216"/>
                </a:cubicBezTo>
                <a:cubicBezTo>
                  <a:pt x="220" y="213"/>
                  <a:pt x="220" y="213"/>
                  <a:pt x="220" y="213"/>
                </a:cubicBezTo>
                <a:cubicBezTo>
                  <a:pt x="229" y="212"/>
                  <a:pt x="225" y="195"/>
                  <a:pt x="235" y="199"/>
                </a:cubicBezTo>
                <a:cubicBezTo>
                  <a:pt x="236" y="201"/>
                  <a:pt x="237" y="202"/>
                  <a:pt x="238" y="204"/>
                </a:cubicBezTo>
                <a:cubicBezTo>
                  <a:pt x="237" y="199"/>
                  <a:pt x="244" y="201"/>
                  <a:pt x="244" y="194"/>
                </a:cubicBezTo>
                <a:cubicBezTo>
                  <a:pt x="243" y="194"/>
                  <a:pt x="242" y="194"/>
                  <a:pt x="242" y="193"/>
                </a:cubicBezTo>
                <a:cubicBezTo>
                  <a:pt x="245" y="189"/>
                  <a:pt x="247" y="183"/>
                  <a:pt x="252" y="182"/>
                </a:cubicBezTo>
                <a:cubicBezTo>
                  <a:pt x="252" y="183"/>
                  <a:pt x="252" y="184"/>
                  <a:pt x="252" y="185"/>
                </a:cubicBezTo>
                <a:cubicBezTo>
                  <a:pt x="254" y="185"/>
                  <a:pt x="256" y="184"/>
                  <a:pt x="258" y="184"/>
                </a:cubicBezTo>
                <a:cubicBezTo>
                  <a:pt x="256" y="174"/>
                  <a:pt x="265" y="175"/>
                  <a:pt x="267" y="171"/>
                </a:cubicBezTo>
                <a:cubicBezTo>
                  <a:pt x="266" y="171"/>
                  <a:pt x="265" y="172"/>
                  <a:pt x="265" y="171"/>
                </a:cubicBezTo>
                <a:cubicBezTo>
                  <a:pt x="268" y="167"/>
                  <a:pt x="272" y="164"/>
                  <a:pt x="276" y="160"/>
                </a:cubicBezTo>
                <a:cubicBezTo>
                  <a:pt x="276" y="161"/>
                  <a:pt x="277" y="161"/>
                  <a:pt x="278" y="161"/>
                </a:cubicBezTo>
                <a:cubicBezTo>
                  <a:pt x="278" y="164"/>
                  <a:pt x="275" y="163"/>
                  <a:pt x="277" y="165"/>
                </a:cubicBezTo>
                <a:cubicBezTo>
                  <a:pt x="283" y="173"/>
                  <a:pt x="271" y="176"/>
                  <a:pt x="267" y="181"/>
                </a:cubicBezTo>
                <a:cubicBezTo>
                  <a:pt x="265" y="182"/>
                  <a:pt x="266" y="179"/>
                  <a:pt x="263" y="179"/>
                </a:cubicBezTo>
                <a:cubicBezTo>
                  <a:pt x="263" y="186"/>
                  <a:pt x="263" y="186"/>
                  <a:pt x="263" y="186"/>
                </a:cubicBezTo>
                <a:cubicBezTo>
                  <a:pt x="259" y="188"/>
                  <a:pt x="257" y="192"/>
                  <a:pt x="254" y="195"/>
                </a:cubicBezTo>
                <a:cubicBezTo>
                  <a:pt x="266" y="201"/>
                  <a:pt x="269" y="180"/>
                  <a:pt x="278" y="185"/>
                </a:cubicBezTo>
                <a:cubicBezTo>
                  <a:pt x="279" y="186"/>
                  <a:pt x="275" y="187"/>
                  <a:pt x="277" y="188"/>
                </a:cubicBezTo>
                <a:cubicBezTo>
                  <a:pt x="285" y="186"/>
                  <a:pt x="281" y="172"/>
                  <a:pt x="289" y="174"/>
                </a:cubicBezTo>
                <a:cubicBezTo>
                  <a:pt x="290" y="165"/>
                  <a:pt x="297" y="163"/>
                  <a:pt x="301" y="158"/>
                </a:cubicBezTo>
                <a:cubicBezTo>
                  <a:pt x="302" y="156"/>
                  <a:pt x="300" y="156"/>
                  <a:pt x="300" y="154"/>
                </a:cubicBezTo>
                <a:cubicBezTo>
                  <a:pt x="294" y="151"/>
                  <a:pt x="288" y="165"/>
                  <a:pt x="282" y="160"/>
                </a:cubicBezTo>
                <a:cubicBezTo>
                  <a:pt x="286" y="153"/>
                  <a:pt x="298" y="149"/>
                  <a:pt x="300" y="142"/>
                </a:cubicBezTo>
                <a:cubicBezTo>
                  <a:pt x="296" y="144"/>
                  <a:pt x="293" y="146"/>
                  <a:pt x="290" y="150"/>
                </a:cubicBezTo>
                <a:cubicBezTo>
                  <a:pt x="289" y="138"/>
                  <a:pt x="305" y="136"/>
                  <a:pt x="307" y="125"/>
                </a:cubicBezTo>
                <a:cubicBezTo>
                  <a:pt x="304" y="124"/>
                  <a:pt x="303" y="122"/>
                  <a:pt x="299" y="122"/>
                </a:cubicBezTo>
                <a:cubicBezTo>
                  <a:pt x="298" y="128"/>
                  <a:pt x="292" y="128"/>
                  <a:pt x="288" y="130"/>
                </a:cubicBezTo>
                <a:cubicBezTo>
                  <a:pt x="288" y="128"/>
                  <a:pt x="288" y="125"/>
                  <a:pt x="290" y="125"/>
                </a:cubicBezTo>
                <a:cubicBezTo>
                  <a:pt x="291" y="125"/>
                  <a:pt x="292" y="126"/>
                  <a:pt x="293" y="126"/>
                </a:cubicBezTo>
                <a:cubicBezTo>
                  <a:pt x="295" y="124"/>
                  <a:pt x="295" y="121"/>
                  <a:pt x="296" y="119"/>
                </a:cubicBezTo>
                <a:cubicBezTo>
                  <a:pt x="297" y="120"/>
                  <a:pt x="298" y="119"/>
                  <a:pt x="300" y="121"/>
                </a:cubicBezTo>
                <a:cubicBezTo>
                  <a:pt x="303" y="114"/>
                  <a:pt x="310" y="107"/>
                  <a:pt x="318" y="109"/>
                </a:cubicBezTo>
                <a:cubicBezTo>
                  <a:pt x="317" y="115"/>
                  <a:pt x="310" y="118"/>
                  <a:pt x="305" y="119"/>
                </a:cubicBezTo>
                <a:cubicBezTo>
                  <a:pt x="306" y="122"/>
                  <a:pt x="308" y="123"/>
                  <a:pt x="310" y="124"/>
                </a:cubicBezTo>
                <a:cubicBezTo>
                  <a:pt x="329" y="111"/>
                  <a:pt x="346" y="96"/>
                  <a:pt x="365" y="82"/>
                </a:cubicBezTo>
                <a:cubicBezTo>
                  <a:pt x="360" y="83"/>
                  <a:pt x="359" y="88"/>
                  <a:pt x="353" y="88"/>
                </a:cubicBezTo>
                <a:cubicBezTo>
                  <a:pt x="353" y="87"/>
                  <a:pt x="352" y="87"/>
                  <a:pt x="353" y="86"/>
                </a:cubicBezTo>
                <a:cubicBezTo>
                  <a:pt x="356" y="83"/>
                  <a:pt x="358" y="72"/>
                  <a:pt x="365" y="77"/>
                </a:cubicBezTo>
                <a:cubicBezTo>
                  <a:pt x="366" y="66"/>
                  <a:pt x="382" y="69"/>
                  <a:pt x="384" y="59"/>
                </a:cubicBezTo>
                <a:cubicBezTo>
                  <a:pt x="381" y="60"/>
                  <a:pt x="378" y="63"/>
                  <a:pt x="378" y="65"/>
                </a:cubicBezTo>
                <a:cubicBezTo>
                  <a:pt x="367" y="65"/>
                  <a:pt x="359" y="74"/>
                  <a:pt x="348" y="77"/>
                </a:cubicBezTo>
                <a:cubicBezTo>
                  <a:pt x="345" y="75"/>
                  <a:pt x="349" y="72"/>
                  <a:pt x="347" y="72"/>
                </a:cubicBezTo>
                <a:cubicBezTo>
                  <a:pt x="345" y="74"/>
                  <a:pt x="341" y="75"/>
                  <a:pt x="345" y="76"/>
                </a:cubicBezTo>
                <a:cubicBezTo>
                  <a:pt x="337" y="81"/>
                  <a:pt x="332" y="90"/>
                  <a:pt x="322" y="93"/>
                </a:cubicBezTo>
                <a:cubicBezTo>
                  <a:pt x="321" y="91"/>
                  <a:pt x="321" y="91"/>
                  <a:pt x="319" y="91"/>
                </a:cubicBezTo>
                <a:cubicBezTo>
                  <a:pt x="306" y="97"/>
                  <a:pt x="298" y="111"/>
                  <a:pt x="283" y="114"/>
                </a:cubicBezTo>
                <a:cubicBezTo>
                  <a:pt x="286" y="109"/>
                  <a:pt x="293" y="107"/>
                  <a:pt x="296" y="100"/>
                </a:cubicBezTo>
                <a:cubicBezTo>
                  <a:pt x="288" y="101"/>
                  <a:pt x="287" y="111"/>
                  <a:pt x="278" y="113"/>
                </a:cubicBezTo>
                <a:cubicBezTo>
                  <a:pt x="281" y="119"/>
                  <a:pt x="270" y="122"/>
                  <a:pt x="273" y="128"/>
                </a:cubicBezTo>
                <a:cubicBezTo>
                  <a:pt x="268" y="133"/>
                  <a:pt x="262" y="135"/>
                  <a:pt x="257" y="139"/>
                </a:cubicBezTo>
                <a:cubicBezTo>
                  <a:pt x="256" y="136"/>
                  <a:pt x="258" y="136"/>
                  <a:pt x="257" y="133"/>
                </a:cubicBezTo>
                <a:cubicBezTo>
                  <a:pt x="261" y="134"/>
                  <a:pt x="266" y="127"/>
                  <a:pt x="265" y="123"/>
                </a:cubicBezTo>
                <a:cubicBezTo>
                  <a:pt x="267" y="123"/>
                  <a:pt x="268" y="122"/>
                  <a:pt x="270" y="122"/>
                </a:cubicBezTo>
                <a:cubicBezTo>
                  <a:pt x="270" y="121"/>
                  <a:pt x="271" y="120"/>
                  <a:pt x="271" y="119"/>
                </a:cubicBezTo>
                <a:cubicBezTo>
                  <a:pt x="268" y="118"/>
                  <a:pt x="269" y="121"/>
                  <a:pt x="266" y="121"/>
                </a:cubicBezTo>
                <a:cubicBezTo>
                  <a:pt x="268" y="118"/>
                  <a:pt x="269" y="115"/>
                  <a:pt x="271" y="114"/>
                </a:cubicBezTo>
                <a:cubicBezTo>
                  <a:pt x="270" y="113"/>
                  <a:pt x="268" y="114"/>
                  <a:pt x="268" y="113"/>
                </a:cubicBezTo>
                <a:cubicBezTo>
                  <a:pt x="283" y="99"/>
                  <a:pt x="299" y="87"/>
                  <a:pt x="312" y="72"/>
                </a:cubicBezTo>
                <a:cubicBezTo>
                  <a:pt x="310" y="71"/>
                  <a:pt x="307" y="74"/>
                  <a:pt x="307" y="72"/>
                </a:cubicBezTo>
                <a:cubicBezTo>
                  <a:pt x="309" y="70"/>
                  <a:pt x="309" y="66"/>
                  <a:pt x="311" y="64"/>
                </a:cubicBezTo>
                <a:cubicBezTo>
                  <a:pt x="302" y="65"/>
                  <a:pt x="297" y="73"/>
                  <a:pt x="290" y="77"/>
                </a:cubicBezTo>
                <a:cubicBezTo>
                  <a:pt x="288" y="79"/>
                  <a:pt x="289" y="84"/>
                  <a:pt x="285" y="84"/>
                </a:cubicBezTo>
                <a:cubicBezTo>
                  <a:pt x="285" y="83"/>
                  <a:pt x="286" y="83"/>
                  <a:pt x="286" y="81"/>
                </a:cubicBezTo>
                <a:cubicBezTo>
                  <a:pt x="282" y="84"/>
                  <a:pt x="276" y="89"/>
                  <a:pt x="275" y="92"/>
                </a:cubicBezTo>
                <a:cubicBezTo>
                  <a:pt x="275" y="92"/>
                  <a:pt x="278" y="93"/>
                  <a:pt x="278" y="93"/>
                </a:cubicBezTo>
                <a:cubicBezTo>
                  <a:pt x="273" y="103"/>
                  <a:pt x="262" y="107"/>
                  <a:pt x="255" y="114"/>
                </a:cubicBezTo>
                <a:cubicBezTo>
                  <a:pt x="255" y="120"/>
                  <a:pt x="253" y="129"/>
                  <a:pt x="247" y="128"/>
                </a:cubicBezTo>
                <a:cubicBezTo>
                  <a:pt x="247" y="126"/>
                  <a:pt x="248" y="125"/>
                  <a:pt x="248" y="122"/>
                </a:cubicBezTo>
                <a:cubicBezTo>
                  <a:pt x="246" y="121"/>
                  <a:pt x="246" y="123"/>
                  <a:pt x="244" y="121"/>
                </a:cubicBezTo>
                <a:cubicBezTo>
                  <a:pt x="245" y="114"/>
                  <a:pt x="252" y="108"/>
                  <a:pt x="257" y="108"/>
                </a:cubicBezTo>
                <a:cubicBezTo>
                  <a:pt x="258" y="103"/>
                  <a:pt x="262" y="101"/>
                  <a:pt x="262" y="96"/>
                </a:cubicBezTo>
                <a:cubicBezTo>
                  <a:pt x="260" y="96"/>
                  <a:pt x="259" y="94"/>
                  <a:pt x="259" y="92"/>
                </a:cubicBezTo>
                <a:cubicBezTo>
                  <a:pt x="260" y="89"/>
                  <a:pt x="262" y="89"/>
                  <a:pt x="265" y="89"/>
                </a:cubicBezTo>
                <a:cubicBezTo>
                  <a:pt x="268" y="93"/>
                  <a:pt x="263" y="95"/>
                  <a:pt x="264" y="97"/>
                </a:cubicBezTo>
                <a:cubicBezTo>
                  <a:pt x="267" y="92"/>
                  <a:pt x="275" y="88"/>
                  <a:pt x="271" y="82"/>
                </a:cubicBezTo>
                <a:cubicBezTo>
                  <a:pt x="273" y="82"/>
                  <a:pt x="272" y="80"/>
                  <a:pt x="274" y="80"/>
                </a:cubicBezTo>
                <a:cubicBezTo>
                  <a:pt x="277" y="80"/>
                  <a:pt x="276" y="84"/>
                  <a:pt x="278" y="84"/>
                </a:cubicBezTo>
                <a:cubicBezTo>
                  <a:pt x="279" y="78"/>
                  <a:pt x="285" y="76"/>
                  <a:pt x="283" y="71"/>
                </a:cubicBezTo>
                <a:cubicBezTo>
                  <a:pt x="296" y="71"/>
                  <a:pt x="297" y="60"/>
                  <a:pt x="304" y="54"/>
                </a:cubicBezTo>
                <a:cubicBezTo>
                  <a:pt x="318" y="51"/>
                  <a:pt x="325" y="32"/>
                  <a:pt x="341" y="28"/>
                </a:cubicBezTo>
                <a:cubicBezTo>
                  <a:pt x="343" y="27"/>
                  <a:pt x="343" y="29"/>
                  <a:pt x="344" y="29"/>
                </a:cubicBezTo>
                <a:cubicBezTo>
                  <a:pt x="344" y="26"/>
                  <a:pt x="346" y="25"/>
                  <a:pt x="347" y="23"/>
                </a:cubicBezTo>
                <a:cubicBezTo>
                  <a:pt x="344" y="23"/>
                  <a:pt x="342" y="28"/>
                  <a:pt x="340" y="25"/>
                </a:cubicBezTo>
                <a:cubicBezTo>
                  <a:pt x="341" y="20"/>
                  <a:pt x="351" y="23"/>
                  <a:pt x="348" y="15"/>
                </a:cubicBezTo>
                <a:cubicBezTo>
                  <a:pt x="320" y="26"/>
                  <a:pt x="302" y="46"/>
                  <a:pt x="275" y="57"/>
                </a:cubicBezTo>
                <a:cubicBezTo>
                  <a:pt x="270" y="71"/>
                  <a:pt x="256" y="74"/>
                  <a:pt x="248" y="84"/>
                </a:cubicBezTo>
                <a:cubicBezTo>
                  <a:pt x="249" y="84"/>
                  <a:pt x="249" y="85"/>
                  <a:pt x="249" y="86"/>
                </a:cubicBezTo>
                <a:cubicBezTo>
                  <a:pt x="243" y="89"/>
                  <a:pt x="236" y="87"/>
                  <a:pt x="233" y="93"/>
                </a:cubicBezTo>
                <a:cubicBezTo>
                  <a:pt x="234" y="94"/>
                  <a:pt x="235" y="94"/>
                  <a:pt x="235" y="95"/>
                </a:cubicBezTo>
                <a:cubicBezTo>
                  <a:pt x="227" y="106"/>
                  <a:pt x="216" y="110"/>
                  <a:pt x="212" y="123"/>
                </a:cubicBezTo>
                <a:cubicBezTo>
                  <a:pt x="208" y="122"/>
                  <a:pt x="208" y="125"/>
                  <a:pt x="205" y="125"/>
                </a:cubicBezTo>
                <a:cubicBezTo>
                  <a:pt x="193" y="142"/>
                  <a:pt x="178" y="156"/>
                  <a:pt x="166" y="174"/>
                </a:cubicBezTo>
                <a:cubicBezTo>
                  <a:pt x="169" y="179"/>
                  <a:pt x="156" y="179"/>
                  <a:pt x="156" y="187"/>
                </a:cubicBezTo>
                <a:cubicBezTo>
                  <a:pt x="157" y="188"/>
                  <a:pt x="158" y="185"/>
                  <a:pt x="159" y="187"/>
                </a:cubicBezTo>
                <a:cubicBezTo>
                  <a:pt x="157" y="189"/>
                  <a:pt x="158" y="191"/>
                  <a:pt x="157" y="192"/>
                </a:cubicBezTo>
                <a:cubicBezTo>
                  <a:pt x="153" y="190"/>
                  <a:pt x="148" y="194"/>
                  <a:pt x="146" y="199"/>
                </a:cubicBezTo>
                <a:cubicBezTo>
                  <a:pt x="149" y="198"/>
                  <a:pt x="150" y="200"/>
                  <a:pt x="150" y="202"/>
                </a:cubicBezTo>
                <a:cubicBezTo>
                  <a:pt x="144" y="205"/>
                  <a:pt x="141" y="216"/>
                  <a:pt x="136" y="217"/>
                </a:cubicBezTo>
                <a:cubicBezTo>
                  <a:pt x="135" y="212"/>
                  <a:pt x="141" y="210"/>
                  <a:pt x="139" y="206"/>
                </a:cubicBezTo>
                <a:cubicBezTo>
                  <a:pt x="134" y="214"/>
                  <a:pt x="128" y="221"/>
                  <a:pt x="125" y="230"/>
                </a:cubicBezTo>
                <a:cubicBezTo>
                  <a:pt x="130" y="234"/>
                  <a:pt x="119" y="240"/>
                  <a:pt x="123" y="246"/>
                </a:cubicBezTo>
                <a:cubicBezTo>
                  <a:pt x="123" y="245"/>
                  <a:pt x="124" y="244"/>
                  <a:pt x="125" y="245"/>
                </a:cubicBezTo>
                <a:cubicBezTo>
                  <a:pt x="124" y="246"/>
                  <a:pt x="123" y="247"/>
                  <a:pt x="121" y="246"/>
                </a:cubicBezTo>
                <a:cubicBezTo>
                  <a:pt x="120" y="254"/>
                  <a:pt x="110" y="250"/>
                  <a:pt x="110" y="261"/>
                </a:cubicBezTo>
                <a:cubicBezTo>
                  <a:pt x="113" y="263"/>
                  <a:pt x="113" y="256"/>
                  <a:pt x="117" y="256"/>
                </a:cubicBezTo>
                <a:cubicBezTo>
                  <a:pt x="117" y="257"/>
                  <a:pt x="118" y="257"/>
                  <a:pt x="118" y="258"/>
                </a:cubicBezTo>
                <a:cubicBezTo>
                  <a:pt x="116" y="266"/>
                  <a:pt x="112" y="268"/>
                  <a:pt x="108" y="274"/>
                </a:cubicBezTo>
                <a:cubicBezTo>
                  <a:pt x="110" y="275"/>
                  <a:pt x="112" y="274"/>
                  <a:pt x="113" y="277"/>
                </a:cubicBezTo>
                <a:cubicBezTo>
                  <a:pt x="110" y="277"/>
                  <a:pt x="113" y="280"/>
                  <a:pt x="111" y="283"/>
                </a:cubicBezTo>
                <a:cubicBezTo>
                  <a:pt x="113" y="283"/>
                  <a:pt x="113" y="283"/>
                  <a:pt x="113" y="285"/>
                </a:cubicBezTo>
                <a:cubicBezTo>
                  <a:pt x="110" y="296"/>
                  <a:pt x="101" y="302"/>
                  <a:pt x="104" y="315"/>
                </a:cubicBezTo>
                <a:cubicBezTo>
                  <a:pt x="96" y="316"/>
                  <a:pt x="99" y="327"/>
                  <a:pt x="92" y="329"/>
                </a:cubicBezTo>
                <a:cubicBezTo>
                  <a:pt x="94" y="316"/>
                  <a:pt x="104" y="304"/>
                  <a:pt x="107" y="290"/>
                </a:cubicBezTo>
                <a:cubicBezTo>
                  <a:pt x="104" y="288"/>
                  <a:pt x="103" y="286"/>
                  <a:pt x="104" y="282"/>
                </a:cubicBezTo>
                <a:cubicBezTo>
                  <a:pt x="101" y="280"/>
                  <a:pt x="99" y="287"/>
                  <a:pt x="98" y="291"/>
                </a:cubicBezTo>
                <a:cubicBezTo>
                  <a:pt x="99" y="293"/>
                  <a:pt x="101" y="293"/>
                  <a:pt x="102" y="294"/>
                </a:cubicBezTo>
                <a:cubicBezTo>
                  <a:pt x="99" y="296"/>
                  <a:pt x="102" y="297"/>
                  <a:pt x="101" y="300"/>
                </a:cubicBezTo>
                <a:cubicBezTo>
                  <a:pt x="99" y="301"/>
                  <a:pt x="97" y="302"/>
                  <a:pt x="95" y="303"/>
                </a:cubicBezTo>
                <a:cubicBezTo>
                  <a:pt x="94" y="301"/>
                  <a:pt x="93" y="299"/>
                  <a:pt x="91" y="298"/>
                </a:cubicBezTo>
                <a:cubicBezTo>
                  <a:pt x="86" y="299"/>
                  <a:pt x="80" y="307"/>
                  <a:pt x="84" y="313"/>
                </a:cubicBezTo>
                <a:cubicBezTo>
                  <a:pt x="81" y="315"/>
                  <a:pt x="78" y="321"/>
                  <a:pt x="80" y="327"/>
                </a:cubicBezTo>
                <a:cubicBezTo>
                  <a:pt x="79" y="327"/>
                  <a:pt x="79" y="328"/>
                  <a:pt x="78" y="327"/>
                </a:cubicBezTo>
                <a:cubicBezTo>
                  <a:pt x="77" y="336"/>
                  <a:pt x="69" y="337"/>
                  <a:pt x="71" y="349"/>
                </a:cubicBezTo>
                <a:cubicBezTo>
                  <a:pt x="68" y="351"/>
                  <a:pt x="66" y="359"/>
                  <a:pt x="69" y="361"/>
                </a:cubicBezTo>
                <a:cubicBezTo>
                  <a:pt x="70" y="360"/>
                  <a:pt x="70" y="357"/>
                  <a:pt x="72" y="357"/>
                </a:cubicBezTo>
                <a:cubicBezTo>
                  <a:pt x="72" y="358"/>
                  <a:pt x="73" y="358"/>
                  <a:pt x="73" y="359"/>
                </a:cubicBezTo>
                <a:cubicBezTo>
                  <a:pt x="68" y="359"/>
                  <a:pt x="69" y="365"/>
                  <a:pt x="67" y="370"/>
                </a:cubicBezTo>
                <a:cubicBezTo>
                  <a:pt x="76" y="362"/>
                  <a:pt x="78" y="344"/>
                  <a:pt x="85" y="333"/>
                </a:cubicBezTo>
                <a:cubicBezTo>
                  <a:pt x="86" y="339"/>
                  <a:pt x="81" y="345"/>
                  <a:pt x="84" y="354"/>
                </a:cubicBezTo>
                <a:cubicBezTo>
                  <a:pt x="82" y="354"/>
                  <a:pt x="82" y="357"/>
                  <a:pt x="80" y="355"/>
                </a:cubicBezTo>
                <a:cubicBezTo>
                  <a:pt x="75" y="363"/>
                  <a:pt x="72" y="377"/>
                  <a:pt x="64" y="379"/>
                </a:cubicBezTo>
                <a:cubicBezTo>
                  <a:pt x="61" y="387"/>
                  <a:pt x="54" y="396"/>
                  <a:pt x="56" y="404"/>
                </a:cubicBezTo>
                <a:cubicBezTo>
                  <a:pt x="46" y="415"/>
                  <a:pt x="47" y="430"/>
                  <a:pt x="50" y="446"/>
                </a:cubicBezTo>
                <a:cubicBezTo>
                  <a:pt x="61" y="442"/>
                  <a:pt x="58" y="463"/>
                  <a:pt x="50" y="463"/>
                </a:cubicBezTo>
                <a:cubicBezTo>
                  <a:pt x="51" y="470"/>
                  <a:pt x="46" y="480"/>
                  <a:pt x="48" y="487"/>
                </a:cubicBezTo>
                <a:cubicBezTo>
                  <a:pt x="53" y="482"/>
                  <a:pt x="53" y="474"/>
                  <a:pt x="57" y="469"/>
                </a:cubicBezTo>
                <a:cubicBezTo>
                  <a:pt x="58" y="473"/>
                  <a:pt x="65" y="471"/>
                  <a:pt x="65" y="477"/>
                </a:cubicBezTo>
                <a:cubicBezTo>
                  <a:pt x="65" y="471"/>
                  <a:pt x="69" y="476"/>
                  <a:pt x="70" y="475"/>
                </a:cubicBezTo>
                <a:cubicBezTo>
                  <a:pt x="71" y="471"/>
                  <a:pt x="71" y="467"/>
                  <a:pt x="74" y="467"/>
                </a:cubicBezTo>
                <a:cubicBezTo>
                  <a:pt x="76" y="475"/>
                  <a:pt x="78" y="479"/>
                  <a:pt x="76" y="486"/>
                </a:cubicBezTo>
                <a:cubicBezTo>
                  <a:pt x="76" y="485"/>
                  <a:pt x="76" y="484"/>
                  <a:pt x="75" y="483"/>
                </a:cubicBezTo>
                <a:cubicBezTo>
                  <a:pt x="73" y="486"/>
                  <a:pt x="72" y="495"/>
                  <a:pt x="73" y="498"/>
                </a:cubicBezTo>
                <a:cubicBezTo>
                  <a:pt x="73" y="497"/>
                  <a:pt x="73" y="496"/>
                  <a:pt x="74" y="497"/>
                </a:cubicBezTo>
                <a:cubicBezTo>
                  <a:pt x="74" y="501"/>
                  <a:pt x="78" y="500"/>
                  <a:pt x="77" y="506"/>
                </a:cubicBezTo>
                <a:cubicBezTo>
                  <a:pt x="82" y="508"/>
                  <a:pt x="81" y="501"/>
                  <a:pt x="84" y="500"/>
                </a:cubicBezTo>
                <a:cubicBezTo>
                  <a:pt x="89" y="499"/>
                  <a:pt x="90" y="501"/>
                  <a:pt x="94" y="503"/>
                </a:cubicBezTo>
                <a:cubicBezTo>
                  <a:pt x="94" y="501"/>
                  <a:pt x="92" y="499"/>
                  <a:pt x="94" y="497"/>
                </a:cubicBezTo>
                <a:cubicBezTo>
                  <a:pt x="92" y="497"/>
                  <a:pt x="89" y="498"/>
                  <a:pt x="89" y="496"/>
                </a:cubicBezTo>
                <a:cubicBezTo>
                  <a:pt x="89" y="493"/>
                  <a:pt x="89" y="493"/>
                  <a:pt x="89" y="493"/>
                </a:cubicBezTo>
                <a:cubicBezTo>
                  <a:pt x="89" y="491"/>
                  <a:pt x="92" y="492"/>
                  <a:pt x="93" y="490"/>
                </a:cubicBezTo>
                <a:cubicBezTo>
                  <a:pt x="95" y="490"/>
                  <a:pt x="95" y="492"/>
                  <a:pt x="97" y="493"/>
                </a:cubicBezTo>
                <a:cubicBezTo>
                  <a:pt x="99" y="491"/>
                  <a:pt x="97" y="487"/>
                  <a:pt x="101" y="488"/>
                </a:cubicBezTo>
                <a:cubicBezTo>
                  <a:pt x="101" y="483"/>
                  <a:pt x="100" y="477"/>
                  <a:pt x="104" y="476"/>
                </a:cubicBezTo>
                <a:cubicBezTo>
                  <a:pt x="104" y="477"/>
                  <a:pt x="105" y="476"/>
                  <a:pt x="105" y="477"/>
                </a:cubicBezTo>
                <a:cubicBezTo>
                  <a:pt x="100" y="489"/>
                  <a:pt x="107" y="507"/>
                  <a:pt x="102" y="517"/>
                </a:cubicBezTo>
                <a:cubicBezTo>
                  <a:pt x="103" y="515"/>
                  <a:pt x="105" y="515"/>
                  <a:pt x="107" y="515"/>
                </a:cubicBezTo>
                <a:cubicBezTo>
                  <a:pt x="107" y="512"/>
                  <a:pt x="109" y="510"/>
                  <a:pt x="108" y="505"/>
                </a:cubicBezTo>
                <a:cubicBezTo>
                  <a:pt x="110" y="506"/>
                  <a:pt x="113" y="503"/>
                  <a:pt x="113" y="504"/>
                </a:cubicBezTo>
                <a:cubicBezTo>
                  <a:pt x="114" y="512"/>
                  <a:pt x="112" y="523"/>
                  <a:pt x="117" y="525"/>
                </a:cubicBezTo>
                <a:cubicBezTo>
                  <a:pt x="129" y="516"/>
                  <a:pt x="118" y="489"/>
                  <a:pt x="134" y="484"/>
                </a:cubicBezTo>
                <a:cubicBezTo>
                  <a:pt x="131" y="492"/>
                  <a:pt x="134" y="495"/>
                  <a:pt x="134" y="504"/>
                </a:cubicBezTo>
                <a:cubicBezTo>
                  <a:pt x="141" y="503"/>
                  <a:pt x="139" y="511"/>
                  <a:pt x="140" y="515"/>
                </a:cubicBezTo>
                <a:cubicBezTo>
                  <a:pt x="143" y="515"/>
                  <a:pt x="143" y="510"/>
                  <a:pt x="145" y="510"/>
                </a:cubicBezTo>
                <a:cubicBezTo>
                  <a:pt x="151" y="516"/>
                  <a:pt x="146" y="528"/>
                  <a:pt x="142" y="534"/>
                </a:cubicBezTo>
                <a:cubicBezTo>
                  <a:pt x="140" y="532"/>
                  <a:pt x="140" y="526"/>
                  <a:pt x="139" y="524"/>
                </a:cubicBezTo>
                <a:cubicBezTo>
                  <a:pt x="135" y="525"/>
                  <a:pt x="134" y="525"/>
                  <a:pt x="129" y="525"/>
                </a:cubicBezTo>
                <a:cubicBezTo>
                  <a:pt x="129" y="530"/>
                  <a:pt x="126" y="532"/>
                  <a:pt x="126" y="538"/>
                </a:cubicBezTo>
                <a:cubicBezTo>
                  <a:pt x="127" y="538"/>
                  <a:pt x="130" y="539"/>
                  <a:pt x="127" y="542"/>
                </a:cubicBezTo>
                <a:cubicBezTo>
                  <a:pt x="129" y="544"/>
                  <a:pt x="129" y="541"/>
                  <a:pt x="131" y="541"/>
                </a:cubicBezTo>
                <a:cubicBezTo>
                  <a:pt x="131" y="549"/>
                  <a:pt x="134" y="568"/>
                  <a:pt x="124" y="568"/>
                </a:cubicBezTo>
                <a:cubicBezTo>
                  <a:pt x="125" y="572"/>
                  <a:pt x="120" y="574"/>
                  <a:pt x="123" y="577"/>
                </a:cubicBezTo>
                <a:cubicBezTo>
                  <a:pt x="123" y="575"/>
                  <a:pt x="126" y="576"/>
                  <a:pt x="126" y="575"/>
                </a:cubicBezTo>
                <a:cubicBezTo>
                  <a:pt x="125" y="574"/>
                  <a:pt x="126" y="572"/>
                  <a:pt x="126" y="571"/>
                </a:cubicBezTo>
                <a:cubicBezTo>
                  <a:pt x="129" y="572"/>
                  <a:pt x="128" y="569"/>
                  <a:pt x="130" y="568"/>
                </a:cubicBezTo>
                <a:cubicBezTo>
                  <a:pt x="129" y="573"/>
                  <a:pt x="128" y="577"/>
                  <a:pt x="125" y="580"/>
                </a:cubicBezTo>
                <a:cubicBezTo>
                  <a:pt x="134" y="588"/>
                  <a:pt x="128" y="606"/>
                  <a:pt x="130" y="617"/>
                </a:cubicBezTo>
                <a:cubicBezTo>
                  <a:pt x="132" y="624"/>
                  <a:pt x="131" y="636"/>
                  <a:pt x="131" y="644"/>
                </a:cubicBezTo>
                <a:cubicBezTo>
                  <a:pt x="132" y="644"/>
                  <a:pt x="134" y="644"/>
                  <a:pt x="134" y="645"/>
                </a:cubicBezTo>
                <a:cubicBezTo>
                  <a:pt x="135" y="655"/>
                  <a:pt x="135" y="669"/>
                  <a:pt x="137" y="677"/>
                </a:cubicBezTo>
                <a:cubicBezTo>
                  <a:pt x="131" y="689"/>
                  <a:pt x="144" y="701"/>
                  <a:pt x="139" y="712"/>
                </a:cubicBezTo>
                <a:cubicBezTo>
                  <a:pt x="137" y="708"/>
                  <a:pt x="137" y="712"/>
                  <a:pt x="132" y="711"/>
                </a:cubicBezTo>
                <a:cubicBezTo>
                  <a:pt x="130" y="707"/>
                  <a:pt x="133" y="698"/>
                  <a:pt x="129" y="696"/>
                </a:cubicBezTo>
                <a:cubicBezTo>
                  <a:pt x="130" y="704"/>
                  <a:pt x="131" y="720"/>
                  <a:pt x="129" y="725"/>
                </a:cubicBezTo>
                <a:cubicBezTo>
                  <a:pt x="133" y="728"/>
                  <a:pt x="132" y="736"/>
                  <a:pt x="137" y="737"/>
                </a:cubicBezTo>
                <a:cubicBezTo>
                  <a:pt x="137" y="733"/>
                  <a:pt x="137" y="735"/>
                  <a:pt x="139" y="736"/>
                </a:cubicBezTo>
                <a:cubicBezTo>
                  <a:pt x="140" y="732"/>
                  <a:pt x="139" y="728"/>
                  <a:pt x="142" y="726"/>
                </a:cubicBezTo>
                <a:cubicBezTo>
                  <a:pt x="145" y="744"/>
                  <a:pt x="147" y="769"/>
                  <a:pt x="149" y="785"/>
                </a:cubicBezTo>
                <a:cubicBezTo>
                  <a:pt x="149" y="784"/>
                  <a:pt x="148" y="784"/>
                  <a:pt x="147" y="785"/>
                </a:cubicBezTo>
                <a:cubicBezTo>
                  <a:pt x="149" y="795"/>
                  <a:pt x="154" y="803"/>
                  <a:pt x="156" y="814"/>
                </a:cubicBezTo>
                <a:cubicBezTo>
                  <a:pt x="158" y="814"/>
                  <a:pt x="160" y="814"/>
                  <a:pt x="161" y="816"/>
                </a:cubicBezTo>
                <a:cubicBezTo>
                  <a:pt x="160" y="824"/>
                  <a:pt x="168" y="828"/>
                  <a:pt x="165" y="839"/>
                </a:cubicBezTo>
                <a:cubicBezTo>
                  <a:pt x="167" y="842"/>
                  <a:pt x="170" y="845"/>
                  <a:pt x="171" y="848"/>
                </a:cubicBezTo>
                <a:cubicBezTo>
                  <a:pt x="170" y="848"/>
                  <a:pt x="170" y="850"/>
                  <a:pt x="169" y="851"/>
                </a:cubicBezTo>
                <a:cubicBezTo>
                  <a:pt x="172" y="852"/>
                  <a:pt x="173" y="851"/>
                  <a:pt x="175" y="850"/>
                </a:cubicBezTo>
                <a:cubicBezTo>
                  <a:pt x="184" y="861"/>
                  <a:pt x="186" y="881"/>
                  <a:pt x="192" y="893"/>
                </a:cubicBezTo>
                <a:cubicBezTo>
                  <a:pt x="195" y="893"/>
                  <a:pt x="190" y="890"/>
                  <a:pt x="193" y="890"/>
                </a:cubicBezTo>
                <a:cubicBezTo>
                  <a:pt x="196" y="894"/>
                  <a:pt x="195" y="903"/>
                  <a:pt x="200" y="905"/>
                </a:cubicBezTo>
                <a:cubicBezTo>
                  <a:pt x="201" y="904"/>
                  <a:pt x="201" y="902"/>
                  <a:pt x="203" y="902"/>
                </a:cubicBezTo>
                <a:cubicBezTo>
                  <a:pt x="206" y="907"/>
                  <a:pt x="209" y="913"/>
                  <a:pt x="214" y="915"/>
                </a:cubicBezTo>
                <a:cubicBezTo>
                  <a:pt x="214" y="911"/>
                  <a:pt x="208" y="908"/>
                  <a:pt x="212" y="903"/>
                </a:cubicBezTo>
                <a:cubicBezTo>
                  <a:pt x="213" y="904"/>
                  <a:pt x="216" y="903"/>
                  <a:pt x="217" y="905"/>
                </a:cubicBezTo>
                <a:cubicBezTo>
                  <a:pt x="215" y="910"/>
                  <a:pt x="220" y="913"/>
                  <a:pt x="221" y="917"/>
                </a:cubicBezTo>
                <a:cubicBezTo>
                  <a:pt x="221" y="920"/>
                  <a:pt x="219" y="919"/>
                  <a:pt x="218" y="921"/>
                </a:cubicBezTo>
                <a:cubicBezTo>
                  <a:pt x="223" y="933"/>
                  <a:pt x="235" y="942"/>
                  <a:pt x="243" y="949"/>
                </a:cubicBezTo>
                <a:cubicBezTo>
                  <a:pt x="243" y="952"/>
                  <a:pt x="245" y="953"/>
                  <a:pt x="244" y="956"/>
                </a:cubicBezTo>
                <a:cubicBezTo>
                  <a:pt x="247" y="958"/>
                  <a:pt x="250" y="958"/>
                  <a:pt x="252" y="961"/>
                </a:cubicBezTo>
                <a:cubicBezTo>
                  <a:pt x="253" y="962"/>
                  <a:pt x="251" y="963"/>
                  <a:pt x="252" y="964"/>
                </a:cubicBezTo>
                <a:cubicBezTo>
                  <a:pt x="253" y="966"/>
                  <a:pt x="261" y="970"/>
                  <a:pt x="257" y="975"/>
                </a:cubicBezTo>
                <a:cubicBezTo>
                  <a:pt x="254" y="972"/>
                  <a:pt x="249" y="966"/>
                  <a:pt x="245" y="972"/>
                </a:cubicBezTo>
                <a:cubicBezTo>
                  <a:pt x="250" y="979"/>
                  <a:pt x="255" y="986"/>
                  <a:pt x="262" y="991"/>
                </a:cubicBezTo>
                <a:cubicBezTo>
                  <a:pt x="265" y="990"/>
                  <a:pt x="260" y="990"/>
                  <a:pt x="261" y="987"/>
                </a:cubicBezTo>
                <a:cubicBezTo>
                  <a:pt x="265" y="989"/>
                  <a:pt x="265" y="986"/>
                  <a:pt x="268" y="986"/>
                </a:cubicBezTo>
                <a:cubicBezTo>
                  <a:pt x="274" y="989"/>
                  <a:pt x="279" y="994"/>
                  <a:pt x="283" y="999"/>
                </a:cubicBezTo>
                <a:cubicBezTo>
                  <a:pt x="283" y="993"/>
                  <a:pt x="278" y="991"/>
                  <a:pt x="278" y="987"/>
                </a:cubicBezTo>
                <a:cubicBezTo>
                  <a:pt x="276" y="986"/>
                  <a:pt x="274" y="986"/>
                  <a:pt x="272" y="986"/>
                </a:cubicBezTo>
                <a:cubicBezTo>
                  <a:pt x="273" y="983"/>
                  <a:pt x="277" y="983"/>
                  <a:pt x="279" y="982"/>
                </a:cubicBezTo>
                <a:cubicBezTo>
                  <a:pt x="281" y="986"/>
                  <a:pt x="285" y="988"/>
                  <a:pt x="287" y="991"/>
                </a:cubicBezTo>
                <a:cubicBezTo>
                  <a:pt x="293" y="985"/>
                  <a:pt x="298" y="993"/>
                  <a:pt x="303" y="996"/>
                </a:cubicBezTo>
                <a:cubicBezTo>
                  <a:pt x="303" y="993"/>
                  <a:pt x="300" y="992"/>
                  <a:pt x="300" y="989"/>
                </a:cubicBezTo>
                <a:cubicBezTo>
                  <a:pt x="302" y="990"/>
                  <a:pt x="303" y="990"/>
                  <a:pt x="305" y="989"/>
                </a:cubicBezTo>
                <a:cubicBezTo>
                  <a:pt x="311" y="998"/>
                  <a:pt x="321" y="1001"/>
                  <a:pt x="328" y="1005"/>
                </a:cubicBezTo>
                <a:cubicBezTo>
                  <a:pt x="326" y="1000"/>
                  <a:pt x="327" y="1000"/>
                  <a:pt x="326" y="995"/>
                </a:cubicBezTo>
                <a:cubicBezTo>
                  <a:pt x="322" y="994"/>
                  <a:pt x="324" y="990"/>
                  <a:pt x="322" y="986"/>
                </a:cubicBezTo>
                <a:cubicBezTo>
                  <a:pt x="323" y="985"/>
                  <a:pt x="323" y="984"/>
                  <a:pt x="324" y="984"/>
                </a:cubicBezTo>
                <a:cubicBezTo>
                  <a:pt x="326" y="986"/>
                  <a:pt x="327" y="991"/>
                  <a:pt x="326" y="994"/>
                </a:cubicBezTo>
                <a:cubicBezTo>
                  <a:pt x="328" y="996"/>
                  <a:pt x="330" y="998"/>
                  <a:pt x="332" y="1000"/>
                </a:cubicBezTo>
                <a:cubicBezTo>
                  <a:pt x="329" y="1002"/>
                  <a:pt x="331" y="1004"/>
                  <a:pt x="330" y="1007"/>
                </a:cubicBezTo>
                <a:cubicBezTo>
                  <a:pt x="338" y="1010"/>
                  <a:pt x="341" y="1014"/>
                  <a:pt x="348" y="1017"/>
                </a:cubicBezTo>
                <a:cubicBezTo>
                  <a:pt x="350" y="1016"/>
                  <a:pt x="344" y="1014"/>
                  <a:pt x="347" y="1013"/>
                </a:cubicBezTo>
                <a:cubicBezTo>
                  <a:pt x="351" y="1014"/>
                  <a:pt x="353" y="1016"/>
                  <a:pt x="356" y="1016"/>
                </a:cubicBezTo>
                <a:cubicBezTo>
                  <a:pt x="354" y="1012"/>
                  <a:pt x="349" y="1010"/>
                  <a:pt x="345" y="1007"/>
                </a:cubicBezTo>
                <a:cubicBezTo>
                  <a:pt x="345" y="1010"/>
                  <a:pt x="348" y="1011"/>
                  <a:pt x="346" y="1012"/>
                </a:cubicBezTo>
                <a:cubicBezTo>
                  <a:pt x="341" y="1010"/>
                  <a:pt x="345" y="1002"/>
                  <a:pt x="335" y="1002"/>
                </a:cubicBezTo>
                <a:cubicBezTo>
                  <a:pt x="331" y="998"/>
                  <a:pt x="332" y="995"/>
                  <a:pt x="330" y="991"/>
                </a:cubicBezTo>
                <a:cubicBezTo>
                  <a:pt x="335" y="989"/>
                  <a:pt x="339" y="993"/>
                  <a:pt x="343" y="997"/>
                </a:cubicBezTo>
                <a:cubicBezTo>
                  <a:pt x="343" y="999"/>
                  <a:pt x="341" y="999"/>
                  <a:pt x="341" y="1000"/>
                </a:cubicBezTo>
                <a:cubicBezTo>
                  <a:pt x="346" y="1002"/>
                  <a:pt x="348" y="1006"/>
                  <a:pt x="351" y="1009"/>
                </a:cubicBezTo>
                <a:cubicBezTo>
                  <a:pt x="360" y="1007"/>
                  <a:pt x="366" y="1011"/>
                  <a:pt x="368" y="1017"/>
                </a:cubicBezTo>
                <a:cubicBezTo>
                  <a:pt x="368" y="1013"/>
                  <a:pt x="372" y="1016"/>
                  <a:pt x="374" y="1014"/>
                </a:cubicBezTo>
                <a:cubicBezTo>
                  <a:pt x="375" y="1012"/>
                  <a:pt x="372" y="1010"/>
                  <a:pt x="374" y="1009"/>
                </a:cubicBezTo>
                <a:cubicBezTo>
                  <a:pt x="383" y="1017"/>
                  <a:pt x="400" y="1015"/>
                  <a:pt x="406" y="1025"/>
                </a:cubicBezTo>
                <a:cubicBezTo>
                  <a:pt x="404" y="1026"/>
                  <a:pt x="403" y="1022"/>
                  <a:pt x="403" y="1026"/>
                </a:cubicBezTo>
                <a:cubicBezTo>
                  <a:pt x="411" y="1028"/>
                  <a:pt x="414" y="1034"/>
                  <a:pt x="421" y="1037"/>
                </a:cubicBezTo>
                <a:cubicBezTo>
                  <a:pt x="421" y="1037"/>
                  <a:pt x="422" y="1035"/>
                  <a:pt x="423" y="1036"/>
                </a:cubicBezTo>
                <a:cubicBezTo>
                  <a:pt x="429" y="1037"/>
                  <a:pt x="430" y="1047"/>
                  <a:pt x="436" y="1051"/>
                </a:cubicBezTo>
                <a:cubicBezTo>
                  <a:pt x="432" y="1052"/>
                  <a:pt x="425" y="1050"/>
                  <a:pt x="424" y="1044"/>
                </a:cubicBezTo>
                <a:cubicBezTo>
                  <a:pt x="423" y="1044"/>
                  <a:pt x="422" y="1045"/>
                  <a:pt x="421" y="1045"/>
                </a:cubicBezTo>
                <a:cubicBezTo>
                  <a:pt x="420" y="1043"/>
                  <a:pt x="421" y="1042"/>
                  <a:pt x="420" y="1042"/>
                </a:cubicBezTo>
                <a:cubicBezTo>
                  <a:pt x="415" y="1041"/>
                  <a:pt x="409" y="1039"/>
                  <a:pt x="405" y="1036"/>
                </a:cubicBezTo>
                <a:cubicBezTo>
                  <a:pt x="403" y="1038"/>
                  <a:pt x="408" y="1039"/>
                  <a:pt x="405" y="1040"/>
                </a:cubicBezTo>
                <a:cubicBezTo>
                  <a:pt x="398" y="1039"/>
                  <a:pt x="395" y="1033"/>
                  <a:pt x="386" y="1033"/>
                </a:cubicBezTo>
                <a:cubicBezTo>
                  <a:pt x="386" y="1028"/>
                  <a:pt x="383" y="1027"/>
                  <a:pt x="378" y="1027"/>
                </a:cubicBezTo>
                <a:cubicBezTo>
                  <a:pt x="376" y="1029"/>
                  <a:pt x="376" y="1030"/>
                  <a:pt x="375" y="1031"/>
                </a:cubicBezTo>
                <a:cubicBezTo>
                  <a:pt x="369" y="1031"/>
                  <a:pt x="367" y="1028"/>
                  <a:pt x="364" y="1024"/>
                </a:cubicBezTo>
                <a:cubicBezTo>
                  <a:pt x="364" y="1021"/>
                  <a:pt x="367" y="1022"/>
                  <a:pt x="366" y="1019"/>
                </a:cubicBezTo>
                <a:cubicBezTo>
                  <a:pt x="365" y="1017"/>
                  <a:pt x="364" y="1016"/>
                  <a:pt x="361" y="1015"/>
                </a:cubicBezTo>
                <a:cubicBezTo>
                  <a:pt x="363" y="1021"/>
                  <a:pt x="360" y="1016"/>
                  <a:pt x="357" y="1016"/>
                </a:cubicBezTo>
                <a:cubicBezTo>
                  <a:pt x="355" y="1020"/>
                  <a:pt x="358" y="1021"/>
                  <a:pt x="360" y="1023"/>
                </a:cubicBezTo>
                <a:cubicBezTo>
                  <a:pt x="357" y="1022"/>
                  <a:pt x="358" y="1026"/>
                  <a:pt x="357" y="1026"/>
                </a:cubicBezTo>
                <a:cubicBezTo>
                  <a:pt x="354" y="1025"/>
                  <a:pt x="353" y="1026"/>
                  <a:pt x="352" y="1025"/>
                </a:cubicBezTo>
                <a:cubicBezTo>
                  <a:pt x="351" y="1026"/>
                  <a:pt x="352" y="1028"/>
                  <a:pt x="350" y="1029"/>
                </a:cubicBezTo>
                <a:cubicBezTo>
                  <a:pt x="346" y="1025"/>
                  <a:pt x="346" y="1032"/>
                  <a:pt x="345" y="1033"/>
                </a:cubicBezTo>
                <a:cubicBezTo>
                  <a:pt x="345" y="1033"/>
                  <a:pt x="343" y="1033"/>
                  <a:pt x="343" y="1033"/>
                </a:cubicBezTo>
                <a:cubicBezTo>
                  <a:pt x="340" y="1041"/>
                  <a:pt x="350" y="1044"/>
                  <a:pt x="346" y="1047"/>
                </a:cubicBezTo>
                <a:cubicBezTo>
                  <a:pt x="349" y="1047"/>
                  <a:pt x="350" y="1050"/>
                  <a:pt x="349" y="1053"/>
                </a:cubicBezTo>
                <a:cubicBezTo>
                  <a:pt x="352" y="1054"/>
                  <a:pt x="353" y="1055"/>
                  <a:pt x="355" y="1056"/>
                </a:cubicBezTo>
                <a:cubicBezTo>
                  <a:pt x="355" y="1052"/>
                  <a:pt x="355" y="1051"/>
                  <a:pt x="353" y="1048"/>
                </a:cubicBezTo>
                <a:cubicBezTo>
                  <a:pt x="354" y="1048"/>
                  <a:pt x="354" y="1048"/>
                  <a:pt x="355" y="1049"/>
                </a:cubicBezTo>
                <a:cubicBezTo>
                  <a:pt x="356" y="1043"/>
                  <a:pt x="354" y="1040"/>
                  <a:pt x="354" y="1038"/>
                </a:cubicBezTo>
                <a:cubicBezTo>
                  <a:pt x="359" y="1036"/>
                  <a:pt x="362" y="1039"/>
                  <a:pt x="363" y="1044"/>
                </a:cubicBezTo>
                <a:cubicBezTo>
                  <a:pt x="369" y="1046"/>
                  <a:pt x="373" y="1052"/>
                  <a:pt x="379" y="1053"/>
                </a:cubicBezTo>
                <a:cubicBezTo>
                  <a:pt x="380" y="1053"/>
                  <a:pt x="381" y="1051"/>
                  <a:pt x="383" y="1053"/>
                </a:cubicBezTo>
                <a:cubicBezTo>
                  <a:pt x="384" y="1049"/>
                  <a:pt x="378" y="1049"/>
                  <a:pt x="381" y="1047"/>
                </a:cubicBezTo>
                <a:cubicBezTo>
                  <a:pt x="392" y="1050"/>
                  <a:pt x="400" y="1056"/>
                  <a:pt x="409" y="1061"/>
                </a:cubicBezTo>
                <a:cubicBezTo>
                  <a:pt x="414" y="1056"/>
                  <a:pt x="420" y="1067"/>
                  <a:pt x="420" y="1073"/>
                </a:cubicBezTo>
                <a:cubicBezTo>
                  <a:pt x="428" y="1075"/>
                  <a:pt x="435" y="1080"/>
                  <a:pt x="442" y="1082"/>
                </a:cubicBezTo>
                <a:cubicBezTo>
                  <a:pt x="443" y="1082"/>
                  <a:pt x="445" y="1080"/>
                  <a:pt x="448" y="1081"/>
                </a:cubicBezTo>
                <a:cubicBezTo>
                  <a:pt x="449" y="1082"/>
                  <a:pt x="450" y="1084"/>
                  <a:pt x="451" y="1084"/>
                </a:cubicBezTo>
                <a:cubicBezTo>
                  <a:pt x="455" y="1083"/>
                  <a:pt x="455" y="1076"/>
                  <a:pt x="461" y="1080"/>
                </a:cubicBezTo>
                <a:cubicBezTo>
                  <a:pt x="461" y="1076"/>
                  <a:pt x="458" y="1077"/>
                  <a:pt x="458" y="1073"/>
                </a:cubicBezTo>
                <a:cubicBezTo>
                  <a:pt x="459" y="1073"/>
                  <a:pt x="459" y="1074"/>
                  <a:pt x="461" y="1074"/>
                </a:cubicBezTo>
                <a:cubicBezTo>
                  <a:pt x="463" y="1068"/>
                  <a:pt x="459" y="1065"/>
                  <a:pt x="457" y="1058"/>
                </a:cubicBezTo>
                <a:cubicBezTo>
                  <a:pt x="462" y="1059"/>
                  <a:pt x="458" y="1056"/>
                  <a:pt x="460" y="1056"/>
                </a:cubicBezTo>
                <a:cubicBezTo>
                  <a:pt x="465" y="1057"/>
                  <a:pt x="467" y="1056"/>
                  <a:pt x="470" y="1060"/>
                </a:cubicBezTo>
                <a:cubicBezTo>
                  <a:pt x="462" y="1069"/>
                  <a:pt x="479" y="1080"/>
                  <a:pt x="488" y="1080"/>
                </a:cubicBezTo>
                <a:cubicBezTo>
                  <a:pt x="486" y="1080"/>
                  <a:pt x="484" y="1078"/>
                  <a:pt x="482" y="1077"/>
                </a:cubicBezTo>
                <a:cubicBezTo>
                  <a:pt x="486" y="1070"/>
                  <a:pt x="490" y="1080"/>
                  <a:pt x="496" y="1080"/>
                </a:cubicBezTo>
                <a:cubicBezTo>
                  <a:pt x="497" y="1077"/>
                  <a:pt x="496" y="1077"/>
                  <a:pt x="497" y="1075"/>
                </a:cubicBezTo>
                <a:cubicBezTo>
                  <a:pt x="503" y="1075"/>
                  <a:pt x="509" y="1078"/>
                  <a:pt x="514" y="1077"/>
                </a:cubicBezTo>
                <a:cubicBezTo>
                  <a:pt x="509" y="1075"/>
                  <a:pt x="505" y="1074"/>
                  <a:pt x="501" y="1071"/>
                </a:cubicBezTo>
                <a:cubicBezTo>
                  <a:pt x="510" y="1071"/>
                  <a:pt x="518" y="1076"/>
                  <a:pt x="525" y="1074"/>
                </a:cubicBezTo>
                <a:cubicBezTo>
                  <a:pt x="536" y="1082"/>
                  <a:pt x="551" y="1086"/>
                  <a:pt x="564" y="1089"/>
                </a:cubicBezTo>
                <a:cubicBezTo>
                  <a:pt x="569" y="1086"/>
                  <a:pt x="574" y="1089"/>
                  <a:pt x="578" y="1088"/>
                </a:cubicBezTo>
                <a:cubicBezTo>
                  <a:pt x="574" y="1087"/>
                  <a:pt x="568" y="1082"/>
                  <a:pt x="563" y="1085"/>
                </a:cubicBezTo>
                <a:cubicBezTo>
                  <a:pt x="558" y="1090"/>
                  <a:pt x="552" y="1075"/>
                  <a:pt x="544" y="1081"/>
                </a:cubicBezTo>
                <a:cubicBezTo>
                  <a:pt x="542" y="1081"/>
                  <a:pt x="540" y="1080"/>
                  <a:pt x="540" y="1078"/>
                </a:cubicBezTo>
                <a:cubicBezTo>
                  <a:pt x="553" y="1077"/>
                  <a:pt x="568" y="1080"/>
                  <a:pt x="582" y="1084"/>
                </a:cubicBezTo>
                <a:cubicBezTo>
                  <a:pt x="583" y="1081"/>
                  <a:pt x="578" y="1080"/>
                  <a:pt x="581" y="1078"/>
                </a:cubicBezTo>
                <a:cubicBezTo>
                  <a:pt x="589" y="1079"/>
                  <a:pt x="597" y="1076"/>
                  <a:pt x="603" y="1079"/>
                </a:cubicBezTo>
                <a:cubicBezTo>
                  <a:pt x="603" y="1079"/>
                  <a:pt x="603" y="1079"/>
                  <a:pt x="603" y="1078"/>
                </a:cubicBezTo>
                <a:cubicBezTo>
                  <a:pt x="606" y="1077"/>
                  <a:pt x="612" y="1079"/>
                  <a:pt x="614" y="1077"/>
                </a:cubicBezTo>
                <a:cubicBezTo>
                  <a:pt x="602" y="1069"/>
                  <a:pt x="581" y="1075"/>
                  <a:pt x="571" y="1070"/>
                </a:cubicBezTo>
                <a:cubicBezTo>
                  <a:pt x="562" y="1075"/>
                  <a:pt x="550" y="1058"/>
                  <a:pt x="541" y="1066"/>
                </a:cubicBezTo>
                <a:cubicBezTo>
                  <a:pt x="542" y="1069"/>
                  <a:pt x="544" y="1070"/>
                  <a:pt x="545" y="1072"/>
                </a:cubicBezTo>
                <a:cubicBezTo>
                  <a:pt x="541" y="1074"/>
                  <a:pt x="539" y="1068"/>
                  <a:pt x="537" y="1064"/>
                </a:cubicBezTo>
                <a:cubicBezTo>
                  <a:pt x="539" y="1060"/>
                  <a:pt x="545" y="1060"/>
                  <a:pt x="548" y="1057"/>
                </a:cubicBezTo>
                <a:cubicBezTo>
                  <a:pt x="557" y="1065"/>
                  <a:pt x="571" y="1065"/>
                  <a:pt x="584" y="1064"/>
                </a:cubicBezTo>
                <a:cubicBezTo>
                  <a:pt x="584" y="1059"/>
                  <a:pt x="579" y="1058"/>
                  <a:pt x="578" y="1053"/>
                </a:cubicBezTo>
                <a:cubicBezTo>
                  <a:pt x="583" y="1045"/>
                  <a:pt x="593" y="1051"/>
                  <a:pt x="604" y="1050"/>
                </a:cubicBezTo>
                <a:cubicBezTo>
                  <a:pt x="609" y="1056"/>
                  <a:pt x="620" y="1059"/>
                  <a:pt x="627" y="1054"/>
                </a:cubicBezTo>
                <a:cubicBezTo>
                  <a:pt x="622" y="1053"/>
                  <a:pt x="626" y="1050"/>
                  <a:pt x="624" y="1047"/>
                </a:cubicBezTo>
                <a:cubicBezTo>
                  <a:pt x="626" y="1047"/>
                  <a:pt x="627" y="1047"/>
                  <a:pt x="627" y="1046"/>
                </a:cubicBezTo>
                <a:cubicBezTo>
                  <a:pt x="625" y="1041"/>
                  <a:pt x="628" y="1041"/>
                  <a:pt x="627" y="1035"/>
                </a:cubicBezTo>
                <a:cubicBezTo>
                  <a:pt x="623" y="1035"/>
                  <a:pt x="627" y="1032"/>
                  <a:pt x="623" y="1031"/>
                </a:cubicBezTo>
                <a:cubicBezTo>
                  <a:pt x="627" y="1031"/>
                  <a:pt x="629" y="1035"/>
                  <a:pt x="632" y="1031"/>
                </a:cubicBezTo>
                <a:cubicBezTo>
                  <a:pt x="630" y="1031"/>
                  <a:pt x="629" y="1030"/>
                  <a:pt x="629" y="1029"/>
                </a:cubicBezTo>
                <a:cubicBezTo>
                  <a:pt x="635" y="1032"/>
                  <a:pt x="637" y="1030"/>
                  <a:pt x="642" y="1033"/>
                </a:cubicBezTo>
                <a:cubicBezTo>
                  <a:pt x="649" y="1029"/>
                  <a:pt x="656" y="1030"/>
                  <a:pt x="664" y="1028"/>
                </a:cubicBezTo>
                <a:cubicBezTo>
                  <a:pt x="660" y="1028"/>
                  <a:pt x="661" y="1024"/>
                  <a:pt x="658" y="1023"/>
                </a:cubicBezTo>
                <a:cubicBezTo>
                  <a:pt x="653" y="1022"/>
                  <a:pt x="646" y="1028"/>
                  <a:pt x="642" y="1022"/>
                </a:cubicBezTo>
                <a:cubicBezTo>
                  <a:pt x="648" y="1019"/>
                  <a:pt x="652" y="1021"/>
                  <a:pt x="658" y="1022"/>
                </a:cubicBezTo>
                <a:cubicBezTo>
                  <a:pt x="657" y="1018"/>
                  <a:pt x="661" y="1019"/>
                  <a:pt x="662" y="1017"/>
                </a:cubicBezTo>
                <a:cubicBezTo>
                  <a:pt x="656" y="1016"/>
                  <a:pt x="650" y="1022"/>
                  <a:pt x="646" y="1017"/>
                </a:cubicBezTo>
                <a:cubicBezTo>
                  <a:pt x="650" y="1009"/>
                  <a:pt x="659" y="1009"/>
                  <a:pt x="662" y="1005"/>
                </a:cubicBezTo>
                <a:cubicBezTo>
                  <a:pt x="649" y="1006"/>
                  <a:pt x="629" y="1007"/>
                  <a:pt x="623" y="995"/>
                </a:cubicBezTo>
                <a:cubicBezTo>
                  <a:pt x="619" y="997"/>
                  <a:pt x="612" y="995"/>
                  <a:pt x="610" y="998"/>
                </a:cubicBezTo>
                <a:cubicBezTo>
                  <a:pt x="611" y="998"/>
                  <a:pt x="613" y="998"/>
                  <a:pt x="614" y="1000"/>
                </a:cubicBezTo>
                <a:cubicBezTo>
                  <a:pt x="612" y="1000"/>
                  <a:pt x="607" y="1000"/>
                  <a:pt x="606" y="998"/>
                </a:cubicBezTo>
                <a:cubicBezTo>
                  <a:pt x="606" y="997"/>
                  <a:pt x="607" y="997"/>
                  <a:pt x="607" y="995"/>
                </a:cubicBezTo>
                <a:cubicBezTo>
                  <a:pt x="604" y="996"/>
                  <a:pt x="603" y="993"/>
                  <a:pt x="605" y="991"/>
                </a:cubicBezTo>
                <a:cubicBezTo>
                  <a:pt x="601" y="990"/>
                  <a:pt x="601" y="992"/>
                  <a:pt x="597" y="992"/>
                </a:cubicBezTo>
                <a:cubicBezTo>
                  <a:pt x="596" y="995"/>
                  <a:pt x="602" y="994"/>
                  <a:pt x="600" y="996"/>
                </a:cubicBezTo>
                <a:cubicBezTo>
                  <a:pt x="592" y="995"/>
                  <a:pt x="584" y="994"/>
                  <a:pt x="580" y="989"/>
                </a:cubicBezTo>
                <a:cubicBezTo>
                  <a:pt x="574" y="991"/>
                  <a:pt x="566" y="987"/>
                  <a:pt x="562" y="983"/>
                </a:cubicBezTo>
                <a:cubicBezTo>
                  <a:pt x="577" y="981"/>
                  <a:pt x="581" y="993"/>
                  <a:pt x="592" y="991"/>
                </a:cubicBezTo>
                <a:cubicBezTo>
                  <a:pt x="591" y="988"/>
                  <a:pt x="588" y="988"/>
                  <a:pt x="588" y="986"/>
                </a:cubicBezTo>
                <a:cubicBezTo>
                  <a:pt x="591" y="986"/>
                  <a:pt x="589" y="981"/>
                  <a:pt x="593" y="982"/>
                </a:cubicBezTo>
                <a:cubicBezTo>
                  <a:pt x="597" y="989"/>
                  <a:pt x="607" y="988"/>
                  <a:pt x="613" y="986"/>
                </a:cubicBezTo>
                <a:cubicBezTo>
                  <a:pt x="608" y="986"/>
                  <a:pt x="603" y="986"/>
                  <a:pt x="603" y="980"/>
                </a:cubicBezTo>
                <a:cubicBezTo>
                  <a:pt x="587" y="977"/>
                  <a:pt x="568" y="974"/>
                  <a:pt x="557" y="964"/>
                </a:cubicBezTo>
                <a:cubicBezTo>
                  <a:pt x="558" y="963"/>
                  <a:pt x="557" y="963"/>
                  <a:pt x="557" y="961"/>
                </a:cubicBezTo>
                <a:cubicBezTo>
                  <a:pt x="568" y="960"/>
                  <a:pt x="581" y="968"/>
                  <a:pt x="593" y="967"/>
                </a:cubicBezTo>
                <a:cubicBezTo>
                  <a:pt x="594" y="969"/>
                  <a:pt x="592" y="970"/>
                  <a:pt x="593" y="972"/>
                </a:cubicBezTo>
                <a:cubicBezTo>
                  <a:pt x="595" y="971"/>
                  <a:pt x="598" y="974"/>
                  <a:pt x="600" y="972"/>
                </a:cubicBezTo>
                <a:cubicBezTo>
                  <a:pt x="598" y="972"/>
                  <a:pt x="598" y="971"/>
                  <a:pt x="597" y="970"/>
                </a:cubicBezTo>
                <a:cubicBezTo>
                  <a:pt x="599" y="970"/>
                  <a:pt x="599" y="969"/>
                  <a:pt x="601" y="969"/>
                </a:cubicBezTo>
                <a:cubicBezTo>
                  <a:pt x="603" y="970"/>
                  <a:pt x="603" y="974"/>
                  <a:pt x="606" y="974"/>
                </a:cubicBezTo>
                <a:cubicBezTo>
                  <a:pt x="612" y="969"/>
                  <a:pt x="620" y="977"/>
                  <a:pt x="627" y="971"/>
                </a:cubicBezTo>
                <a:cubicBezTo>
                  <a:pt x="629" y="972"/>
                  <a:pt x="632" y="971"/>
                  <a:pt x="634" y="973"/>
                </a:cubicBezTo>
                <a:cubicBezTo>
                  <a:pt x="631" y="974"/>
                  <a:pt x="630" y="975"/>
                  <a:pt x="627" y="975"/>
                </a:cubicBezTo>
                <a:cubicBezTo>
                  <a:pt x="629" y="977"/>
                  <a:pt x="632" y="976"/>
                  <a:pt x="635" y="976"/>
                </a:cubicBezTo>
                <a:cubicBezTo>
                  <a:pt x="635" y="977"/>
                  <a:pt x="634" y="978"/>
                  <a:pt x="634" y="979"/>
                </a:cubicBezTo>
                <a:cubicBezTo>
                  <a:pt x="638" y="978"/>
                  <a:pt x="642" y="978"/>
                  <a:pt x="645" y="977"/>
                </a:cubicBezTo>
                <a:cubicBezTo>
                  <a:pt x="641" y="976"/>
                  <a:pt x="639" y="972"/>
                  <a:pt x="642" y="970"/>
                </a:cubicBezTo>
                <a:cubicBezTo>
                  <a:pt x="635" y="969"/>
                  <a:pt x="625" y="969"/>
                  <a:pt x="623" y="965"/>
                </a:cubicBezTo>
                <a:cubicBezTo>
                  <a:pt x="623" y="963"/>
                  <a:pt x="627" y="968"/>
                  <a:pt x="627" y="965"/>
                </a:cubicBezTo>
                <a:cubicBezTo>
                  <a:pt x="627" y="964"/>
                  <a:pt x="626" y="964"/>
                  <a:pt x="625" y="963"/>
                </a:cubicBezTo>
                <a:cubicBezTo>
                  <a:pt x="626" y="961"/>
                  <a:pt x="630" y="961"/>
                  <a:pt x="630" y="958"/>
                </a:cubicBezTo>
                <a:cubicBezTo>
                  <a:pt x="627" y="958"/>
                  <a:pt x="627" y="956"/>
                  <a:pt x="624" y="956"/>
                </a:cubicBezTo>
                <a:cubicBezTo>
                  <a:pt x="606" y="964"/>
                  <a:pt x="592" y="946"/>
                  <a:pt x="575" y="943"/>
                </a:cubicBezTo>
                <a:cubicBezTo>
                  <a:pt x="573" y="942"/>
                  <a:pt x="576" y="947"/>
                  <a:pt x="573" y="945"/>
                </a:cubicBezTo>
                <a:cubicBezTo>
                  <a:pt x="571" y="945"/>
                  <a:pt x="568" y="940"/>
                  <a:pt x="571" y="939"/>
                </a:cubicBezTo>
                <a:cubicBezTo>
                  <a:pt x="591" y="947"/>
                  <a:pt x="610" y="947"/>
                  <a:pt x="632" y="944"/>
                </a:cubicBezTo>
                <a:cubicBezTo>
                  <a:pt x="631" y="949"/>
                  <a:pt x="640" y="949"/>
                  <a:pt x="646" y="949"/>
                </a:cubicBezTo>
                <a:cubicBezTo>
                  <a:pt x="646" y="943"/>
                  <a:pt x="639" y="949"/>
                  <a:pt x="637" y="945"/>
                </a:cubicBezTo>
                <a:cubicBezTo>
                  <a:pt x="645" y="940"/>
                  <a:pt x="657" y="945"/>
                  <a:pt x="663" y="938"/>
                </a:cubicBezTo>
                <a:cubicBezTo>
                  <a:pt x="668" y="944"/>
                  <a:pt x="678" y="932"/>
                  <a:pt x="682" y="940"/>
                </a:cubicBezTo>
                <a:cubicBezTo>
                  <a:pt x="693" y="941"/>
                  <a:pt x="695" y="933"/>
                  <a:pt x="702" y="929"/>
                </a:cubicBezTo>
                <a:cubicBezTo>
                  <a:pt x="686" y="931"/>
                  <a:pt x="667" y="938"/>
                  <a:pt x="647" y="941"/>
                </a:cubicBezTo>
                <a:cubicBezTo>
                  <a:pt x="637" y="942"/>
                  <a:pt x="604" y="945"/>
                  <a:pt x="607" y="933"/>
                </a:cubicBezTo>
                <a:cubicBezTo>
                  <a:pt x="590" y="931"/>
                  <a:pt x="576" y="928"/>
                  <a:pt x="560" y="923"/>
                </a:cubicBezTo>
                <a:cubicBezTo>
                  <a:pt x="561" y="920"/>
                  <a:pt x="558" y="920"/>
                  <a:pt x="557" y="918"/>
                </a:cubicBezTo>
                <a:cubicBezTo>
                  <a:pt x="566" y="919"/>
                  <a:pt x="573" y="923"/>
                  <a:pt x="582" y="919"/>
                </a:cubicBezTo>
                <a:cubicBezTo>
                  <a:pt x="588" y="922"/>
                  <a:pt x="599" y="926"/>
                  <a:pt x="607" y="923"/>
                </a:cubicBezTo>
                <a:cubicBezTo>
                  <a:pt x="603" y="921"/>
                  <a:pt x="598" y="920"/>
                  <a:pt x="593" y="918"/>
                </a:cubicBezTo>
                <a:cubicBezTo>
                  <a:pt x="593" y="920"/>
                  <a:pt x="596" y="921"/>
                  <a:pt x="593" y="922"/>
                </a:cubicBezTo>
                <a:cubicBezTo>
                  <a:pt x="589" y="923"/>
                  <a:pt x="589" y="914"/>
                  <a:pt x="588" y="919"/>
                </a:cubicBezTo>
                <a:cubicBezTo>
                  <a:pt x="586" y="913"/>
                  <a:pt x="576" y="916"/>
                  <a:pt x="572" y="912"/>
                </a:cubicBezTo>
                <a:cubicBezTo>
                  <a:pt x="562" y="913"/>
                  <a:pt x="549" y="903"/>
                  <a:pt x="541" y="900"/>
                </a:cubicBezTo>
                <a:cubicBezTo>
                  <a:pt x="529" y="895"/>
                  <a:pt x="511" y="886"/>
                  <a:pt x="508" y="881"/>
                </a:cubicBezTo>
                <a:cubicBezTo>
                  <a:pt x="495" y="877"/>
                  <a:pt x="487" y="867"/>
                  <a:pt x="475" y="862"/>
                </a:cubicBezTo>
                <a:cubicBezTo>
                  <a:pt x="474" y="864"/>
                  <a:pt x="477" y="865"/>
                  <a:pt x="475" y="866"/>
                </a:cubicBezTo>
                <a:cubicBezTo>
                  <a:pt x="471" y="854"/>
                  <a:pt x="462" y="848"/>
                  <a:pt x="454" y="840"/>
                </a:cubicBezTo>
                <a:cubicBezTo>
                  <a:pt x="457" y="840"/>
                  <a:pt x="452" y="837"/>
                  <a:pt x="455" y="837"/>
                </a:cubicBezTo>
                <a:cubicBezTo>
                  <a:pt x="463" y="843"/>
                  <a:pt x="468" y="852"/>
                  <a:pt x="479" y="856"/>
                </a:cubicBezTo>
                <a:cubicBezTo>
                  <a:pt x="476" y="851"/>
                  <a:pt x="473" y="845"/>
                  <a:pt x="475" y="840"/>
                </a:cubicBezTo>
                <a:cubicBezTo>
                  <a:pt x="469" y="839"/>
                  <a:pt x="461" y="834"/>
                  <a:pt x="462" y="828"/>
                </a:cubicBezTo>
                <a:cubicBezTo>
                  <a:pt x="469" y="834"/>
                  <a:pt x="482" y="843"/>
                  <a:pt x="487" y="846"/>
                </a:cubicBezTo>
                <a:cubicBezTo>
                  <a:pt x="482" y="840"/>
                  <a:pt x="473" y="832"/>
                  <a:pt x="470" y="827"/>
                </a:cubicBezTo>
                <a:cubicBezTo>
                  <a:pt x="478" y="833"/>
                  <a:pt x="485" y="840"/>
                  <a:pt x="494" y="844"/>
                </a:cubicBezTo>
                <a:cubicBezTo>
                  <a:pt x="493" y="839"/>
                  <a:pt x="499" y="842"/>
                  <a:pt x="500" y="843"/>
                </a:cubicBezTo>
                <a:cubicBezTo>
                  <a:pt x="488" y="834"/>
                  <a:pt x="481" y="821"/>
                  <a:pt x="466" y="816"/>
                </a:cubicBezTo>
                <a:cubicBezTo>
                  <a:pt x="465" y="823"/>
                  <a:pt x="457" y="820"/>
                  <a:pt x="453" y="817"/>
                </a:cubicBezTo>
                <a:cubicBezTo>
                  <a:pt x="453" y="816"/>
                  <a:pt x="456" y="816"/>
                  <a:pt x="455" y="814"/>
                </a:cubicBezTo>
                <a:cubicBezTo>
                  <a:pt x="452" y="812"/>
                  <a:pt x="446" y="809"/>
                  <a:pt x="447" y="805"/>
                </a:cubicBezTo>
                <a:cubicBezTo>
                  <a:pt x="449" y="806"/>
                  <a:pt x="450" y="809"/>
                  <a:pt x="453" y="809"/>
                </a:cubicBezTo>
                <a:cubicBezTo>
                  <a:pt x="453" y="805"/>
                  <a:pt x="453" y="805"/>
                  <a:pt x="453" y="805"/>
                </a:cubicBezTo>
                <a:cubicBezTo>
                  <a:pt x="448" y="803"/>
                  <a:pt x="444" y="801"/>
                  <a:pt x="442" y="795"/>
                </a:cubicBezTo>
                <a:cubicBezTo>
                  <a:pt x="440" y="795"/>
                  <a:pt x="436" y="796"/>
                  <a:pt x="435" y="794"/>
                </a:cubicBezTo>
                <a:cubicBezTo>
                  <a:pt x="440" y="788"/>
                  <a:pt x="430" y="786"/>
                  <a:pt x="431" y="780"/>
                </a:cubicBezTo>
                <a:cubicBezTo>
                  <a:pt x="431" y="780"/>
                  <a:pt x="432" y="780"/>
                  <a:pt x="432" y="780"/>
                </a:cubicBezTo>
                <a:cubicBezTo>
                  <a:pt x="432" y="774"/>
                  <a:pt x="426" y="773"/>
                  <a:pt x="423" y="769"/>
                </a:cubicBezTo>
                <a:cubicBezTo>
                  <a:pt x="419" y="763"/>
                  <a:pt x="419" y="754"/>
                  <a:pt x="414" y="749"/>
                </a:cubicBezTo>
                <a:cubicBezTo>
                  <a:pt x="419" y="746"/>
                  <a:pt x="415" y="740"/>
                  <a:pt x="414" y="736"/>
                </a:cubicBezTo>
                <a:cubicBezTo>
                  <a:pt x="416" y="734"/>
                  <a:pt x="415" y="731"/>
                  <a:pt x="419" y="732"/>
                </a:cubicBezTo>
                <a:cubicBezTo>
                  <a:pt x="419" y="730"/>
                  <a:pt x="419" y="727"/>
                  <a:pt x="421" y="727"/>
                </a:cubicBezTo>
                <a:cubicBezTo>
                  <a:pt x="422" y="729"/>
                  <a:pt x="424" y="731"/>
                  <a:pt x="427" y="730"/>
                </a:cubicBezTo>
                <a:cubicBezTo>
                  <a:pt x="427" y="726"/>
                  <a:pt x="424" y="721"/>
                  <a:pt x="427" y="720"/>
                </a:cubicBezTo>
                <a:cubicBezTo>
                  <a:pt x="431" y="725"/>
                  <a:pt x="432" y="732"/>
                  <a:pt x="436" y="736"/>
                </a:cubicBezTo>
                <a:cubicBezTo>
                  <a:pt x="437" y="735"/>
                  <a:pt x="435" y="731"/>
                  <a:pt x="437" y="731"/>
                </a:cubicBezTo>
                <a:cubicBezTo>
                  <a:pt x="439" y="735"/>
                  <a:pt x="440" y="740"/>
                  <a:pt x="445" y="740"/>
                </a:cubicBezTo>
                <a:cubicBezTo>
                  <a:pt x="447" y="740"/>
                  <a:pt x="446" y="738"/>
                  <a:pt x="447" y="738"/>
                </a:cubicBezTo>
                <a:cubicBezTo>
                  <a:pt x="449" y="737"/>
                  <a:pt x="450" y="743"/>
                  <a:pt x="452" y="739"/>
                </a:cubicBezTo>
                <a:cubicBezTo>
                  <a:pt x="451" y="738"/>
                  <a:pt x="449" y="738"/>
                  <a:pt x="449" y="737"/>
                </a:cubicBezTo>
                <a:cubicBezTo>
                  <a:pt x="453" y="735"/>
                  <a:pt x="449" y="729"/>
                  <a:pt x="453" y="728"/>
                </a:cubicBezTo>
                <a:cubicBezTo>
                  <a:pt x="456" y="733"/>
                  <a:pt x="460" y="733"/>
                  <a:pt x="462" y="734"/>
                </a:cubicBezTo>
                <a:cubicBezTo>
                  <a:pt x="464" y="728"/>
                  <a:pt x="469" y="730"/>
                  <a:pt x="472" y="726"/>
                </a:cubicBezTo>
                <a:cubicBezTo>
                  <a:pt x="474" y="729"/>
                  <a:pt x="473" y="733"/>
                  <a:pt x="479" y="731"/>
                </a:cubicBezTo>
                <a:cubicBezTo>
                  <a:pt x="480" y="732"/>
                  <a:pt x="481" y="738"/>
                  <a:pt x="483" y="737"/>
                </a:cubicBezTo>
                <a:cubicBezTo>
                  <a:pt x="482" y="735"/>
                  <a:pt x="479" y="731"/>
                  <a:pt x="481" y="729"/>
                </a:cubicBezTo>
                <a:cubicBezTo>
                  <a:pt x="485" y="731"/>
                  <a:pt x="488" y="731"/>
                  <a:pt x="492" y="733"/>
                </a:cubicBezTo>
                <a:cubicBezTo>
                  <a:pt x="493" y="731"/>
                  <a:pt x="488" y="724"/>
                  <a:pt x="492" y="720"/>
                </a:cubicBezTo>
                <a:cubicBezTo>
                  <a:pt x="493" y="722"/>
                  <a:pt x="495" y="723"/>
                  <a:pt x="498" y="723"/>
                </a:cubicBezTo>
                <a:cubicBezTo>
                  <a:pt x="497" y="720"/>
                  <a:pt x="499" y="720"/>
                  <a:pt x="500" y="718"/>
                </a:cubicBezTo>
                <a:cubicBezTo>
                  <a:pt x="498" y="719"/>
                  <a:pt x="496" y="714"/>
                  <a:pt x="497" y="714"/>
                </a:cubicBezTo>
                <a:cubicBezTo>
                  <a:pt x="502" y="716"/>
                  <a:pt x="502" y="722"/>
                  <a:pt x="504" y="726"/>
                </a:cubicBezTo>
                <a:cubicBezTo>
                  <a:pt x="504" y="725"/>
                  <a:pt x="506" y="725"/>
                  <a:pt x="507" y="725"/>
                </a:cubicBezTo>
                <a:cubicBezTo>
                  <a:pt x="507" y="719"/>
                  <a:pt x="506" y="718"/>
                  <a:pt x="510" y="714"/>
                </a:cubicBezTo>
                <a:cubicBezTo>
                  <a:pt x="511" y="717"/>
                  <a:pt x="511" y="722"/>
                  <a:pt x="515" y="722"/>
                </a:cubicBezTo>
                <a:cubicBezTo>
                  <a:pt x="517" y="718"/>
                  <a:pt x="514" y="709"/>
                  <a:pt x="518" y="708"/>
                </a:cubicBezTo>
                <a:cubicBezTo>
                  <a:pt x="519" y="711"/>
                  <a:pt x="521" y="708"/>
                  <a:pt x="523" y="709"/>
                </a:cubicBezTo>
                <a:cubicBezTo>
                  <a:pt x="522" y="704"/>
                  <a:pt x="524" y="707"/>
                  <a:pt x="527" y="706"/>
                </a:cubicBezTo>
                <a:cubicBezTo>
                  <a:pt x="527" y="700"/>
                  <a:pt x="527" y="700"/>
                  <a:pt x="527" y="700"/>
                </a:cubicBezTo>
                <a:cubicBezTo>
                  <a:pt x="529" y="698"/>
                  <a:pt x="531" y="701"/>
                  <a:pt x="532" y="699"/>
                </a:cubicBezTo>
                <a:cubicBezTo>
                  <a:pt x="533" y="694"/>
                  <a:pt x="527" y="693"/>
                  <a:pt x="531" y="690"/>
                </a:cubicBezTo>
                <a:cubicBezTo>
                  <a:pt x="532" y="692"/>
                  <a:pt x="534" y="692"/>
                  <a:pt x="536" y="694"/>
                </a:cubicBezTo>
                <a:cubicBezTo>
                  <a:pt x="536" y="692"/>
                  <a:pt x="536" y="689"/>
                  <a:pt x="536" y="685"/>
                </a:cubicBezTo>
                <a:cubicBezTo>
                  <a:pt x="537" y="685"/>
                  <a:pt x="541" y="683"/>
                  <a:pt x="541" y="684"/>
                </a:cubicBezTo>
                <a:cubicBezTo>
                  <a:pt x="542" y="687"/>
                  <a:pt x="540" y="687"/>
                  <a:pt x="540" y="689"/>
                </a:cubicBezTo>
                <a:cubicBezTo>
                  <a:pt x="546" y="689"/>
                  <a:pt x="545" y="697"/>
                  <a:pt x="542" y="699"/>
                </a:cubicBezTo>
                <a:cubicBezTo>
                  <a:pt x="546" y="698"/>
                  <a:pt x="548" y="699"/>
                  <a:pt x="550" y="702"/>
                </a:cubicBezTo>
                <a:cubicBezTo>
                  <a:pt x="550" y="703"/>
                  <a:pt x="549" y="703"/>
                  <a:pt x="549" y="705"/>
                </a:cubicBezTo>
                <a:cubicBezTo>
                  <a:pt x="547" y="703"/>
                  <a:pt x="545" y="706"/>
                  <a:pt x="543" y="707"/>
                </a:cubicBezTo>
                <a:cubicBezTo>
                  <a:pt x="547" y="707"/>
                  <a:pt x="551" y="708"/>
                  <a:pt x="553" y="710"/>
                </a:cubicBezTo>
                <a:cubicBezTo>
                  <a:pt x="549" y="724"/>
                  <a:pt x="554" y="728"/>
                  <a:pt x="556" y="740"/>
                </a:cubicBezTo>
                <a:cubicBezTo>
                  <a:pt x="552" y="740"/>
                  <a:pt x="554" y="737"/>
                  <a:pt x="551" y="740"/>
                </a:cubicBezTo>
                <a:cubicBezTo>
                  <a:pt x="549" y="736"/>
                  <a:pt x="546" y="731"/>
                  <a:pt x="549" y="726"/>
                </a:cubicBezTo>
                <a:cubicBezTo>
                  <a:pt x="548" y="726"/>
                  <a:pt x="547" y="726"/>
                  <a:pt x="547" y="725"/>
                </a:cubicBezTo>
                <a:cubicBezTo>
                  <a:pt x="547" y="724"/>
                  <a:pt x="548" y="723"/>
                  <a:pt x="549" y="724"/>
                </a:cubicBezTo>
                <a:cubicBezTo>
                  <a:pt x="547" y="720"/>
                  <a:pt x="552" y="709"/>
                  <a:pt x="545" y="710"/>
                </a:cubicBezTo>
                <a:cubicBezTo>
                  <a:pt x="544" y="716"/>
                  <a:pt x="547" y="713"/>
                  <a:pt x="548" y="714"/>
                </a:cubicBezTo>
                <a:cubicBezTo>
                  <a:pt x="546" y="716"/>
                  <a:pt x="548" y="719"/>
                  <a:pt x="548" y="721"/>
                </a:cubicBezTo>
                <a:cubicBezTo>
                  <a:pt x="545" y="723"/>
                  <a:pt x="543" y="721"/>
                  <a:pt x="542" y="724"/>
                </a:cubicBezTo>
                <a:cubicBezTo>
                  <a:pt x="543" y="730"/>
                  <a:pt x="545" y="740"/>
                  <a:pt x="541" y="743"/>
                </a:cubicBezTo>
                <a:cubicBezTo>
                  <a:pt x="540" y="737"/>
                  <a:pt x="538" y="743"/>
                  <a:pt x="536" y="738"/>
                </a:cubicBezTo>
                <a:cubicBezTo>
                  <a:pt x="535" y="739"/>
                  <a:pt x="537" y="743"/>
                  <a:pt x="535" y="743"/>
                </a:cubicBezTo>
                <a:cubicBezTo>
                  <a:pt x="532" y="742"/>
                  <a:pt x="531" y="739"/>
                  <a:pt x="529" y="737"/>
                </a:cubicBezTo>
                <a:cubicBezTo>
                  <a:pt x="530" y="754"/>
                  <a:pt x="550" y="758"/>
                  <a:pt x="549" y="772"/>
                </a:cubicBezTo>
                <a:cubicBezTo>
                  <a:pt x="547" y="771"/>
                  <a:pt x="547" y="769"/>
                  <a:pt x="545" y="768"/>
                </a:cubicBezTo>
                <a:cubicBezTo>
                  <a:pt x="547" y="772"/>
                  <a:pt x="547" y="778"/>
                  <a:pt x="551" y="780"/>
                </a:cubicBezTo>
                <a:cubicBezTo>
                  <a:pt x="552" y="776"/>
                  <a:pt x="547" y="775"/>
                  <a:pt x="550" y="773"/>
                </a:cubicBezTo>
                <a:cubicBezTo>
                  <a:pt x="554" y="775"/>
                  <a:pt x="558" y="781"/>
                  <a:pt x="553" y="785"/>
                </a:cubicBezTo>
                <a:cubicBezTo>
                  <a:pt x="556" y="791"/>
                  <a:pt x="557" y="788"/>
                  <a:pt x="561" y="793"/>
                </a:cubicBezTo>
                <a:cubicBezTo>
                  <a:pt x="560" y="793"/>
                  <a:pt x="561" y="796"/>
                  <a:pt x="559" y="796"/>
                </a:cubicBezTo>
                <a:cubicBezTo>
                  <a:pt x="549" y="797"/>
                  <a:pt x="547" y="792"/>
                  <a:pt x="540" y="793"/>
                </a:cubicBezTo>
                <a:cubicBezTo>
                  <a:pt x="539" y="785"/>
                  <a:pt x="531" y="784"/>
                  <a:pt x="529" y="777"/>
                </a:cubicBezTo>
                <a:cubicBezTo>
                  <a:pt x="526" y="790"/>
                  <a:pt x="541" y="801"/>
                  <a:pt x="544" y="809"/>
                </a:cubicBezTo>
                <a:cubicBezTo>
                  <a:pt x="541" y="809"/>
                  <a:pt x="537" y="805"/>
                  <a:pt x="536" y="802"/>
                </a:cubicBezTo>
                <a:cubicBezTo>
                  <a:pt x="525" y="803"/>
                  <a:pt x="530" y="784"/>
                  <a:pt x="518" y="791"/>
                </a:cubicBezTo>
                <a:cubicBezTo>
                  <a:pt x="521" y="791"/>
                  <a:pt x="520" y="795"/>
                  <a:pt x="520" y="797"/>
                </a:cubicBezTo>
                <a:cubicBezTo>
                  <a:pt x="519" y="797"/>
                  <a:pt x="519" y="796"/>
                  <a:pt x="518" y="797"/>
                </a:cubicBezTo>
                <a:cubicBezTo>
                  <a:pt x="520" y="800"/>
                  <a:pt x="519" y="802"/>
                  <a:pt x="518" y="805"/>
                </a:cubicBezTo>
                <a:cubicBezTo>
                  <a:pt x="519" y="808"/>
                  <a:pt x="522" y="810"/>
                  <a:pt x="525" y="811"/>
                </a:cubicBezTo>
                <a:cubicBezTo>
                  <a:pt x="531" y="826"/>
                  <a:pt x="544" y="830"/>
                  <a:pt x="550" y="844"/>
                </a:cubicBezTo>
                <a:cubicBezTo>
                  <a:pt x="550" y="844"/>
                  <a:pt x="549" y="844"/>
                  <a:pt x="549" y="844"/>
                </a:cubicBezTo>
                <a:cubicBezTo>
                  <a:pt x="553" y="848"/>
                  <a:pt x="558" y="853"/>
                  <a:pt x="566" y="853"/>
                </a:cubicBezTo>
                <a:cubicBezTo>
                  <a:pt x="572" y="864"/>
                  <a:pt x="587" y="860"/>
                  <a:pt x="597" y="866"/>
                </a:cubicBezTo>
                <a:cubicBezTo>
                  <a:pt x="598" y="865"/>
                  <a:pt x="599" y="864"/>
                  <a:pt x="601" y="865"/>
                </a:cubicBezTo>
                <a:cubicBezTo>
                  <a:pt x="610" y="871"/>
                  <a:pt x="626" y="866"/>
                  <a:pt x="636" y="859"/>
                </a:cubicBezTo>
                <a:cubicBezTo>
                  <a:pt x="636" y="858"/>
                  <a:pt x="636" y="858"/>
                  <a:pt x="636" y="858"/>
                </a:cubicBezTo>
                <a:cubicBezTo>
                  <a:pt x="634" y="856"/>
                  <a:pt x="627" y="856"/>
                  <a:pt x="626" y="859"/>
                </a:cubicBezTo>
                <a:cubicBezTo>
                  <a:pt x="625" y="858"/>
                  <a:pt x="623" y="858"/>
                  <a:pt x="623" y="855"/>
                </a:cubicBezTo>
                <a:cubicBezTo>
                  <a:pt x="613" y="857"/>
                  <a:pt x="615" y="848"/>
                  <a:pt x="604" y="848"/>
                </a:cubicBezTo>
                <a:cubicBezTo>
                  <a:pt x="605" y="845"/>
                  <a:pt x="601" y="846"/>
                  <a:pt x="601" y="844"/>
                </a:cubicBezTo>
                <a:cubicBezTo>
                  <a:pt x="605" y="844"/>
                  <a:pt x="612" y="845"/>
                  <a:pt x="614" y="844"/>
                </a:cubicBezTo>
                <a:cubicBezTo>
                  <a:pt x="612" y="843"/>
                  <a:pt x="609" y="843"/>
                  <a:pt x="608" y="841"/>
                </a:cubicBezTo>
                <a:cubicBezTo>
                  <a:pt x="611" y="841"/>
                  <a:pt x="615" y="845"/>
                  <a:pt x="618" y="843"/>
                </a:cubicBezTo>
                <a:cubicBezTo>
                  <a:pt x="616" y="841"/>
                  <a:pt x="625" y="840"/>
                  <a:pt x="625" y="837"/>
                </a:cubicBezTo>
                <a:cubicBezTo>
                  <a:pt x="619" y="831"/>
                  <a:pt x="605" y="833"/>
                  <a:pt x="602" y="824"/>
                </a:cubicBezTo>
                <a:cubicBezTo>
                  <a:pt x="608" y="823"/>
                  <a:pt x="612" y="827"/>
                  <a:pt x="616" y="825"/>
                </a:cubicBezTo>
                <a:cubicBezTo>
                  <a:pt x="614" y="825"/>
                  <a:pt x="614" y="825"/>
                  <a:pt x="614" y="825"/>
                </a:cubicBezTo>
                <a:cubicBezTo>
                  <a:pt x="614" y="821"/>
                  <a:pt x="614" y="821"/>
                  <a:pt x="614" y="821"/>
                </a:cubicBezTo>
                <a:cubicBezTo>
                  <a:pt x="608" y="818"/>
                  <a:pt x="604" y="816"/>
                  <a:pt x="602" y="811"/>
                </a:cubicBezTo>
                <a:cubicBezTo>
                  <a:pt x="605" y="811"/>
                  <a:pt x="606" y="813"/>
                  <a:pt x="609" y="811"/>
                </a:cubicBezTo>
                <a:cubicBezTo>
                  <a:pt x="609" y="808"/>
                  <a:pt x="607" y="808"/>
                  <a:pt x="606" y="806"/>
                </a:cubicBezTo>
                <a:cubicBezTo>
                  <a:pt x="609" y="802"/>
                  <a:pt x="611" y="803"/>
                  <a:pt x="614" y="800"/>
                </a:cubicBezTo>
                <a:cubicBezTo>
                  <a:pt x="614" y="803"/>
                  <a:pt x="614" y="803"/>
                  <a:pt x="614" y="803"/>
                </a:cubicBezTo>
                <a:cubicBezTo>
                  <a:pt x="619" y="802"/>
                  <a:pt x="624" y="807"/>
                  <a:pt x="632" y="803"/>
                </a:cubicBezTo>
                <a:cubicBezTo>
                  <a:pt x="632" y="797"/>
                  <a:pt x="637" y="802"/>
                  <a:pt x="641" y="803"/>
                </a:cubicBezTo>
                <a:cubicBezTo>
                  <a:pt x="642" y="800"/>
                  <a:pt x="638" y="801"/>
                  <a:pt x="639" y="798"/>
                </a:cubicBezTo>
                <a:cubicBezTo>
                  <a:pt x="646" y="794"/>
                  <a:pt x="660" y="804"/>
                  <a:pt x="659" y="791"/>
                </a:cubicBezTo>
                <a:cubicBezTo>
                  <a:pt x="665" y="789"/>
                  <a:pt x="666" y="786"/>
                  <a:pt x="671" y="785"/>
                </a:cubicBezTo>
                <a:cubicBezTo>
                  <a:pt x="673" y="787"/>
                  <a:pt x="668" y="788"/>
                  <a:pt x="671" y="790"/>
                </a:cubicBezTo>
                <a:cubicBezTo>
                  <a:pt x="677" y="790"/>
                  <a:pt x="676" y="781"/>
                  <a:pt x="680" y="778"/>
                </a:cubicBezTo>
                <a:cubicBezTo>
                  <a:pt x="684" y="777"/>
                  <a:pt x="686" y="778"/>
                  <a:pt x="688" y="780"/>
                </a:cubicBezTo>
                <a:cubicBezTo>
                  <a:pt x="695" y="776"/>
                  <a:pt x="699" y="766"/>
                  <a:pt x="708" y="767"/>
                </a:cubicBezTo>
                <a:cubicBezTo>
                  <a:pt x="708" y="765"/>
                  <a:pt x="708" y="762"/>
                  <a:pt x="710" y="761"/>
                </a:cubicBezTo>
                <a:cubicBezTo>
                  <a:pt x="708" y="765"/>
                  <a:pt x="713" y="763"/>
                  <a:pt x="714" y="765"/>
                </a:cubicBezTo>
                <a:cubicBezTo>
                  <a:pt x="714" y="762"/>
                  <a:pt x="715" y="760"/>
                  <a:pt x="716" y="758"/>
                </a:cubicBezTo>
                <a:cubicBezTo>
                  <a:pt x="720" y="758"/>
                  <a:pt x="720" y="758"/>
                  <a:pt x="720" y="758"/>
                </a:cubicBezTo>
                <a:cubicBezTo>
                  <a:pt x="726" y="765"/>
                  <a:pt x="718" y="771"/>
                  <a:pt x="718" y="775"/>
                </a:cubicBezTo>
                <a:cubicBezTo>
                  <a:pt x="721" y="774"/>
                  <a:pt x="720" y="769"/>
                  <a:pt x="725" y="769"/>
                </a:cubicBezTo>
                <a:cubicBezTo>
                  <a:pt x="725" y="775"/>
                  <a:pt x="718" y="780"/>
                  <a:pt x="713" y="783"/>
                </a:cubicBezTo>
                <a:cubicBezTo>
                  <a:pt x="718" y="785"/>
                  <a:pt x="720" y="777"/>
                  <a:pt x="725" y="777"/>
                </a:cubicBezTo>
                <a:cubicBezTo>
                  <a:pt x="725" y="779"/>
                  <a:pt x="724" y="780"/>
                  <a:pt x="726" y="781"/>
                </a:cubicBezTo>
                <a:cubicBezTo>
                  <a:pt x="726" y="777"/>
                  <a:pt x="728" y="776"/>
                  <a:pt x="732" y="775"/>
                </a:cubicBezTo>
                <a:cubicBezTo>
                  <a:pt x="740" y="784"/>
                  <a:pt x="740" y="762"/>
                  <a:pt x="744" y="759"/>
                </a:cubicBezTo>
                <a:cubicBezTo>
                  <a:pt x="743" y="762"/>
                  <a:pt x="747" y="760"/>
                  <a:pt x="746" y="763"/>
                </a:cubicBezTo>
                <a:cubicBezTo>
                  <a:pt x="746" y="767"/>
                  <a:pt x="742" y="768"/>
                  <a:pt x="741" y="771"/>
                </a:cubicBezTo>
                <a:cubicBezTo>
                  <a:pt x="744" y="775"/>
                  <a:pt x="745" y="775"/>
                  <a:pt x="745" y="780"/>
                </a:cubicBezTo>
                <a:cubicBezTo>
                  <a:pt x="746" y="780"/>
                  <a:pt x="748" y="776"/>
                  <a:pt x="750" y="778"/>
                </a:cubicBezTo>
                <a:cubicBezTo>
                  <a:pt x="747" y="780"/>
                  <a:pt x="744" y="785"/>
                  <a:pt x="744" y="787"/>
                </a:cubicBezTo>
                <a:cubicBezTo>
                  <a:pt x="744" y="786"/>
                  <a:pt x="746" y="785"/>
                  <a:pt x="746" y="787"/>
                </a:cubicBezTo>
                <a:cubicBezTo>
                  <a:pt x="745" y="790"/>
                  <a:pt x="743" y="790"/>
                  <a:pt x="741" y="788"/>
                </a:cubicBezTo>
                <a:cubicBezTo>
                  <a:pt x="742" y="792"/>
                  <a:pt x="742" y="789"/>
                  <a:pt x="740" y="791"/>
                </a:cubicBezTo>
                <a:cubicBezTo>
                  <a:pt x="741" y="791"/>
                  <a:pt x="740" y="793"/>
                  <a:pt x="741" y="795"/>
                </a:cubicBezTo>
                <a:cubicBezTo>
                  <a:pt x="739" y="795"/>
                  <a:pt x="737" y="796"/>
                  <a:pt x="736" y="798"/>
                </a:cubicBezTo>
                <a:cubicBezTo>
                  <a:pt x="737" y="798"/>
                  <a:pt x="736" y="801"/>
                  <a:pt x="738" y="801"/>
                </a:cubicBezTo>
                <a:cubicBezTo>
                  <a:pt x="741" y="794"/>
                  <a:pt x="747" y="784"/>
                  <a:pt x="753" y="788"/>
                </a:cubicBezTo>
                <a:cubicBezTo>
                  <a:pt x="753" y="785"/>
                  <a:pt x="756" y="785"/>
                  <a:pt x="759" y="785"/>
                </a:cubicBezTo>
                <a:cubicBezTo>
                  <a:pt x="761" y="794"/>
                  <a:pt x="757" y="796"/>
                  <a:pt x="760" y="804"/>
                </a:cubicBezTo>
                <a:cubicBezTo>
                  <a:pt x="764" y="798"/>
                  <a:pt x="772" y="797"/>
                  <a:pt x="774" y="789"/>
                </a:cubicBezTo>
                <a:cubicBezTo>
                  <a:pt x="779" y="790"/>
                  <a:pt x="781" y="783"/>
                  <a:pt x="783" y="784"/>
                </a:cubicBezTo>
                <a:cubicBezTo>
                  <a:pt x="782" y="788"/>
                  <a:pt x="775" y="790"/>
                  <a:pt x="778" y="795"/>
                </a:cubicBezTo>
                <a:cubicBezTo>
                  <a:pt x="782" y="796"/>
                  <a:pt x="782" y="791"/>
                  <a:pt x="784" y="790"/>
                </a:cubicBezTo>
                <a:cubicBezTo>
                  <a:pt x="788" y="791"/>
                  <a:pt x="787" y="788"/>
                  <a:pt x="789" y="788"/>
                </a:cubicBezTo>
                <a:cubicBezTo>
                  <a:pt x="798" y="772"/>
                  <a:pt x="812" y="763"/>
                  <a:pt x="820" y="746"/>
                </a:cubicBezTo>
                <a:cubicBezTo>
                  <a:pt x="819" y="746"/>
                  <a:pt x="819" y="745"/>
                  <a:pt x="819" y="744"/>
                </a:cubicBezTo>
                <a:cubicBezTo>
                  <a:pt x="826" y="737"/>
                  <a:pt x="828" y="726"/>
                  <a:pt x="834" y="719"/>
                </a:cubicBezTo>
                <a:cubicBezTo>
                  <a:pt x="834" y="715"/>
                  <a:pt x="836" y="714"/>
                  <a:pt x="835" y="710"/>
                </a:cubicBezTo>
                <a:cubicBezTo>
                  <a:pt x="844" y="701"/>
                  <a:pt x="843" y="680"/>
                  <a:pt x="853" y="673"/>
                </a:cubicBezTo>
                <a:cubicBezTo>
                  <a:pt x="852" y="669"/>
                  <a:pt x="854" y="668"/>
                  <a:pt x="854" y="665"/>
                </a:cubicBezTo>
                <a:cubicBezTo>
                  <a:pt x="857" y="661"/>
                  <a:pt x="859" y="657"/>
                  <a:pt x="860" y="651"/>
                </a:cubicBezTo>
                <a:cubicBezTo>
                  <a:pt x="861" y="651"/>
                  <a:pt x="862" y="651"/>
                  <a:pt x="863" y="650"/>
                </a:cubicBezTo>
                <a:cubicBezTo>
                  <a:pt x="864" y="642"/>
                  <a:pt x="863" y="622"/>
                  <a:pt x="872" y="618"/>
                </a:cubicBezTo>
                <a:cubicBezTo>
                  <a:pt x="874" y="619"/>
                  <a:pt x="875" y="621"/>
                  <a:pt x="876" y="623"/>
                </a:cubicBezTo>
                <a:cubicBezTo>
                  <a:pt x="879" y="621"/>
                  <a:pt x="876" y="617"/>
                  <a:pt x="879" y="617"/>
                </a:cubicBezTo>
                <a:cubicBezTo>
                  <a:pt x="881" y="618"/>
                  <a:pt x="877" y="623"/>
                  <a:pt x="880" y="625"/>
                </a:cubicBezTo>
                <a:cubicBezTo>
                  <a:pt x="883" y="620"/>
                  <a:pt x="882" y="613"/>
                  <a:pt x="887" y="610"/>
                </a:cubicBezTo>
                <a:cubicBezTo>
                  <a:pt x="887" y="612"/>
                  <a:pt x="888" y="612"/>
                  <a:pt x="890" y="612"/>
                </a:cubicBezTo>
                <a:cubicBezTo>
                  <a:pt x="893" y="608"/>
                  <a:pt x="897" y="605"/>
                  <a:pt x="894" y="597"/>
                </a:cubicBezTo>
                <a:cubicBezTo>
                  <a:pt x="896" y="598"/>
                  <a:pt x="899" y="599"/>
                  <a:pt x="899" y="596"/>
                </a:cubicBezTo>
                <a:cubicBezTo>
                  <a:pt x="897" y="593"/>
                  <a:pt x="894" y="591"/>
                  <a:pt x="891" y="589"/>
                </a:cubicBezTo>
                <a:cubicBezTo>
                  <a:pt x="891" y="582"/>
                  <a:pt x="892" y="577"/>
                  <a:pt x="896" y="575"/>
                </a:cubicBezTo>
                <a:cubicBezTo>
                  <a:pt x="896" y="567"/>
                  <a:pt x="896" y="567"/>
                  <a:pt x="896" y="567"/>
                </a:cubicBezTo>
                <a:cubicBezTo>
                  <a:pt x="904" y="565"/>
                  <a:pt x="897" y="548"/>
                  <a:pt x="906" y="547"/>
                </a:cubicBezTo>
                <a:cubicBezTo>
                  <a:pt x="903" y="547"/>
                  <a:pt x="904" y="541"/>
                  <a:pt x="906" y="540"/>
                </a:cubicBezTo>
                <a:cubicBezTo>
                  <a:pt x="907" y="541"/>
                  <a:pt x="907" y="544"/>
                  <a:pt x="909" y="544"/>
                </a:cubicBezTo>
                <a:cubicBezTo>
                  <a:pt x="911" y="542"/>
                  <a:pt x="907" y="542"/>
                  <a:pt x="907" y="539"/>
                </a:cubicBezTo>
                <a:cubicBezTo>
                  <a:pt x="908" y="539"/>
                  <a:pt x="910" y="538"/>
                  <a:pt x="911" y="539"/>
                </a:cubicBezTo>
                <a:cubicBezTo>
                  <a:pt x="910" y="543"/>
                  <a:pt x="915" y="548"/>
                  <a:pt x="916" y="545"/>
                </a:cubicBezTo>
                <a:cubicBezTo>
                  <a:pt x="910" y="536"/>
                  <a:pt x="903" y="520"/>
                  <a:pt x="905" y="509"/>
                </a:cubicBezTo>
                <a:cubicBezTo>
                  <a:pt x="907" y="511"/>
                  <a:pt x="909" y="512"/>
                  <a:pt x="910" y="515"/>
                </a:cubicBezTo>
                <a:cubicBezTo>
                  <a:pt x="910" y="516"/>
                  <a:pt x="908" y="516"/>
                  <a:pt x="908" y="518"/>
                </a:cubicBezTo>
                <a:cubicBezTo>
                  <a:pt x="916" y="531"/>
                  <a:pt x="919" y="555"/>
                  <a:pt x="924" y="574"/>
                </a:cubicBezTo>
                <a:cubicBezTo>
                  <a:pt x="926" y="568"/>
                  <a:pt x="921" y="561"/>
                  <a:pt x="926" y="559"/>
                </a:cubicBezTo>
                <a:cubicBezTo>
                  <a:pt x="926" y="563"/>
                  <a:pt x="926" y="568"/>
                  <a:pt x="928" y="571"/>
                </a:cubicBezTo>
                <a:cubicBezTo>
                  <a:pt x="932" y="564"/>
                  <a:pt x="923" y="556"/>
                  <a:pt x="929" y="549"/>
                </a:cubicBezTo>
                <a:cubicBezTo>
                  <a:pt x="929" y="546"/>
                  <a:pt x="928" y="544"/>
                  <a:pt x="927" y="541"/>
                </a:cubicBezTo>
                <a:cubicBezTo>
                  <a:pt x="934" y="519"/>
                  <a:pt x="917" y="500"/>
                  <a:pt x="918" y="478"/>
                </a:cubicBezTo>
                <a:cubicBezTo>
                  <a:pt x="920" y="479"/>
                  <a:pt x="922" y="480"/>
                  <a:pt x="924" y="479"/>
                </a:cubicBezTo>
                <a:cubicBezTo>
                  <a:pt x="925" y="484"/>
                  <a:pt x="926" y="484"/>
                  <a:pt x="928" y="487"/>
                </a:cubicBezTo>
                <a:cubicBezTo>
                  <a:pt x="925" y="491"/>
                  <a:pt x="931" y="498"/>
                  <a:pt x="932" y="504"/>
                </a:cubicBezTo>
                <a:cubicBezTo>
                  <a:pt x="932" y="503"/>
                  <a:pt x="933" y="502"/>
                  <a:pt x="933" y="501"/>
                </a:cubicBezTo>
                <a:cubicBezTo>
                  <a:pt x="939" y="506"/>
                  <a:pt x="937" y="519"/>
                  <a:pt x="942" y="525"/>
                </a:cubicBezTo>
                <a:cubicBezTo>
                  <a:pt x="944" y="523"/>
                  <a:pt x="942" y="518"/>
                  <a:pt x="946" y="518"/>
                </a:cubicBezTo>
                <a:cubicBezTo>
                  <a:pt x="949" y="526"/>
                  <a:pt x="946" y="535"/>
                  <a:pt x="950" y="542"/>
                </a:cubicBezTo>
                <a:cubicBezTo>
                  <a:pt x="948" y="542"/>
                  <a:pt x="948" y="542"/>
                  <a:pt x="948" y="542"/>
                </a:cubicBezTo>
                <a:cubicBezTo>
                  <a:pt x="950" y="554"/>
                  <a:pt x="953" y="564"/>
                  <a:pt x="950" y="575"/>
                </a:cubicBezTo>
                <a:cubicBezTo>
                  <a:pt x="952" y="576"/>
                  <a:pt x="954" y="572"/>
                  <a:pt x="955" y="575"/>
                </a:cubicBezTo>
                <a:cubicBezTo>
                  <a:pt x="954" y="587"/>
                  <a:pt x="952" y="595"/>
                  <a:pt x="952" y="607"/>
                </a:cubicBezTo>
                <a:cubicBezTo>
                  <a:pt x="948" y="608"/>
                  <a:pt x="948" y="616"/>
                  <a:pt x="951" y="620"/>
                </a:cubicBezTo>
                <a:cubicBezTo>
                  <a:pt x="954" y="609"/>
                  <a:pt x="956" y="596"/>
                  <a:pt x="956" y="581"/>
                </a:cubicBezTo>
                <a:cubicBezTo>
                  <a:pt x="956" y="561"/>
                  <a:pt x="953" y="541"/>
                  <a:pt x="955" y="524"/>
                </a:cubicBezTo>
                <a:cubicBezTo>
                  <a:pt x="957" y="531"/>
                  <a:pt x="957" y="541"/>
                  <a:pt x="962" y="546"/>
                </a:cubicBezTo>
                <a:cubicBezTo>
                  <a:pt x="967" y="530"/>
                  <a:pt x="961" y="508"/>
                  <a:pt x="957" y="493"/>
                </a:cubicBezTo>
                <a:cubicBezTo>
                  <a:pt x="958" y="492"/>
                  <a:pt x="958" y="490"/>
                  <a:pt x="960" y="490"/>
                </a:cubicBezTo>
                <a:cubicBezTo>
                  <a:pt x="962" y="496"/>
                  <a:pt x="961" y="504"/>
                  <a:pt x="965" y="508"/>
                </a:cubicBezTo>
                <a:cubicBezTo>
                  <a:pt x="968" y="506"/>
                  <a:pt x="963" y="503"/>
                  <a:pt x="966" y="502"/>
                </a:cubicBezTo>
                <a:cubicBezTo>
                  <a:pt x="970" y="507"/>
                  <a:pt x="968" y="515"/>
                  <a:pt x="971" y="520"/>
                </a:cubicBezTo>
                <a:cubicBezTo>
                  <a:pt x="973" y="513"/>
                  <a:pt x="969" y="501"/>
                  <a:pt x="972" y="497"/>
                </a:cubicBezTo>
                <a:cubicBezTo>
                  <a:pt x="978" y="509"/>
                  <a:pt x="980" y="518"/>
                  <a:pt x="977" y="533"/>
                </a:cubicBezTo>
                <a:cubicBezTo>
                  <a:pt x="975" y="535"/>
                  <a:pt x="972" y="534"/>
                  <a:pt x="972" y="536"/>
                </a:cubicBezTo>
                <a:cubicBezTo>
                  <a:pt x="970" y="533"/>
                  <a:pt x="976" y="532"/>
                  <a:pt x="976" y="529"/>
                </a:cubicBezTo>
                <a:cubicBezTo>
                  <a:pt x="973" y="527"/>
                  <a:pt x="971" y="523"/>
                  <a:pt x="967" y="523"/>
                </a:cubicBezTo>
                <a:cubicBezTo>
                  <a:pt x="966" y="529"/>
                  <a:pt x="969" y="534"/>
                  <a:pt x="969" y="539"/>
                </a:cubicBezTo>
                <a:cubicBezTo>
                  <a:pt x="970" y="545"/>
                  <a:pt x="968" y="552"/>
                  <a:pt x="971" y="552"/>
                </a:cubicBezTo>
                <a:cubicBezTo>
                  <a:pt x="972" y="552"/>
                  <a:pt x="971" y="542"/>
                  <a:pt x="973" y="539"/>
                </a:cubicBezTo>
                <a:cubicBezTo>
                  <a:pt x="975" y="543"/>
                  <a:pt x="973" y="547"/>
                  <a:pt x="976" y="548"/>
                </a:cubicBezTo>
                <a:cubicBezTo>
                  <a:pt x="975" y="544"/>
                  <a:pt x="976" y="542"/>
                  <a:pt x="975" y="539"/>
                </a:cubicBezTo>
                <a:cubicBezTo>
                  <a:pt x="977" y="539"/>
                  <a:pt x="977" y="537"/>
                  <a:pt x="979" y="537"/>
                </a:cubicBezTo>
                <a:cubicBezTo>
                  <a:pt x="982" y="538"/>
                  <a:pt x="983" y="541"/>
                  <a:pt x="984" y="544"/>
                </a:cubicBezTo>
                <a:cubicBezTo>
                  <a:pt x="984" y="543"/>
                  <a:pt x="985" y="542"/>
                  <a:pt x="986" y="542"/>
                </a:cubicBezTo>
                <a:cubicBezTo>
                  <a:pt x="990" y="567"/>
                  <a:pt x="996" y="597"/>
                  <a:pt x="985" y="619"/>
                </a:cubicBezTo>
                <a:cubicBezTo>
                  <a:pt x="986" y="618"/>
                  <a:pt x="987" y="618"/>
                  <a:pt x="986" y="616"/>
                </a:cubicBezTo>
                <a:cubicBezTo>
                  <a:pt x="981" y="616"/>
                  <a:pt x="987" y="629"/>
                  <a:pt x="981" y="628"/>
                </a:cubicBezTo>
                <a:cubicBezTo>
                  <a:pt x="979" y="609"/>
                  <a:pt x="985" y="592"/>
                  <a:pt x="982" y="576"/>
                </a:cubicBezTo>
                <a:cubicBezTo>
                  <a:pt x="978" y="576"/>
                  <a:pt x="981" y="568"/>
                  <a:pt x="978" y="567"/>
                </a:cubicBezTo>
                <a:cubicBezTo>
                  <a:pt x="968" y="570"/>
                  <a:pt x="974" y="586"/>
                  <a:pt x="966" y="593"/>
                </a:cubicBezTo>
                <a:cubicBezTo>
                  <a:pt x="963" y="589"/>
                  <a:pt x="966" y="582"/>
                  <a:pt x="968" y="576"/>
                </a:cubicBezTo>
                <a:cubicBezTo>
                  <a:pt x="965" y="575"/>
                  <a:pt x="966" y="571"/>
                  <a:pt x="963" y="569"/>
                </a:cubicBezTo>
                <a:cubicBezTo>
                  <a:pt x="961" y="582"/>
                  <a:pt x="968" y="600"/>
                  <a:pt x="956" y="600"/>
                </a:cubicBezTo>
                <a:cubicBezTo>
                  <a:pt x="959" y="614"/>
                  <a:pt x="958" y="622"/>
                  <a:pt x="958" y="636"/>
                </a:cubicBezTo>
                <a:cubicBezTo>
                  <a:pt x="959" y="634"/>
                  <a:pt x="958" y="633"/>
                  <a:pt x="961" y="634"/>
                </a:cubicBezTo>
                <a:cubicBezTo>
                  <a:pt x="965" y="623"/>
                  <a:pt x="967" y="608"/>
                  <a:pt x="967" y="598"/>
                </a:cubicBezTo>
                <a:cubicBezTo>
                  <a:pt x="970" y="600"/>
                  <a:pt x="976" y="613"/>
                  <a:pt x="968" y="612"/>
                </a:cubicBezTo>
                <a:cubicBezTo>
                  <a:pt x="969" y="618"/>
                  <a:pt x="971" y="622"/>
                  <a:pt x="973" y="625"/>
                </a:cubicBezTo>
                <a:cubicBezTo>
                  <a:pt x="974" y="629"/>
                  <a:pt x="970" y="627"/>
                  <a:pt x="971" y="630"/>
                </a:cubicBezTo>
                <a:cubicBezTo>
                  <a:pt x="969" y="649"/>
                  <a:pt x="963" y="669"/>
                  <a:pt x="960" y="685"/>
                </a:cubicBezTo>
                <a:cubicBezTo>
                  <a:pt x="954" y="687"/>
                  <a:pt x="954" y="696"/>
                  <a:pt x="953" y="703"/>
                </a:cubicBezTo>
                <a:cubicBezTo>
                  <a:pt x="941" y="713"/>
                  <a:pt x="936" y="731"/>
                  <a:pt x="937" y="751"/>
                </a:cubicBezTo>
                <a:cubicBezTo>
                  <a:pt x="933" y="753"/>
                  <a:pt x="932" y="757"/>
                  <a:pt x="928" y="759"/>
                </a:cubicBezTo>
                <a:cubicBezTo>
                  <a:pt x="927" y="757"/>
                  <a:pt x="925" y="760"/>
                  <a:pt x="925" y="759"/>
                </a:cubicBezTo>
                <a:cubicBezTo>
                  <a:pt x="926" y="750"/>
                  <a:pt x="931" y="748"/>
                  <a:pt x="933" y="739"/>
                </a:cubicBezTo>
                <a:cubicBezTo>
                  <a:pt x="931" y="738"/>
                  <a:pt x="930" y="738"/>
                  <a:pt x="928" y="738"/>
                </a:cubicBezTo>
                <a:cubicBezTo>
                  <a:pt x="926" y="746"/>
                  <a:pt x="922" y="753"/>
                  <a:pt x="919" y="760"/>
                </a:cubicBezTo>
                <a:cubicBezTo>
                  <a:pt x="920" y="761"/>
                  <a:pt x="922" y="761"/>
                  <a:pt x="923" y="763"/>
                </a:cubicBezTo>
                <a:cubicBezTo>
                  <a:pt x="921" y="769"/>
                  <a:pt x="918" y="771"/>
                  <a:pt x="918" y="779"/>
                </a:cubicBezTo>
                <a:cubicBezTo>
                  <a:pt x="909" y="780"/>
                  <a:pt x="910" y="796"/>
                  <a:pt x="903" y="796"/>
                </a:cubicBezTo>
                <a:cubicBezTo>
                  <a:pt x="904" y="793"/>
                  <a:pt x="905" y="792"/>
                  <a:pt x="902" y="790"/>
                </a:cubicBezTo>
                <a:cubicBezTo>
                  <a:pt x="903" y="789"/>
                  <a:pt x="903" y="787"/>
                  <a:pt x="903" y="784"/>
                </a:cubicBezTo>
                <a:cubicBezTo>
                  <a:pt x="898" y="784"/>
                  <a:pt x="897" y="789"/>
                  <a:pt x="894" y="792"/>
                </a:cubicBezTo>
                <a:cubicBezTo>
                  <a:pt x="893" y="788"/>
                  <a:pt x="891" y="786"/>
                  <a:pt x="888" y="785"/>
                </a:cubicBezTo>
                <a:cubicBezTo>
                  <a:pt x="883" y="794"/>
                  <a:pt x="878" y="798"/>
                  <a:pt x="872" y="804"/>
                </a:cubicBezTo>
                <a:cubicBezTo>
                  <a:pt x="868" y="803"/>
                  <a:pt x="863" y="809"/>
                  <a:pt x="864" y="814"/>
                </a:cubicBezTo>
                <a:cubicBezTo>
                  <a:pt x="868" y="814"/>
                  <a:pt x="870" y="815"/>
                  <a:pt x="872" y="816"/>
                </a:cubicBezTo>
                <a:cubicBezTo>
                  <a:pt x="873" y="824"/>
                  <a:pt x="867" y="825"/>
                  <a:pt x="863" y="828"/>
                </a:cubicBezTo>
                <a:cubicBezTo>
                  <a:pt x="862" y="823"/>
                  <a:pt x="864" y="820"/>
                  <a:pt x="863" y="817"/>
                </a:cubicBezTo>
                <a:cubicBezTo>
                  <a:pt x="854" y="824"/>
                  <a:pt x="846" y="834"/>
                  <a:pt x="836" y="834"/>
                </a:cubicBezTo>
                <a:cubicBezTo>
                  <a:pt x="834" y="839"/>
                  <a:pt x="837" y="840"/>
                  <a:pt x="836" y="843"/>
                </a:cubicBezTo>
                <a:cubicBezTo>
                  <a:pt x="841" y="841"/>
                  <a:pt x="842" y="835"/>
                  <a:pt x="847" y="833"/>
                </a:cubicBezTo>
                <a:cubicBezTo>
                  <a:pt x="851" y="838"/>
                  <a:pt x="851" y="846"/>
                  <a:pt x="852" y="852"/>
                </a:cubicBezTo>
                <a:cubicBezTo>
                  <a:pt x="858" y="843"/>
                  <a:pt x="864" y="835"/>
                  <a:pt x="874" y="831"/>
                </a:cubicBezTo>
                <a:cubicBezTo>
                  <a:pt x="877" y="835"/>
                  <a:pt x="875" y="840"/>
                  <a:pt x="873" y="844"/>
                </a:cubicBezTo>
                <a:cubicBezTo>
                  <a:pt x="880" y="841"/>
                  <a:pt x="880" y="833"/>
                  <a:pt x="885" y="828"/>
                </a:cubicBezTo>
                <a:cubicBezTo>
                  <a:pt x="881" y="827"/>
                  <a:pt x="880" y="832"/>
                  <a:pt x="878" y="830"/>
                </a:cubicBezTo>
                <a:cubicBezTo>
                  <a:pt x="882" y="826"/>
                  <a:pt x="879" y="816"/>
                  <a:pt x="886" y="817"/>
                </a:cubicBezTo>
                <a:cubicBezTo>
                  <a:pt x="886" y="821"/>
                  <a:pt x="883" y="820"/>
                  <a:pt x="883" y="823"/>
                </a:cubicBezTo>
                <a:cubicBezTo>
                  <a:pt x="886" y="824"/>
                  <a:pt x="885" y="820"/>
                  <a:pt x="888" y="821"/>
                </a:cubicBezTo>
                <a:cubicBezTo>
                  <a:pt x="893" y="826"/>
                  <a:pt x="900" y="813"/>
                  <a:pt x="907" y="816"/>
                </a:cubicBezTo>
                <a:cubicBezTo>
                  <a:pt x="906" y="820"/>
                  <a:pt x="901" y="820"/>
                  <a:pt x="902" y="827"/>
                </a:cubicBezTo>
                <a:cubicBezTo>
                  <a:pt x="899" y="827"/>
                  <a:pt x="899" y="830"/>
                  <a:pt x="898" y="832"/>
                </a:cubicBezTo>
                <a:cubicBezTo>
                  <a:pt x="900" y="833"/>
                  <a:pt x="899" y="838"/>
                  <a:pt x="902" y="839"/>
                </a:cubicBezTo>
                <a:cubicBezTo>
                  <a:pt x="901" y="840"/>
                  <a:pt x="899" y="840"/>
                  <a:pt x="898" y="842"/>
                </a:cubicBezTo>
                <a:cubicBezTo>
                  <a:pt x="903" y="844"/>
                  <a:pt x="906" y="838"/>
                  <a:pt x="909" y="836"/>
                </a:cubicBezTo>
                <a:cubicBezTo>
                  <a:pt x="909" y="837"/>
                  <a:pt x="910" y="837"/>
                  <a:pt x="911" y="837"/>
                </a:cubicBezTo>
                <a:cubicBezTo>
                  <a:pt x="905" y="844"/>
                  <a:pt x="895" y="849"/>
                  <a:pt x="889" y="858"/>
                </a:cubicBezTo>
                <a:cubicBezTo>
                  <a:pt x="888" y="861"/>
                  <a:pt x="891" y="860"/>
                  <a:pt x="890" y="863"/>
                </a:cubicBezTo>
                <a:cubicBezTo>
                  <a:pt x="888" y="864"/>
                  <a:pt x="889" y="868"/>
                  <a:pt x="886" y="867"/>
                </a:cubicBezTo>
                <a:cubicBezTo>
                  <a:pt x="883" y="867"/>
                  <a:pt x="882" y="864"/>
                  <a:pt x="880" y="861"/>
                </a:cubicBezTo>
                <a:cubicBezTo>
                  <a:pt x="869" y="861"/>
                  <a:pt x="873" y="871"/>
                  <a:pt x="863" y="872"/>
                </a:cubicBezTo>
                <a:cubicBezTo>
                  <a:pt x="863" y="876"/>
                  <a:pt x="860" y="877"/>
                  <a:pt x="859" y="880"/>
                </a:cubicBezTo>
                <a:cubicBezTo>
                  <a:pt x="853" y="876"/>
                  <a:pt x="850" y="883"/>
                  <a:pt x="847" y="885"/>
                </a:cubicBezTo>
                <a:cubicBezTo>
                  <a:pt x="847" y="888"/>
                  <a:pt x="847" y="891"/>
                  <a:pt x="848" y="894"/>
                </a:cubicBezTo>
                <a:cubicBezTo>
                  <a:pt x="847" y="895"/>
                  <a:pt x="841" y="895"/>
                  <a:pt x="840" y="894"/>
                </a:cubicBezTo>
                <a:cubicBezTo>
                  <a:pt x="839" y="891"/>
                  <a:pt x="841" y="891"/>
                  <a:pt x="841" y="889"/>
                </a:cubicBezTo>
                <a:cubicBezTo>
                  <a:pt x="835" y="893"/>
                  <a:pt x="831" y="896"/>
                  <a:pt x="826" y="899"/>
                </a:cubicBezTo>
                <a:cubicBezTo>
                  <a:pt x="820" y="902"/>
                  <a:pt x="815" y="907"/>
                  <a:pt x="811" y="908"/>
                </a:cubicBezTo>
                <a:cubicBezTo>
                  <a:pt x="808" y="909"/>
                  <a:pt x="805" y="907"/>
                  <a:pt x="802" y="908"/>
                </a:cubicBezTo>
                <a:cubicBezTo>
                  <a:pt x="796" y="909"/>
                  <a:pt x="793" y="915"/>
                  <a:pt x="786" y="915"/>
                </a:cubicBezTo>
                <a:cubicBezTo>
                  <a:pt x="791" y="911"/>
                  <a:pt x="797" y="907"/>
                  <a:pt x="802" y="904"/>
                </a:cubicBezTo>
                <a:cubicBezTo>
                  <a:pt x="802" y="900"/>
                  <a:pt x="802" y="900"/>
                  <a:pt x="802" y="900"/>
                </a:cubicBezTo>
                <a:cubicBezTo>
                  <a:pt x="792" y="903"/>
                  <a:pt x="791" y="911"/>
                  <a:pt x="778" y="911"/>
                </a:cubicBezTo>
                <a:cubicBezTo>
                  <a:pt x="777" y="917"/>
                  <a:pt x="770" y="916"/>
                  <a:pt x="771" y="924"/>
                </a:cubicBezTo>
                <a:cubicBezTo>
                  <a:pt x="773" y="927"/>
                  <a:pt x="775" y="924"/>
                  <a:pt x="777" y="927"/>
                </a:cubicBezTo>
                <a:cubicBezTo>
                  <a:pt x="775" y="933"/>
                  <a:pt x="768" y="934"/>
                  <a:pt x="763" y="938"/>
                </a:cubicBezTo>
                <a:cubicBezTo>
                  <a:pt x="764" y="938"/>
                  <a:pt x="766" y="938"/>
                  <a:pt x="766" y="939"/>
                </a:cubicBezTo>
                <a:cubicBezTo>
                  <a:pt x="765" y="941"/>
                  <a:pt x="760" y="944"/>
                  <a:pt x="759" y="941"/>
                </a:cubicBezTo>
                <a:cubicBezTo>
                  <a:pt x="759" y="939"/>
                  <a:pt x="762" y="940"/>
                  <a:pt x="762" y="938"/>
                </a:cubicBezTo>
                <a:cubicBezTo>
                  <a:pt x="757" y="938"/>
                  <a:pt x="756" y="942"/>
                  <a:pt x="751" y="942"/>
                </a:cubicBezTo>
                <a:cubicBezTo>
                  <a:pt x="752" y="944"/>
                  <a:pt x="752" y="944"/>
                  <a:pt x="751" y="947"/>
                </a:cubicBezTo>
                <a:cubicBezTo>
                  <a:pt x="755" y="947"/>
                  <a:pt x="757" y="944"/>
                  <a:pt x="758" y="943"/>
                </a:cubicBezTo>
                <a:cubicBezTo>
                  <a:pt x="759" y="944"/>
                  <a:pt x="760" y="941"/>
                  <a:pt x="761" y="944"/>
                </a:cubicBezTo>
                <a:cubicBezTo>
                  <a:pt x="759" y="946"/>
                  <a:pt x="757" y="947"/>
                  <a:pt x="755" y="949"/>
                </a:cubicBezTo>
                <a:cubicBezTo>
                  <a:pt x="760" y="947"/>
                  <a:pt x="763" y="943"/>
                  <a:pt x="769" y="943"/>
                </a:cubicBezTo>
                <a:cubicBezTo>
                  <a:pt x="770" y="945"/>
                  <a:pt x="769" y="947"/>
                  <a:pt x="771" y="949"/>
                </a:cubicBezTo>
                <a:cubicBezTo>
                  <a:pt x="768" y="949"/>
                  <a:pt x="764" y="951"/>
                  <a:pt x="765" y="953"/>
                </a:cubicBezTo>
                <a:cubicBezTo>
                  <a:pt x="761" y="954"/>
                  <a:pt x="766" y="951"/>
                  <a:pt x="763" y="951"/>
                </a:cubicBezTo>
                <a:cubicBezTo>
                  <a:pt x="763" y="952"/>
                  <a:pt x="762" y="953"/>
                  <a:pt x="762" y="954"/>
                </a:cubicBezTo>
                <a:cubicBezTo>
                  <a:pt x="761" y="952"/>
                  <a:pt x="758" y="952"/>
                  <a:pt x="757" y="954"/>
                </a:cubicBezTo>
                <a:cubicBezTo>
                  <a:pt x="760" y="955"/>
                  <a:pt x="756" y="956"/>
                  <a:pt x="756" y="957"/>
                </a:cubicBezTo>
                <a:cubicBezTo>
                  <a:pt x="762" y="958"/>
                  <a:pt x="771" y="955"/>
                  <a:pt x="774" y="951"/>
                </a:cubicBezTo>
                <a:cubicBezTo>
                  <a:pt x="774" y="952"/>
                  <a:pt x="776" y="951"/>
                  <a:pt x="776" y="953"/>
                </a:cubicBezTo>
                <a:cubicBezTo>
                  <a:pt x="784" y="949"/>
                  <a:pt x="789" y="942"/>
                  <a:pt x="798" y="939"/>
                </a:cubicBezTo>
                <a:cubicBezTo>
                  <a:pt x="798" y="941"/>
                  <a:pt x="798" y="943"/>
                  <a:pt x="798" y="944"/>
                </a:cubicBezTo>
                <a:cubicBezTo>
                  <a:pt x="803" y="949"/>
                  <a:pt x="814" y="940"/>
                  <a:pt x="810" y="934"/>
                </a:cubicBezTo>
                <a:cubicBezTo>
                  <a:pt x="813" y="934"/>
                  <a:pt x="811" y="928"/>
                  <a:pt x="816" y="929"/>
                </a:cubicBezTo>
                <a:cubicBezTo>
                  <a:pt x="816" y="932"/>
                  <a:pt x="816" y="933"/>
                  <a:pt x="817" y="934"/>
                </a:cubicBezTo>
                <a:cubicBezTo>
                  <a:pt x="826" y="929"/>
                  <a:pt x="832" y="929"/>
                  <a:pt x="837" y="918"/>
                </a:cubicBezTo>
                <a:cubicBezTo>
                  <a:pt x="845" y="917"/>
                  <a:pt x="852" y="905"/>
                  <a:pt x="860" y="905"/>
                </a:cubicBezTo>
                <a:cubicBezTo>
                  <a:pt x="864" y="905"/>
                  <a:pt x="861" y="906"/>
                  <a:pt x="863" y="904"/>
                </a:cubicBezTo>
                <a:cubicBezTo>
                  <a:pt x="869" y="898"/>
                  <a:pt x="880" y="892"/>
                  <a:pt x="889" y="887"/>
                </a:cubicBezTo>
                <a:cubicBezTo>
                  <a:pt x="889" y="888"/>
                  <a:pt x="887" y="887"/>
                  <a:pt x="887" y="889"/>
                </a:cubicBezTo>
                <a:cubicBezTo>
                  <a:pt x="889" y="891"/>
                  <a:pt x="892" y="891"/>
                  <a:pt x="894" y="890"/>
                </a:cubicBezTo>
                <a:cubicBezTo>
                  <a:pt x="894" y="886"/>
                  <a:pt x="895" y="887"/>
                  <a:pt x="894" y="884"/>
                </a:cubicBezTo>
                <a:cubicBezTo>
                  <a:pt x="896" y="884"/>
                  <a:pt x="896" y="882"/>
                  <a:pt x="898" y="883"/>
                </a:cubicBezTo>
                <a:cubicBezTo>
                  <a:pt x="899" y="878"/>
                  <a:pt x="900" y="875"/>
                  <a:pt x="907" y="875"/>
                </a:cubicBezTo>
                <a:cubicBezTo>
                  <a:pt x="907" y="880"/>
                  <a:pt x="918" y="877"/>
                  <a:pt x="921" y="875"/>
                </a:cubicBezTo>
                <a:cubicBezTo>
                  <a:pt x="920" y="878"/>
                  <a:pt x="922" y="877"/>
                  <a:pt x="922" y="880"/>
                </a:cubicBezTo>
                <a:cubicBezTo>
                  <a:pt x="917" y="882"/>
                  <a:pt x="911" y="884"/>
                  <a:pt x="907" y="887"/>
                </a:cubicBezTo>
                <a:cubicBezTo>
                  <a:pt x="910" y="892"/>
                  <a:pt x="901" y="894"/>
                  <a:pt x="905" y="895"/>
                </a:cubicBezTo>
                <a:cubicBezTo>
                  <a:pt x="908" y="897"/>
                  <a:pt x="912" y="888"/>
                  <a:pt x="915" y="891"/>
                </a:cubicBezTo>
                <a:cubicBezTo>
                  <a:pt x="914" y="892"/>
                  <a:pt x="914" y="895"/>
                  <a:pt x="910" y="894"/>
                </a:cubicBezTo>
                <a:cubicBezTo>
                  <a:pt x="910" y="899"/>
                  <a:pt x="907" y="900"/>
                  <a:pt x="905" y="902"/>
                </a:cubicBezTo>
                <a:cubicBezTo>
                  <a:pt x="890" y="902"/>
                  <a:pt x="885" y="920"/>
                  <a:pt x="867" y="920"/>
                </a:cubicBezTo>
                <a:cubicBezTo>
                  <a:pt x="862" y="931"/>
                  <a:pt x="850" y="930"/>
                  <a:pt x="842" y="938"/>
                </a:cubicBezTo>
                <a:cubicBezTo>
                  <a:pt x="840" y="935"/>
                  <a:pt x="842" y="932"/>
                  <a:pt x="841" y="931"/>
                </a:cubicBezTo>
                <a:cubicBezTo>
                  <a:pt x="839" y="932"/>
                  <a:pt x="836" y="932"/>
                  <a:pt x="834" y="934"/>
                </a:cubicBezTo>
                <a:cubicBezTo>
                  <a:pt x="834" y="932"/>
                  <a:pt x="834" y="931"/>
                  <a:pt x="835" y="930"/>
                </a:cubicBezTo>
                <a:cubicBezTo>
                  <a:pt x="817" y="937"/>
                  <a:pt x="804" y="949"/>
                  <a:pt x="786" y="956"/>
                </a:cubicBezTo>
                <a:cubicBezTo>
                  <a:pt x="784" y="961"/>
                  <a:pt x="780" y="961"/>
                  <a:pt x="780" y="970"/>
                </a:cubicBezTo>
                <a:cubicBezTo>
                  <a:pt x="772" y="973"/>
                  <a:pt x="770" y="981"/>
                  <a:pt x="758" y="980"/>
                </a:cubicBezTo>
                <a:cubicBezTo>
                  <a:pt x="758" y="979"/>
                  <a:pt x="759" y="979"/>
                  <a:pt x="758" y="978"/>
                </a:cubicBezTo>
                <a:cubicBezTo>
                  <a:pt x="752" y="979"/>
                  <a:pt x="747" y="981"/>
                  <a:pt x="745" y="986"/>
                </a:cubicBezTo>
                <a:cubicBezTo>
                  <a:pt x="757" y="988"/>
                  <a:pt x="766" y="979"/>
                  <a:pt x="775" y="982"/>
                </a:cubicBezTo>
                <a:cubicBezTo>
                  <a:pt x="763" y="989"/>
                  <a:pt x="745" y="993"/>
                  <a:pt x="732" y="996"/>
                </a:cubicBezTo>
                <a:cubicBezTo>
                  <a:pt x="733" y="1004"/>
                  <a:pt x="741" y="997"/>
                  <a:pt x="744" y="1003"/>
                </a:cubicBezTo>
                <a:cubicBezTo>
                  <a:pt x="743" y="1006"/>
                  <a:pt x="740" y="1005"/>
                  <a:pt x="740" y="1007"/>
                </a:cubicBezTo>
                <a:cubicBezTo>
                  <a:pt x="749" y="1008"/>
                  <a:pt x="755" y="1006"/>
                  <a:pt x="763" y="1002"/>
                </a:cubicBezTo>
                <a:cubicBezTo>
                  <a:pt x="760" y="1001"/>
                  <a:pt x="753" y="1005"/>
                  <a:pt x="750" y="1004"/>
                </a:cubicBezTo>
                <a:cubicBezTo>
                  <a:pt x="756" y="999"/>
                  <a:pt x="766" y="991"/>
                  <a:pt x="779" y="993"/>
                </a:cubicBezTo>
                <a:cubicBezTo>
                  <a:pt x="775" y="998"/>
                  <a:pt x="768" y="999"/>
                  <a:pt x="763" y="1002"/>
                </a:cubicBezTo>
                <a:cubicBezTo>
                  <a:pt x="772" y="1003"/>
                  <a:pt x="779" y="997"/>
                  <a:pt x="786" y="1000"/>
                </a:cubicBezTo>
                <a:cubicBezTo>
                  <a:pt x="785" y="1001"/>
                  <a:pt x="782" y="1000"/>
                  <a:pt x="783" y="1003"/>
                </a:cubicBezTo>
                <a:cubicBezTo>
                  <a:pt x="788" y="1006"/>
                  <a:pt x="793" y="1003"/>
                  <a:pt x="796" y="1000"/>
                </a:cubicBezTo>
                <a:cubicBezTo>
                  <a:pt x="805" y="1002"/>
                  <a:pt x="811" y="993"/>
                  <a:pt x="819" y="992"/>
                </a:cubicBezTo>
                <a:cubicBezTo>
                  <a:pt x="820" y="993"/>
                  <a:pt x="815" y="995"/>
                  <a:pt x="819" y="995"/>
                </a:cubicBezTo>
                <a:cubicBezTo>
                  <a:pt x="826" y="990"/>
                  <a:pt x="837" y="988"/>
                  <a:pt x="842" y="980"/>
                </a:cubicBezTo>
                <a:cubicBezTo>
                  <a:pt x="850" y="982"/>
                  <a:pt x="856" y="974"/>
                  <a:pt x="865" y="973"/>
                </a:cubicBezTo>
                <a:cubicBezTo>
                  <a:pt x="865" y="968"/>
                  <a:pt x="869" y="966"/>
                  <a:pt x="873" y="968"/>
                </a:cubicBezTo>
                <a:cubicBezTo>
                  <a:pt x="883" y="961"/>
                  <a:pt x="891" y="949"/>
                  <a:pt x="902" y="951"/>
                </a:cubicBezTo>
                <a:cubicBezTo>
                  <a:pt x="903" y="949"/>
                  <a:pt x="901" y="949"/>
                  <a:pt x="902" y="946"/>
                </a:cubicBezTo>
                <a:cubicBezTo>
                  <a:pt x="907" y="945"/>
                  <a:pt x="912" y="942"/>
                  <a:pt x="915" y="937"/>
                </a:cubicBezTo>
                <a:cubicBezTo>
                  <a:pt x="912" y="934"/>
                  <a:pt x="916" y="932"/>
                  <a:pt x="913" y="930"/>
                </a:cubicBezTo>
                <a:cubicBezTo>
                  <a:pt x="916" y="928"/>
                  <a:pt x="921" y="930"/>
                  <a:pt x="924" y="929"/>
                </a:cubicBezTo>
                <a:cubicBezTo>
                  <a:pt x="926" y="926"/>
                  <a:pt x="928" y="926"/>
                  <a:pt x="930" y="928"/>
                </a:cubicBezTo>
                <a:cubicBezTo>
                  <a:pt x="932" y="927"/>
                  <a:pt x="930" y="922"/>
                  <a:pt x="933" y="922"/>
                </a:cubicBezTo>
                <a:cubicBezTo>
                  <a:pt x="937" y="926"/>
                  <a:pt x="945" y="919"/>
                  <a:pt x="950" y="922"/>
                </a:cubicBezTo>
                <a:cubicBezTo>
                  <a:pt x="948" y="924"/>
                  <a:pt x="950" y="925"/>
                  <a:pt x="950" y="928"/>
                </a:cubicBezTo>
                <a:cubicBezTo>
                  <a:pt x="934" y="942"/>
                  <a:pt x="916" y="951"/>
                  <a:pt x="897" y="965"/>
                </a:cubicBezTo>
                <a:cubicBezTo>
                  <a:pt x="897" y="966"/>
                  <a:pt x="897" y="966"/>
                  <a:pt x="897" y="967"/>
                </a:cubicBezTo>
                <a:cubicBezTo>
                  <a:pt x="892" y="974"/>
                  <a:pt x="883" y="986"/>
                  <a:pt x="872" y="989"/>
                </a:cubicBezTo>
                <a:cubicBezTo>
                  <a:pt x="870" y="988"/>
                  <a:pt x="870" y="986"/>
                  <a:pt x="869" y="985"/>
                </a:cubicBezTo>
                <a:cubicBezTo>
                  <a:pt x="864" y="985"/>
                  <a:pt x="860" y="993"/>
                  <a:pt x="856" y="992"/>
                </a:cubicBezTo>
                <a:cubicBezTo>
                  <a:pt x="857" y="989"/>
                  <a:pt x="856" y="988"/>
                  <a:pt x="857" y="986"/>
                </a:cubicBezTo>
                <a:cubicBezTo>
                  <a:pt x="860" y="985"/>
                  <a:pt x="865" y="982"/>
                  <a:pt x="864" y="979"/>
                </a:cubicBezTo>
                <a:cubicBezTo>
                  <a:pt x="859" y="984"/>
                  <a:pt x="851" y="986"/>
                  <a:pt x="848" y="993"/>
                </a:cubicBezTo>
                <a:cubicBezTo>
                  <a:pt x="849" y="993"/>
                  <a:pt x="850" y="993"/>
                  <a:pt x="850" y="994"/>
                </a:cubicBezTo>
                <a:cubicBezTo>
                  <a:pt x="847" y="998"/>
                  <a:pt x="841" y="1002"/>
                  <a:pt x="837" y="998"/>
                </a:cubicBezTo>
                <a:cubicBezTo>
                  <a:pt x="831" y="1003"/>
                  <a:pt x="830" y="1011"/>
                  <a:pt x="820" y="1013"/>
                </a:cubicBezTo>
                <a:cubicBezTo>
                  <a:pt x="822" y="1009"/>
                  <a:pt x="818" y="1008"/>
                  <a:pt x="817" y="1005"/>
                </a:cubicBezTo>
                <a:cubicBezTo>
                  <a:pt x="819" y="1002"/>
                  <a:pt x="822" y="1003"/>
                  <a:pt x="824" y="1000"/>
                </a:cubicBezTo>
                <a:cubicBezTo>
                  <a:pt x="812" y="1004"/>
                  <a:pt x="801" y="1008"/>
                  <a:pt x="792" y="1014"/>
                </a:cubicBezTo>
                <a:cubicBezTo>
                  <a:pt x="792" y="1015"/>
                  <a:pt x="793" y="1014"/>
                  <a:pt x="793" y="1015"/>
                </a:cubicBezTo>
                <a:cubicBezTo>
                  <a:pt x="792" y="1017"/>
                  <a:pt x="790" y="1015"/>
                  <a:pt x="789" y="1017"/>
                </a:cubicBezTo>
                <a:cubicBezTo>
                  <a:pt x="790" y="1019"/>
                  <a:pt x="792" y="1016"/>
                  <a:pt x="792" y="1018"/>
                </a:cubicBezTo>
                <a:cubicBezTo>
                  <a:pt x="783" y="1025"/>
                  <a:pt x="767" y="1026"/>
                  <a:pt x="761" y="1036"/>
                </a:cubicBezTo>
                <a:cubicBezTo>
                  <a:pt x="763" y="1038"/>
                  <a:pt x="769" y="1037"/>
                  <a:pt x="768" y="1042"/>
                </a:cubicBezTo>
                <a:cubicBezTo>
                  <a:pt x="779" y="1041"/>
                  <a:pt x="788" y="1040"/>
                  <a:pt x="794" y="1035"/>
                </a:cubicBezTo>
                <a:cubicBezTo>
                  <a:pt x="798" y="1035"/>
                  <a:pt x="799" y="1037"/>
                  <a:pt x="802" y="1037"/>
                </a:cubicBezTo>
                <a:cubicBezTo>
                  <a:pt x="802" y="1034"/>
                  <a:pt x="804" y="1033"/>
                  <a:pt x="806" y="1032"/>
                </a:cubicBezTo>
                <a:cubicBezTo>
                  <a:pt x="824" y="1025"/>
                  <a:pt x="848" y="1021"/>
                  <a:pt x="863" y="1014"/>
                </a:cubicBezTo>
                <a:cubicBezTo>
                  <a:pt x="860" y="1017"/>
                  <a:pt x="862" y="1026"/>
                  <a:pt x="863" y="1029"/>
                </a:cubicBezTo>
                <a:cubicBezTo>
                  <a:pt x="866" y="1029"/>
                  <a:pt x="869" y="1028"/>
                  <a:pt x="871" y="1030"/>
                </a:cubicBezTo>
                <a:cubicBezTo>
                  <a:pt x="868" y="1041"/>
                  <a:pt x="855" y="1041"/>
                  <a:pt x="850" y="1049"/>
                </a:cubicBezTo>
                <a:cubicBezTo>
                  <a:pt x="845" y="1047"/>
                  <a:pt x="843" y="1048"/>
                  <a:pt x="836" y="1048"/>
                </a:cubicBezTo>
                <a:cubicBezTo>
                  <a:pt x="836" y="1050"/>
                  <a:pt x="834" y="1050"/>
                  <a:pt x="836" y="1052"/>
                </a:cubicBezTo>
                <a:cubicBezTo>
                  <a:pt x="830" y="1054"/>
                  <a:pt x="827" y="1059"/>
                  <a:pt x="823" y="1062"/>
                </a:cubicBezTo>
                <a:cubicBezTo>
                  <a:pt x="822" y="1061"/>
                  <a:pt x="822" y="1060"/>
                  <a:pt x="821" y="1059"/>
                </a:cubicBezTo>
                <a:cubicBezTo>
                  <a:pt x="818" y="1061"/>
                  <a:pt x="814" y="1063"/>
                  <a:pt x="810" y="1064"/>
                </a:cubicBezTo>
                <a:cubicBezTo>
                  <a:pt x="809" y="1063"/>
                  <a:pt x="807" y="1062"/>
                  <a:pt x="807" y="1060"/>
                </a:cubicBezTo>
                <a:cubicBezTo>
                  <a:pt x="805" y="1062"/>
                  <a:pt x="799" y="1060"/>
                  <a:pt x="798" y="1064"/>
                </a:cubicBezTo>
                <a:cubicBezTo>
                  <a:pt x="802" y="1065"/>
                  <a:pt x="806" y="1058"/>
                  <a:pt x="807" y="1064"/>
                </a:cubicBezTo>
                <a:cubicBezTo>
                  <a:pt x="803" y="1066"/>
                  <a:pt x="796" y="1067"/>
                  <a:pt x="798" y="1071"/>
                </a:cubicBezTo>
                <a:cubicBezTo>
                  <a:pt x="819" y="1063"/>
                  <a:pt x="838" y="1060"/>
                  <a:pt x="856" y="1058"/>
                </a:cubicBezTo>
                <a:cubicBezTo>
                  <a:pt x="856" y="1061"/>
                  <a:pt x="852" y="1061"/>
                  <a:pt x="851" y="1063"/>
                </a:cubicBezTo>
                <a:cubicBezTo>
                  <a:pt x="856" y="1062"/>
                  <a:pt x="859" y="1060"/>
                  <a:pt x="862" y="1057"/>
                </a:cubicBezTo>
                <a:cubicBezTo>
                  <a:pt x="867" y="1060"/>
                  <a:pt x="875" y="1055"/>
                  <a:pt x="880" y="1051"/>
                </a:cubicBezTo>
                <a:cubicBezTo>
                  <a:pt x="878" y="1052"/>
                  <a:pt x="877" y="1052"/>
                  <a:pt x="876" y="1050"/>
                </a:cubicBezTo>
                <a:cubicBezTo>
                  <a:pt x="881" y="1049"/>
                  <a:pt x="884" y="1042"/>
                  <a:pt x="890" y="1046"/>
                </a:cubicBezTo>
                <a:cubicBezTo>
                  <a:pt x="888" y="1050"/>
                  <a:pt x="890" y="1049"/>
                  <a:pt x="889" y="1055"/>
                </a:cubicBezTo>
                <a:cubicBezTo>
                  <a:pt x="877" y="1057"/>
                  <a:pt x="865" y="1068"/>
                  <a:pt x="852" y="1068"/>
                </a:cubicBezTo>
                <a:cubicBezTo>
                  <a:pt x="842" y="1068"/>
                  <a:pt x="838" y="1076"/>
                  <a:pt x="831" y="1077"/>
                </a:cubicBezTo>
                <a:cubicBezTo>
                  <a:pt x="831" y="1077"/>
                  <a:pt x="830" y="1074"/>
                  <a:pt x="828" y="1074"/>
                </a:cubicBezTo>
                <a:cubicBezTo>
                  <a:pt x="824" y="1074"/>
                  <a:pt x="822" y="1077"/>
                  <a:pt x="819" y="1076"/>
                </a:cubicBezTo>
                <a:cubicBezTo>
                  <a:pt x="819" y="1079"/>
                  <a:pt x="817" y="1081"/>
                  <a:pt x="815" y="1081"/>
                </a:cubicBezTo>
                <a:cubicBezTo>
                  <a:pt x="814" y="1085"/>
                  <a:pt x="814" y="1085"/>
                  <a:pt x="815" y="1089"/>
                </a:cubicBezTo>
                <a:cubicBezTo>
                  <a:pt x="823" y="1091"/>
                  <a:pt x="832" y="1087"/>
                  <a:pt x="834" y="1079"/>
                </a:cubicBezTo>
                <a:cubicBezTo>
                  <a:pt x="861" y="1083"/>
                  <a:pt x="884" y="1069"/>
                  <a:pt x="907" y="1060"/>
                </a:cubicBezTo>
                <a:cubicBezTo>
                  <a:pt x="928" y="1059"/>
                  <a:pt x="939" y="1037"/>
                  <a:pt x="957" y="1031"/>
                </a:cubicBezTo>
                <a:cubicBezTo>
                  <a:pt x="948" y="1043"/>
                  <a:pt x="933" y="1049"/>
                  <a:pt x="923" y="1060"/>
                </a:cubicBezTo>
                <a:cubicBezTo>
                  <a:pt x="917" y="1059"/>
                  <a:pt x="907" y="1067"/>
                  <a:pt x="907" y="1071"/>
                </a:cubicBezTo>
                <a:cubicBezTo>
                  <a:pt x="907" y="1071"/>
                  <a:pt x="908" y="1070"/>
                  <a:pt x="908" y="1071"/>
                </a:cubicBezTo>
                <a:cubicBezTo>
                  <a:pt x="908" y="1074"/>
                  <a:pt x="907" y="1075"/>
                  <a:pt x="905" y="1075"/>
                </a:cubicBezTo>
                <a:cubicBezTo>
                  <a:pt x="903" y="1074"/>
                  <a:pt x="900" y="1072"/>
                  <a:pt x="898" y="1073"/>
                </a:cubicBezTo>
                <a:cubicBezTo>
                  <a:pt x="897" y="1075"/>
                  <a:pt x="896" y="1077"/>
                  <a:pt x="895" y="1079"/>
                </a:cubicBezTo>
                <a:cubicBezTo>
                  <a:pt x="896" y="1079"/>
                  <a:pt x="897" y="1079"/>
                  <a:pt x="898" y="1080"/>
                </a:cubicBezTo>
                <a:cubicBezTo>
                  <a:pt x="894" y="1083"/>
                  <a:pt x="888" y="1085"/>
                  <a:pt x="886" y="1090"/>
                </a:cubicBezTo>
                <a:cubicBezTo>
                  <a:pt x="896" y="1098"/>
                  <a:pt x="911" y="1088"/>
                  <a:pt x="919" y="1081"/>
                </a:cubicBezTo>
                <a:cubicBezTo>
                  <a:pt x="915" y="1080"/>
                  <a:pt x="912" y="1084"/>
                  <a:pt x="911" y="1081"/>
                </a:cubicBezTo>
                <a:cubicBezTo>
                  <a:pt x="916" y="1069"/>
                  <a:pt x="924" y="1058"/>
                  <a:pt x="938" y="1055"/>
                </a:cubicBezTo>
                <a:cubicBezTo>
                  <a:pt x="938" y="1060"/>
                  <a:pt x="943" y="1058"/>
                  <a:pt x="942" y="1062"/>
                </a:cubicBezTo>
                <a:cubicBezTo>
                  <a:pt x="944" y="1062"/>
                  <a:pt x="945" y="1060"/>
                  <a:pt x="946" y="1059"/>
                </a:cubicBezTo>
                <a:cubicBezTo>
                  <a:pt x="947" y="1062"/>
                  <a:pt x="949" y="1062"/>
                  <a:pt x="952" y="1062"/>
                </a:cubicBezTo>
                <a:cubicBezTo>
                  <a:pt x="953" y="1049"/>
                  <a:pt x="969" y="1052"/>
                  <a:pt x="975" y="1043"/>
                </a:cubicBezTo>
                <a:cubicBezTo>
                  <a:pt x="975" y="1042"/>
                  <a:pt x="974" y="1041"/>
                  <a:pt x="974" y="1040"/>
                </a:cubicBezTo>
                <a:cubicBezTo>
                  <a:pt x="978" y="1037"/>
                  <a:pt x="983" y="1036"/>
                  <a:pt x="986" y="1034"/>
                </a:cubicBezTo>
                <a:cubicBezTo>
                  <a:pt x="983" y="1034"/>
                  <a:pt x="986" y="1031"/>
                  <a:pt x="985" y="1031"/>
                </a:cubicBezTo>
                <a:cubicBezTo>
                  <a:pt x="981" y="1035"/>
                  <a:pt x="976" y="1038"/>
                  <a:pt x="972" y="1041"/>
                </a:cubicBezTo>
                <a:cubicBezTo>
                  <a:pt x="970" y="1041"/>
                  <a:pt x="970" y="1039"/>
                  <a:pt x="970" y="1037"/>
                </a:cubicBezTo>
                <a:cubicBezTo>
                  <a:pt x="980" y="1033"/>
                  <a:pt x="986" y="1021"/>
                  <a:pt x="994" y="1016"/>
                </a:cubicBezTo>
                <a:cubicBezTo>
                  <a:pt x="994" y="1021"/>
                  <a:pt x="993" y="1021"/>
                  <a:pt x="993" y="1024"/>
                </a:cubicBezTo>
                <a:cubicBezTo>
                  <a:pt x="996" y="1026"/>
                  <a:pt x="999" y="1026"/>
                  <a:pt x="1003" y="1024"/>
                </a:cubicBezTo>
                <a:cubicBezTo>
                  <a:pt x="1003" y="1025"/>
                  <a:pt x="1002" y="1027"/>
                  <a:pt x="1003" y="1027"/>
                </a:cubicBezTo>
                <a:cubicBezTo>
                  <a:pt x="1007" y="1024"/>
                  <a:pt x="1010" y="1020"/>
                  <a:pt x="1016" y="1020"/>
                </a:cubicBezTo>
                <a:cubicBezTo>
                  <a:pt x="1016" y="1017"/>
                  <a:pt x="1015" y="1017"/>
                  <a:pt x="1015" y="1014"/>
                </a:cubicBezTo>
                <a:cubicBezTo>
                  <a:pt x="1016" y="1013"/>
                  <a:pt x="1022" y="1015"/>
                  <a:pt x="1020" y="1013"/>
                </a:cubicBezTo>
                <a:cubicBezTo>
                  <a:pt x="1019" y="1013"/>
                  <a:pt x="1019" y="1013"/>
                  <a:pt x="1018" y="1014"/>
                </a:cubicBezTo>
                <a:cubicBezTo>
                  <a:pt x="1018" y="1012"/>
                  <a:pt x="1018" y="1010"/>
                  <a:pt x="1017" y="1009"/>
                </a:cubicBezTo>
                <a:cubicBezTo>
                  <a:pt x="1023" y="1007"/>
                  <a:pt x="1026" y="998"/>
                  <a:pt x="1033" y="1000"/>
                </a:cubicBezTo>
                <a:cubicBezTo>
                  <a:pt x="1038" y="990"/>
                  <a:pt x="1044" y="979"/>
                  <a:pt x="1052" y="972"/>
                </a:cubicBezTo>
                <a:cubicBezTo>
                  <a:pt x="1051" y="979"/>
                  <a:pt x="1048" y="982"/>
                  <a:pt x="1047" y="989"/>
                </a:cubicBezTo>
                <a:cubicBezTo>
                  <a:pt x="1051" y="988"/>
                  <a:pt x="1052" y="985"/>
                  <a:pt x="1052" y="989"/>
                </a:cubicBezTo>
                <a:cubicBezTo>
                  <a:pt x="1053" y="988"/>
                  <a:pt x="1053" y="986"/>
                  <a:pt x="1052" y="985"/>
                </a:cubicBezTo>
                <a:cubicBezTo>
                  <a:pt x="1055" y="984"/>
                  <a:pt x="1055" y="983"/>
                  <a:pt x="1056" y="983"/>
                </a:cubicBezTo>
                <a:cubicBezTo>
                  <a:pt x="1055" y="980"/>
                  <a:pt x="1059" y="975"/>
                  <a:pt x="1060" y="972"/>
                </a:cubicBezTo>
                <a:cubicBezTo>
                  <a:pt x="1061" y="972"/>
                  <a:pt x="1063" y="973"/>
                  <a:pt x="1063" y="975"/>
                </a:cubicBezTo>
                <a:cubicBezTo>
                  <a:pt x="1061" y="975"/>
                  <a:pt x="1062" y="973"/>
                  <a:pt x="1060" y="972"/>
                </a:cubicBezTo>
                <a:cubicBezTo>
                  <a:pt x="1061" y="977"/>
                  <a:pt x="1059" y="979"/>
                  <a:pt x="1059" y="982"/>
                </a:cubicBezTo>
                <a:cubicBezTo>
                  <a:pt x="1059" y="981"/>
                  <a:pt x="1060" y="980"/>
                  <a:pt x="1061" y="979"/>
                </a:cubicBezTo>
                <a:cubicBezTo>
                  <a:pt x="1061" y="981"/>
                  <a:pt x="1063" y="980"/>
                  <a:pt x="1063" y="981"/>
                </a:cubicBezTo>
                <a:cubicBezTo>
                  <a:pt x="1063" y="986"/>
                  <a:pt x="1059" y="985"/>
                  <a:pt x="1059" y="990"/>
                </a:cubicBezTo>
                <a:cubicBezTo>
                  <a:pt x="1063" y="989"/>
                  <a:pt x="1063" y="994"/>
                  <a:pt x="1064" y="990"/>
                </a:cubicBezTo>
                <a:cubicBezTo>
                  <a:pt x="1062" y="990"/>
                  <a:pt x="1066" y="984"/>
                  <a:pt x="1068" y="982"/>
                </a:cubicBezTo>
                <a:cubicBezTo>
                  <a:pt x="1065" y="975"/>
                  <a:pt x="1077" y="965"/>
                  <a:pt x="1070" y="958"/>
                </a:cubicBezTo>
                <a:cubicBezTo>
                  <a:pt x="1073" y="958"/>
                  <a:pt x="1074" y="956"/>
                  <a:pt x="1076" y="955"/>
                </a:cubicBezTo>
                <a:cubicBezTo>
                  <a:pt x="1078" y="958"/>
                  <a:pt x="1073" y="959"/>
                  <a:pt x="1076" y="961"/>
                </a:cubicBezTo>
                <a:cubicBezTo>
                  <a:pt x="1078" y="958"/>
                  <a:pt x="1084" y="947"/>
                  <a:pt x="1078" y="949"/>
                </a:cubicBezTo>
                <a:cubicBezTo>
                  <a:pt x="1083" y="940"/>
                  <a:pt x="1093" y="930"/>
                  <a:pt x="1096" y="919"/>
                </a:cubicBezTo>
                <a:cubicBezTo>
                  <a:pt x="1096" y="917"/>
                  <a:pt x="1093" y="918"/>
                  <a:pt x="1094" y="915"/>
                </a:cubicBezTo>
                <a:cubicBezTo>
                  <a:pt x="1096" y="914"/>
                  <a:pt x="1096" y="915"/>
                  <a:pt x="1098" y="916"/>
                </a:cubicBezTo>
                <a:cubicBezTo>
                  <a:pt x="1103" y="908"/>
                  <a:pt x="1105" y="898"/>
                  <a:pt x="1112" y="890"/>
                </a:cubicBezTo>
                <a:cubicBezTo>
                  <a:pt x="1115" y="886"/>
                  <a:pt x="1120" y="884"/>
                  <a:pt x="1123" y="880"/>
                </a:cubicBezTo>
                <a:cubicBezTo>
                  <a:pt x="1126" y="875"/>
                  <a:pt x="1127" y="869"/>
                  <a:pt x="1130" y="863"/>
                </a:cubicBezTo>
                <a:cubicBezTo>
                  <a:pt x="1130" y="860"/>
                  <a:pt x="1129" y="861"/>
                  <a:pt x="1129" y="857"/>
                </a:cubicBezTo>
                <a:cubicBezTo>
                  <a:pt x="1133" y="851"/>
                  <a:pt x="1132" y="840"/>
                  <a:pt x="1138" y="837"/>
                </a:cubicBezTo>
                <a:cubicBezTo>
                  <a:pt x="1141" y="838"/>
                  <a:pt x="1142" y="839"/>
                  <a:pt x="1145" y="840"/>
                </a:cubicBezTo>
                <a:cubicBezTo>
                  <a:pt x="1149" y="837"/>
                  <a:pt x="1150" y="832"/>
                  <a:pt x="1151" y="825"/>
                </a:cubicBezTo>
                <a:cubicBezTo>
                  <a:pt x="1160" y="821"/>
                  <a:pt x="1164" y="803"/>
                  <a:pt x="1162" y="793"/>
                </a:cubicBezTo>
                <a:cubicBezTo>
                  <a:pt x="1172" y="758"/>
                  <a:pt x="1190" y="721"/>
                  <a:pt x="1198" y="684"/>
                </a:cubicBezTo>
                <a:cubicBezTo>
                  <a:pt x="1198" y="684"/>
                  <a:pt x="1198" y="684"/>
                  <a:pt x="1198" y="684"/>
                </a:cubicBezTo>
                <a:cubicBezTo>
                  <a:pt x="1195" y="673"/>
                  <a:pt x="1199" y="661"/>
                  <a:pt x="1199" y="650"/>
                </a:cubicBezTo>
                <a:cubicBezTo>
                  <a:pt x="1205" y="641"/>
                  <a:pt x="1206" y="626"/>
                  <a:pt x="1207" y="611"/>
                </a:cubicBezTo>
                <a:cubicBezTo>
                  <a:pt x="1208" y="590"/>
                  <a:pt x="1216" y="561"/>
                  <a:pt x="1210" y="547"/>
                </a:cubicBezTo>
                <a:close/>
                <a:moveTo>
                  <a:pt x="333" y="143"/>
                </a:moveTo>
                <a:cubicBezTo>
                  <a:pt x="333" y="140"/>
                  <a:pt x="333" y="139"/>
                  <a:pt x="334" y="138"/>
                </a:cubicBezTo>
                <a:cubicBezTo>
                  <a:pt x="335" y="138"/>
                  <a:pt x="335" y="139"/>
                  <a:pt x="336" y="139"/>
                </a:cubicBezTo>
                <a:cubicBezTo>
                  <a:pt x="336" y="141"/>
                  <a:pt x="336" y="143"/>
                  <a:pt x="333" y="143"/>
                </a:cubicBezTo>
                <a:close/>
                <a:moveTo>
                  <a:pt x="338" y="89"/>
                </a:moveTo>
                <a:cubicBezTo>
                  <a:pt x="336" y="97"/>
                  <a:pt x="326" y="96"/>
                  <a:pt x="324" y="104"/>
                </a:cubicBezTo>
                <a:cubicBezTo>
                  <a:pt x="320" y="105"/>
                  <a:pt x="321" y="100"/>
                  <a:pt x="319" y="99"/>
                </a:cubicBezTo>
                <a:cubicBezTo>
                  <a:pt x="324" y="94"/>
                  <a:pt x="330" y="91"/>
                  <a:pt x="338" y="89"/>
                </a:cubicBezTo>
                <a:close/>
                <a:moveTo>
                  <a:pt x="317" y="100"/>
                </a:moveTo>
                <a:cubicBezTo>
                  <a:pt x="315" y="104"/>
                  <a:pt x="312" y="107"/>
                  <a:pt x="307" y="107"/>
                </a:cubicBezTo>
                <a:cubicBezTo>
                  <a:pt x="307" y="102"/>
                  <a:pt x="313" y="102"/>
                  <a:pt x="317" y="100"/>
                </a:cubicBezTo>
                <a:close/>
                <a:moveTo>
                  <a:pt x="288" y="149"/>
                </a:moveTo>
                <a:cubicBezTo>
                  <a:pt x="287" y="151"/>
                  <a:pt x="286" y="153"/>
                  <a:pt x="284" y="155"/>
                </a:cubicBezTo>
                <a:cubicBezTo>
                  <a:pt x="282" y="152"/>
                  <a:pt x="286" y="149"/>
                  <a:pt x="288" y="149"/>
                </a:cubicBezTo>
                <a:close/>
                <a:moveTo>
                  <a:pt x="283" y="85"/>
                </a:moveTo>
                <a:cubicBezTo>
                  <a:pt x="285" y="85"/>
                  <a:pt x="286" y="85"/>
                  <a:pt x="287" y="86"/>
                </a:cubicBezTo>
                <a:cubicBezTo>
                  <a:pt x="287" y="88"/>
                  <a:pt x="285" y="89"/>
                  <a:pt x="283" y="89"/>
                </a:cubicBezTo>
                <a:cubicBezTo>
                  <a:pt x="281" y="87"/>
                  <a:pt x="283" y="87"/>
                  <a:pt x="283" y="85"/>
                </a:cubicBezTo>
                <a:close/>
                <a:moveTo>
                  <a:pt x="266" y="149"/>
                </a:moveTo>
                <a:cubicBezTo>
                  <a:pt x="261" y="156"/>
                  <a:pt x="256" y="162"/>
                  <a:pt x="248" y="167"/>
                </a:cubicBezTo>
                <a:cubicBezTo>
                  <a:pt x="252" y="159"/>
                  <a:pt x="258" y="148"/>
                  <a:pt x="266" y="149"/>
                </a:cubicBezTo>
                <a:close/>
                <a:moveTo>
                  <a:pt x="239" y="138"/>
                </a:moveTo>
                <a:cubicBezTo>
                  <a:pt x="238" y="139"/>
                  <a:pt x="238" y="141"/>
                  <a:pt x="235" y="142"/>
                </a:cubicBezTo>
                <a:cubicBezTo>
                  <a:pt x="236" y="139"/>
                  <a:pt x="237" y="136"/>
                  <a:pt x="239" y="138"/>
                </a:cubicBezTo>
                <a:close/>
                <a:moveTo>
                  <a:pt x="235" y="142"/>
                </a:moveTo>
                <a:cubicBezTo>
                  <a:pt x="235" y="145"/>
                  <a:pt x="233" y="145"/>
                  <a:pt x="230" y="146"/>
                </a:cubicBezTo>
                <a:cubicBezTo>
                  <a:pt x="231" y="143"/>
                  <a:pt x="232" y="142"/>
                  <a:pt x="235" y="142"/>
                </a:cubicBezTo>
                <a:close/>
                <a:moveTo>
                  <a:pt x="94" y="318"/>
                </a:moveTo>
                <a:cubicBezTo>
                  <a:pt x="92" y="310"/>
                  <a:pt x="97" y="308"/>
                  <a:pt x="94" y="318"/>
                </a:cubicBezTo>
                <a:close/>
                <a:moveTo>
                  <a:pt x="60" y="460"/>
                </a:moveTo>
                <a:cubicBezTo>
                  <a:pt x="57" y="459"/>
                  <a:pt x="58" y="456"/>
                  <a:pt x="59" y="454"/>
                </a:cubicBezTo>
                <a:cubicBezTo>
                  <a:pt x="61" y="454"/>
                  <a:pt x="60" y="458"/>
                  <a:pt x="60" y="460"/>
                </a:cubicBezTo>
                <a:close/>
                <a:moveTo>
                  <a:pt x="83" y="370"/>
                </a:moveTo>
                <a:cubicBezTo>
                  <a:pt x="74" y="366"/>
                  <a:pt x="87" y="358"/>
                  <a:pt x="87" y="352"/>
                </a:cubicBezTo>
                <a:cubicBezTo>
                  <a:pt x="88" y="357"/>
                  <a:pt x="85" y="366"/>
                  <a:pt x="83" y="370"/>
                </a:cubicBezTo>
                <a:close/>
                <a:moveTo>
                  <a:pt x="131" y="236"/>
                </a:moveTo>
                <a:cubicBezTo>
                  <a:pt x="131" y="239"/>
                  <a:pt x="128" y="240"/>
                  <a:pt x="126" y="242"/>
                </a:cubicBezTo>
                <a:cubicBezTo>
                  <a:pt x="124" y="239"/>
                  <a:pt x="128" y="236"/>
                  <a:pt x="131" y="236"/>
                </a:cubicBezTo>
                <a:close/>
                <a:moveTo>
                  <a:pt x="138" y="242"/>
                </a:moveTo>
                <a:cubicBezTo>
                  <a:pt x="140" y="246"/>
                  <a:pt x="134" y="248"/>
                  <a:pt x="134" y="253"/>
                </a:cubicBezTo>
                <a:cubicBezTo>
                  <a:pt x="132" y="252"/>
                  <a:pt x="132" y="254"/>
                  <a:pt x="130" y="254"/>
                </a:cubicBezTo>
                <a:cubicBezTo>
                  <a:pt x="132" y="260"/>
                  <a:pt x="127" y="265"/>
                  <a:pt x="123" y="269"/>
                </a:cubicBezTo>
                <a:cubicBezTo>
                  <a:pt x="124" y="260"/>
                  <a:pt x="126" y="262"/>
                  <a:pt x="126" y="256"/>
                </a:cubicBezTo>
                <a:cubicBezTo>
                  <a:pt x="124" y="255"/>
                  <a:pt x="125" y="258"/>
                  <a:pt x="123" y="258"/>
                </a:cubicBezTo>
                <a:cubicBezTo>
                  <a:pt x="120" y="259"/>
                  <a:pt x="121" y="256"/>
                  <a:pt x="118" y="256"/>
                </a:cubicBezTo>
                <a:cubicBezTo>
                  <a:pt x="121" y="245"/>
                  <a:pt x="130" y="247"/>
                  <a:pt x="138" y="242"/>
                </a:cubicBezTo>
                <a:close/>
                <a:moveTo>
                  <a:pt x="119" y="283"/>
                </a:moveTo>
                <a:cubicBezTo>
                  <a:pt x="118" y="278"/>
                  <a:pt x="125" y="274"/>
                  <a:pt x="127" y="270"/>
                </a:cubicBezTo>
                <a:cubicBezTo>
                  <a:pt x="128" y="274"/>
                  <a:pt x="123" y="281"/>
                  <a:pt x="119" y="283"/>
                </a:cubicBezTo>
                <a:close/>
                <a:moveTo>
                  <a:pt x="114" y="287"/>
                </a:moveTo>
                <a:cubicBezTo>
                  <a:pt x="116" y="288"/>
                  <a:pt x="115" y="293"/>
                  <a:pt x="113" y="291"/>
                </a:cubicBezTo>
                <a:cubicBezTo>
                  <a:pt x="112" y="289"/>
                  <a:pt x="114" y="289"/>
                  <a:pt x="114" y="287"/>
                </a:cubicBezTo>
                <a:close/>
                <a:moveTo>
                  <a:pt x="101" y="389"/>
                </a:moveTo>
                <a:cubicBezTo>
                  <a:pt x="103" y="390"/>
                  <a:pt x="102" y="395"/>
                  <a:pt x="100" y="395"/>
                </a:cubicBezTo>
                <a:cubicBezTo>
                  <a:pt x="99" y="392"/>
                  <a:pt x="100" y="391"/>
                  <a:pt x="101" y="389"/>
                </a:cubicBezTo>
                <a:close/>
                <a:moveTo>
                  <a:pt x="93" y="334"/>
                </a:moveTo>
                <a:cubicBezTo>
                  <a:pt x="94" y="334"/>
                  <a:pt x="94" y="335"/>
                  <a:pt x="95" y="335"/>
                </a:cubicBezTo>
                <a:cubicBezTo>
                  <a:pt x="96" y="338"/>
                  <a:pt x="94" y="337"/>
                  <a:pt x="94" y="339"/>
                </a:cubicBezTo>
                <a:cubicBezTo>
                  <a:pt x="92" y="339"/>
                  <a:pt x="92" y="336"/>
                  <a:pt x="93" y="334"/>
                </a:cubicBezTo>
                <a:close/>
                <a:moveTo>
                  <a:pt x="100" y="417"/>
                </a:moveTo>
                <a:cubicBezTo>
                  <a:pt x="95" y="413"/>
                  <a:pt x="101" y="405"/>
                  <a:pt x="104" y="412"/>
                </a:cubicBezTo>
                <a:cubicBezTo>
                  <a:pt x="104" y="415"/>
                  <a:pt x="101" y="415"/>
                  <a:pt x="100" y="417"/>
                </a:cubicBezTo>
                <a:close/>
                <a:moveTo>
                  <a:pt x="96" y="414"/>
                </a:moveTo>
                <a:cubicBezTo>
                  <a:pt x="93" y="413"/>
                  <a:pt x="96" y="410"/>
                  <a:pt x="95" y="406"/>
                </a:cubicBezTo>
                <a:cubicBezTo>
                  <a:pt x="95" y="403"/>
                  <a:pt x="91" y="408"/>
                  <a:pt x="91" y="403"/>
                </a:cubicBezTo>
                <a:cubicBezTo>
                  <a:pt x="96" y="403"/>
                  <a:pt x="104" y="400"/>
                  <a:pt x="109" y="398"/>
                </a:cubicBezTo>
                <a:cubicBezTo>
                  <a:pt x="109" y="403"/>
                  <a:pt x="106" y="404"/>
                  <a:pt x="105" y="407"/>
                </a:cubicBezTo>
                <a:cubicBezTo>
                  <a:pt x="99" y="405"/>
                  <a:pt x="98" y="410"/>
                  <a:pt x="96" y="414"/>
                </a:cubicBezTo>
                <a:close/>
                <a:moveTo>
                  <a:pt x="112" y="482"/>
                </a:moveTo>
                <a:cubicBezTo>
                  <a:pt x="111" y="478"/>
                  <a:pt x="110" y="473"/>
                  <a:pt x="105" y="473"/>
                </a:cubicBezTo>
                <a:cubicBezTo>
                  <a:pt x="105" y="470"/>
                  <a:pt x="105" y="466"/>
                  <a:pt x="108" y="467"/>
                </a:cubicBezTo>
                <a:cubicBezTo>
                  <a:pt x="108" y="464"/>
                  <a:pt x="108" y="462"/>
                  <a:pt x="108" y="457"/>
                </a:cubicBezTo>
                <a:cubicBezTo>
                  <a:pt x="111" y="458"/>
                  <a:pt x="112" y="456"/>
                  <a:pt x="113" y="454"/>
                </a:cubicBezTo>
                <a:cubicBezTo>
                  <a:pt x="116" y="454"/>
                  <a:pt x="115" y="459"/>
                  <a:pt x="114" y="462"/>
                </a:cubicBezTo>
                <a:cubicBezTo>
                  <a:pt x="122" y="464"/>
                  <a:pt x="117" y="476"/>
                  <a:pt x="116" y="483"/>
                </a:cubicBezTo>
                <a:cubicBezTo>
                  <a:pt x="114" y="481"/>
                  <a:pt x="114" y="481"/>
                  <a:pt x="112" y="482"/>
                </a:cubicBezTo>
                <a:close/>
                <a:moveTo>
                  <a:pt x="117" y="492"/>
                </a:moveTo>
                <a:cubicBezTo>
                  <a:pt x="116" y="491"/>
                  <a:pt x="117" y="486"/>
                  <a:pt x="120" y="487"/>
                </a:cubicBezTo>
                <a:cubicBezTo>
                  <a:pt x="120" y="490"/>
                  <a:pt x="118" y="490"/>
                  <a:pt x="117" y="492"/>
                </a:cubicBezTo>
                <a:close/>
                <a:moveTo>
                  <a:pt x="121" y="484"/>
                </a:moveTo>
                <a:cubicBezTo>
                  <a:pt x="120" y="477"/>
                  <a:pt x="127" y="472"/>
                  <a:pt x="128" y="465"/>
                </a:cubicBezTo>
                <a:cubicBezTo>
                  <a:pt x="132" y="473"/>
                  <a:pt x="124" y="478"/>
                  <a:pt x="121" y="484"/>
                </a:cubicBezTo>
                <a:close/>
                <a:moveTo>
                  <a:pt x="116" y="427"/>
                </a:moveTo>
                <a:cubicBezTo>
                  <a:pt x="108" y="432"/>
                  <a:pt x="111" y="446"/>
                  <a:pt x="104" y="450"/>
                </a:cubicBezTo>
                <a:cubicBezTo>
                  <a:pt x="104" y="434"/>
                  <a:pt x="110" y="421"/>
                  <a:pt x="105" y="409"/>
                </a:cubicBezTo>
                <a:cubicBezTo>
                  <a:pt x="108" y="408"/>
                  <a:pt x="108" y="410"/>
                  <a:pt x="111" y="410"/>
                </a:cubicBezTo>
                <a:cubicBezTo>
                  <a:pt x="111" y="404"/>
                  <a:pt x="112" y="394"/>
                  <a:pt x="118" y="391"/>
                </a:cubicBezTo>
                <a:cubicBezTo>
                  <a:pt x="119" y="390"/>
                  <a:pt x="117" y="401"/>
                  <a:pt x="114" y="403"/>
                </a:cubicBezTo>
                <a:cubicBezTo>
                  <a:pt x="117" y="406"/>
                  <a:pt x="118" y="403"/>
                  <a:pt x="122" y="403"/>
                </a:cubicBezTo>
                <a:cubicBezTo>
                  <a:pt x="124" y="398"/>
                  <a:pt x="125" y="394"/>
                  <a:pt x="126" y="389"/>
                </a:cubicBezTo>
                <a:cubicBezTo>
                  <a:pt x="128" y="389"/>
                  <a:pt x="128" y="388"/>
                  <a:pt x="130" y="388"/>
                </a:cubicBezTo>
                <a:cubicBezTo>
                  <a:pt x="131" y="389"/>
                  <a:pt x="132" y="391"/>
                  <a:pt x="130" y="392"/>
                </a:cubicBezTo>
                <a:cubicBezTo>
                  <a:pt x="133" y="391"/>
                  <a:pt x="134" y="389"/>
                  <a:pt x="134" y="384"/>
                </a:cubicBezTo>
                <a:cubicBezTo>
                  <a:pt x="137" y="384"/>
                  <a:pt x="135" y="388"/>
                  <a:pt x="137" y="390"/>
                </a:cubicBezTo>
                <a:cubicBezTo>
                  <a:pt x="139" y="389"/>
                  <a:pt x="141" y="385"/>
                  <a:pt x="143" y="387"/>
                </a:cubicBezTo>
                <a:cubicBezTo>
                  <a:pt x="136" y="403"/>
                  <a:pt x="127" y="417"/>
                  <a:pt x="116" y="427"/>
                </a:cubicBezTo>
                <a:close/>
                <a:moveTo>
                  <a:pt x="136" y="234"/>
                </a:moveTo>
                <a:cubicBezTo>
                  <a:pt x="137" y="230"/>
                  <a:pt x="140" y="230"/>
                  <a:pt x="143" y="230"/>
                </a:cubicBezTo>
                <a:cubicBezTo>
                  <a:pt x="143" y="233"/>
                  <a:pt x="139" y="236"/>
                  <a:pt x="136" y="234"/>
                </a:cubicBezTo>
                <a:close/>
                <a:moveTo>
                  <a:pt x="134" y="568"/>
                </a:moveTo>
                <a:cubicBezTo>
                  <a:pt x="132" y="568"/>
                  <a:pt x="134" y="563"/>
                  <a:pt x="134" y="561"/>
                </a:cubicBezTo>
                <a:cubicBezTo>
                  <a:pt x="138" y="561"/>
                  <a:pt x="135" y="567"/>
                  <a:pt x="134" y="568"/>
                </a:cubicBezTo>
                <a:close/>
                <a:moveTo>
                  <a:pt x="151" y="219"/>
                </a:moveTo>
                <a:cubicBezTo>
                  <a:pt x="149" y="218"/>
                  <a:pt x="151" y="217"/>
                  <a:pt x="151" y="216"/>
                </a:cubicBezTo>
                <a:cubicBezTo>
                  <a:pt x="149" y="215"/>
                  <a:pt x="149" y="213"/>
                  <a:pt x="148" y="213"/>
                </a:cubicBezTo>
                <a:cubicBezTo>
                  <a:pt x="152" y="207"/>
                  <a:pt x="155" y="214"/>
                  <a:pt x="151" y="219"/>
                </a:cubicBezTo>
                <a:close/>
                <a:moveTo>
                  <a:pt x="144" y="225"/>
                </a:moveTo>
                <a:cubicBezTo>
                  <a:pt x="144" y="222"/>
                  <a:pt x="145" y="219"/>
                  <a:pt x="148" y="220"/>
                </a:cubicBezTo>
                <a:cubicBezTo>
                  <a:pt x="147" y="221"/>
                  <a:pt x="147" y="225"/>
                  <a:pt x="144" y="225"/>
                </a:cubicBezTo>
                <a:close/>
                <a:moveTo>
                  <a:pt x="149" y="482"/>
                </a:moveTo>
                <a:cubicBezTo>
                  <a:pt x="146" y="477"/>
                  <a:pt x="152" y="477"/>
                  <a:pt x="152" y="472"/>
                </a:cubicBezTo>
                <a:cubicBezTo>
                  <a:pt x="153" y="475"/>
                  <a:pt x="155" y="483"/>
                  <a:pt x="149" y="482"/>
                </a:cubicBezTo>
                <a:close/>
                <a:moveTo>
                  <a:pt x="152" y="236"/>
                </a:moveTo>
                <a:cubicBezTo>
                  <a:pt x="149" y="236"/>
                  <a:pt x="151" y="231"/>
                  <a:pt x="154" y="231"/>
                </a:cubicBezTo>
                <a:cubicBezTo>
                  <a:pt x="154" y="234"/>
                  <a:pt x="152" y="234"/>
                  <a:pt x="152" y="236"/>
                </a:cubicBezTo>
                <a:close/>
                <a:moveTo>
                  <a:pt x="192" y="197"/>
                </a:moveTo>
                <a:cubicBezTo>
                  <a:pt x="192" y="194"/>
                  <a:pt x="194" y="195"/>
                  <a:pt x="194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5" y="193"/>
                  <a:pt x="196" y="193"/>
                  <a:pt x="196" y="193"/>
                </a:cubicBezTo>
                <a:cubicBezTo>
                  <a:pt x="195" y="195"/>
                  <a:pt x="195" y="198"/>
                  <a:pt x="192" y="197"/>
                </a:cubicBezTo>
                <a:close/>
                <a:moveTo>
                  <a:pt x="192" y="191"/>
                </a:moveTo>
                <a:cubicBezTo>
                  <a:pt x="192" y="189"/>
                  <a:pt x="193" y="189"/>
                  <a:pt x="193" y="187"/>
                </a:cubicBezTo>
                <a:cubicBezTo>
                  <a:pt x="197" y="187"/>
                  <a:pt x="196" y="189"/>
                  <a:pt x="196" y="192"/>
                </a:cubicBezTo>
                <a:cubicBezTo>
                  <a:pt x="195" y="191"/>
                  <a:pt x="194" y="191"/>
                  <a:pt x="192" y="191"/>
                </a:cubicBezTo>
                <a:close/>
                <a:moveTo>
                  <a:pt x="217" y="156"/>
                </a:moveTo>
                <a:cubicBezTo>
                  <a:pt x="219" y="153"/>
                  <a:pt x="221" y="151"/>
                  <a:pt x="223" y="150"/>
                </a:cubicBezTo>
                <a:cubicBezTo>
                  <a:pt x="224" y="153"/>
                  <a:pt x="221" y="157"/>
                  <a:pt x="223" y="160"/>
                </a:cubicBezTo>
                <a:cubicBezTo>
                  <a:pt x="216" y="160"/>
                  <a:pt x="218" y="174"/>
                  <a:pt x="210" y="171"/>
                </a:cubicBezTo>
                <a:cubicBezTo>
                  <a:pt x="212" y="166"/>
                  <a:pt x="216" y="163"/>
                  <a:pt x="219" y="160"/>
                </a:cubicBezTo>
                <a:cubicBezTo>
                  <a:pt x="220" y="157"/>
                  <a:pt x="217" y="158"/>
                  <a:pt x="217" y="156"/>
                </a:cubicBezTo>
                <a:close/>
                <a:moveTo>
                  <a:pt x="214" y="136"/>
                </a:moveTo>
                <a:cubicBezTo>
                  <a:pt x="213" y="139"/>
                  <a:pt x="210" y="142"/>
                  <a:pt x="209" y="141"/>
                </a:cubicBezTo>
                <a:cubicBezTo>
                  <a:pt x="210" y="138"/>
                  <a:pt x="210" y="136"/>
                  <a:pt x="214" y="136"/>
                </a:cubicBezTo>
                <a:close/>
                <a:moveTo>
                  <a:pt x="206" y="179"/>
                </a:moveTo>
                <a:cubicBezTo>
                  <a:pt x="205" y="177"/>
                  <a:pt x="207" y="177"/>
                  <a:pt x="207" y="175"/>
                </a:cubicBezTo>
                <a:cubicBezTo>
                  <a:pt x="210" y="174"/>
                  <a:pt x="209" y="181"/>
                  <a:pt x="206" y="179"/>
                </a:cubicBezTo>
                <a:close/>
                <a:moveTo>
                  <a:pt x="207" y="132"/>
                </a:moveTo>
                <a:cubicBezTo>
                  <a:pt x="209" y="133"/>
                  <a:pt x="205" y="135"/>
                  <a:pt x="205" y="137"/>
                </a:cubicBezTo>
                <a:cubicBezTo>
                  <a:pt x="202" y="136"/>
                  <a:pt x="206" y="133"/>
                  <a:pt x="207" y="132"/>
                </a:cubicBezTo>
                <a:close/>
                <a:moveTo>
                  <a:pt x="208" y="143"/>
                </a:moveTo>
                <a:cubicBezTo>
                  <a:pt x="207" y="145"/>
                  <a:pt x="206" y="147"/>
                  <a:pt x="204" y="148"/>
                </a:cubicBezTo>
                <a:cubicBezTo>
                  <a:pt x="204" y="144"/>
                  <a:pt x="205" y="143"/>
                  <a:pt x="208" y="143"/>
                </a:cubicBezTo>
                <a:close/>
                <a:moveTo>
                  <a:pt x="196" y="156"/>
                </a:moveTo>
                <a:cubicBezTo>
                  <a:pt x="195" y="162"/>
                  <a:pt x="190" y="165"/>
                  <a:pt x="185" y="167"/>
                </a:cubicBezTo>
                <a:cubicBezTo>
                  <a:pt x="184" y="166"/>
                  <a:pt x="184" y="165"/>
                  <a:pt x="183" y="164"/>
                </a:cubicBezTo>
                <a:cubicBezTo>
                  <a:pt x="185" y="163"/>
                  <a:pt x="186" y="162"/>
                  <a:pt x="189" y="162"/>
                </a:cubicBezTo>
                <a:cubicBezTo>
                  <a:pt x="187" y="158"/>
                  <a:pt x="191" y="157"/>
                  <a:pt x="196" y="156"/>
                </a:cubicBezTo>
                <a:close/>
                <a:moveTo>
                  <a:pt x="156" y="225"/>
                </a:moveTo>
                <a:cubicBezTo>
                  <a:pt x="156" y="222"/>
                  <a:pt x="157" y="221"/>
                  <a:pt x="160" y="221"/>
                </a:cubicBezTo>
                <a:cubicBezTo>
                  <a:pt x="160" y="225"/>
                  <a:pt x="158" y="225"/>
                  <a:pt x="156" y="225"/>
                </a:cubicBezTo>
                <a:close/>
                <a:moveTo>
                  <a:pt x="165" y="786"/>
                </a:moveTo>
                <a:cubicBezTo>
                  <a:pt x="162" y="785"/>
                  <a:pt x="160" y="782"/>
                  <a:pt x="162" y="780"/>
                </a:cubicBezTo>
                <a:cubicBezTo>
                  <a:pt x="164" y="780"/>
                  <a:pt x="165" y="782"/>
                  <a:pt x="165" y="786"/>
                </a:cubicBezTo>
                <a:close/>
                <a:moveTo>
                  <a:pt x="165" y="253"/>
                </a:moveTo>
                <a:cubicBezTo>
                  <a:pt x="164" y="251"/>
                  <a:pt x="166" y="251"/>
                  <a:pt x="165" y="249"/>
                </a:cubicBezTo>
                <a:cubicBezTo>
                  <a:pt x="169" y="251"/>
                  <a:pt x="170" y="247"/>
                  <a:pt x="173" y="250"/>
                </a:cubicBezTo>
                <a:cubicBezTo>
                  <a:pt x="173" y="247"/>
                  <a:pt x="169" y="246"/>
                  <a:pt x="171" y="243"/>
                </a:cubicBezTo>
                <a:cubicBezTo>
                  <a:pt x="175" y="245"/>
                  <a:pt x="175" y="246"/>
                  <a:pt x="179" y="247"/>
                </a:cubicBezTo>
                <a:cubicBezTo>
                  <a:pt x="177" y="251"/>
                  <a:pt x="174" y="249"/>
                  <a:pt x="172" y="252"/>
                </a:cubicBezTo>
                <a:cubicBezTo>
                  <a:pt x="172" y="254"/>
                  <a:pt x="174" y="253"/>
                  <a:pt x="174" y="256"/>
                </a:cubicBezTo>
                <a:cubicBezTo>
                  <a:pt x="171" y="257"/>
                  <a:pt x="168" y="253"/>
                  <a:pt x="165" y="253"/>
                </a:cubicBezTo>
                <a:close/>
                <a:moveTo>
                  <a:pt x="168" y="219"/>
                </a:moveTo>
                <a:cubicBezTo>
                  <a:pt x="168" y="222"/>
                  <a:pt x="166" y="222"/>
                  <a:pt x="165" y="222"/>
                </a:cubicBezTo>
                <a:cubicBezTo>
                  <a:pt x="165" y="220"/>
                  <a:pt x="166" y="219"/>
                  <a:pt x="168" y="219"/>
                </a:cubicBezTo>
                <a:close/>
                <a:moveTo>
                  <a:pt x="165" y="209"/>
                </a:moveTo>
                <a:cubicBezTo>
                  <a:pt x="166" y="207"/>
                  <a:pt x="167" y="206"/>
                  <a:pt x="169" y="206"/>
                </a:cubicBezTo>
                <a:cubicBezTo>
                  <a:pt x="169" y="208"/>
                  <a:pt x="168" y="210"/>
                  <a:pt x="165" y="209"/>
                </a:cubicBezTo>
                <a:close/>
                <a:moveTo>
                  <a:pt x="182" y="229"/>
                </a:moveTo>
                <a:cubicBezTo>
                  <a:pt x="183" y="233"/>
                  <a:pt x="182" y="235"/>
                  <a:pt x="180" y="237"/>
                </a:cubicBezTo>
                <a:cubicBezTo>
                  <a:pt x="176" y="236"/>
                  <a:pt x="178" y="229"/>
                  <a:pt x="182" y="229"/>
                </a:cubicBezTo>
                <a:close/>
                <a:moveTo>
                  <a:pt x="168" y="819"/>
                </a:moveTo>
                <a:cubicBezTo>
                  <a:pt x="170" y="822"/>
                  <a:pt x="171" y="827"/>
                  <a:pt x="172" y="831"/>
                </a:cubicBezTo>
                <a:cubicBezTo>
                  <a:pt x="166" y="830"/>
                  <a:pt x="167" y="824"/>
                  <a:pt x="168" y="819"/>
                </a:cubicBezTo>
                <a:close/>
                <a:moveTo>
                  <a:pt x="168" y="286"/>
                </a:moveTo>
                <a:cubicBezTo>
                  <a:pt x="168" y="284"/>
                  <a:pt x="166" y="285"/>
                  <a:pt x="166" y="283"/>
                </a:cubicBezTo>
                <a:cubicBezTo>
                  <a:pt x="172" y="278"/>
                  <a:pt x="174" y="271"/>
                  <a:pt x="179" y="266"/>
                </a:cubicBezTo>
                <a:cubicBezTo>
                  <a:pt x="178" y="263"/>
                  <a:pt x="177" y="263"/>
                  <a:pt x="179" y="261"/>
                </a:cubicBezTo>
                <a:cubicBezTo>
                  <a:pt x="182" y="263"/>
                  <a:pt x="179" y="264"/>
                  <a:pt x="183" y="265"/>
                </a:cubicBezTo>
                <a:cubicBezTo>
                  <a:pt x="175" y="268"/>
                  <a:pt x="180" y="287"/>
                  <a:pt x="168" y="286"/>
                </a:cubicBezTo>
                <a:close/>
                <a:moveTo>
                  <a:pt x="179" y="209"/>
                </a:moveTo>
                <a:cubicBezTo>
                  <a:pt x="180" y="207"/>
                  <a:pt x="179" y="203"/>
                  <a:pt x="178" y="206"/>
                </a:cubicBezTo>
                <a:cubicBezTo>
                  <a:pt x="175" y="204"/>
                  <a:pt x="178" y="200"/>
                  <a:pt x="181" y="201"/>
                </a:cubicBezTo>
                <a:cubicBezTo>
                  <a:pt x="181" y="199"/>
                  <a:pt x="179" y="199"/>
                  <a:pt x="181" y="197"/>
                </a:cubicBezTo>
                <a:cubicBezTo>
                  <a:pt x="175" y="195"/>
                  <a:pt x="172" y="197"/>
                  <a:pt x="167" y="196"/>
                </a:cubicBezTo>
                <a:cubicBezTo>
                  <a:pt x="167" y="192"/>
                  <a:pt x="169" y="192"/>
                  <a:pt x="169" y="188"/>
                </a:cubicBezTo>
                <a:cubicBezTo>
                  <a:pt x="167" y="187"/>
                  <a:pt x="164" y="192"/>
                  <a:pt x="165" y="188"/>
                </a:cubicBezTo>
                <a:cubicBezTo>
                  <a:pt x="162" y="188"/>
                  <a:pt x="163" y="191"/>
                  <a:pt x="160" y="191"/>
                </a:cubicBezTo>
                <a:cubicBezTo>
                  <a:pt x="162" y="184"/>
                  <a:pt x="163" y="179"/>
                  <a:pt x="169" y="178"/>
                </a:cubicBezTo>
                <a:cubicBezTo>
                  <a:pt x="170" y="175"/>
                  <a:pt x="172" y="170"/>
                  <a:pt x="177" y="170"/>
                </a:cubicBezTo>
                <a:cubicBezTo>
                  <a:pt x="177" y="172"/>
                  <a:pt x="178" y="172"/>
                  <a:pt x="178" y="175"/>
                </a:cubicBezTo>
                <a:cubicBezTo>
                  <a:pt x="180" y="175"/>
                  <a:pt x="180" y="173"/>
                  <a:pt x="179" y="176"/>
                </a:cubicBezTo>
                <a:cubicBezTo>
                  <a:pt x="183" y="175"/>
                  <a:pt x="184" y="171"/>
                  <a:pt x="187" y="169"/>
                </a:cubicBezTo>
                <a:cubicBezTo>
                  <a:pt x="186" y="174"/>
                  <a:pt x="180" y="180"/>
                  <a:pt x="178" y="186"/>
                </a:cubicBezTo>
                <a:cubicBezTo>
                  <a:pt x="178" y="188"/>
                  <a:pt x="183" y="190"/>
                  <a:pt x="180" y="192"/>
                </a:cubicBezTo>
                <a:cubicBezTo>
                  <a:pt x="182" y="192"/>
                  <a:pt x="182" y="194"/>
                  <a:pt x="185" y="194"/>
                </a:cubicBezTo>
                <a:cubicBezTo>
                  <a:pt x="185" y="196"/>
                  <a:pt x="184" y="197"/>
                  <a:pt x="182" y="198"/>
                </a:cubicBezTo>
                <a:cubicBezTo>
                  <a:pt x="183" y="199"/>
                  <a:pt x="185" y="199"/>
                  <a:pt x="184" y="201"/>
                </a:cubicBezTo>
                <a:cubicBezTo>
                  <a:pt x="185" y="201"/>
                  <a:pt x="186" y="200"/>
                  <a:pt x="187" y="200"/>
                </a:cubicBezTo>
                <a:cubicBezTo>
                  <a:pt x="187" y="208"/>
                  <a:pt x="184" y="207"/>
                  <a:pt x="179" y="209"/>
                </a:cubicBezTo>
                <a:close/>
                <a:moveTo>
                  <a:pt x="197" y="327"/>
                </a:moveTo>
                <a:cubicBezTo>
                  <a:pt x="192" y="327"/>
                  <a:pt x="193" y="322"/>
                  <a:pt x="190" y="320"/>
                </a:cubicBezTo>
                <a:cubicBezTo>
                  <a:pt x="193" y="312"/>
                  <a:pt x="198" y="306"/>
                  <a:pt x="204" y="300"/>
                </a:cubicBezTo>
                <a:cubicBezTo>
                  <a:pt x="205" y="309"/>
                  <a:pt x="198" y="309"/>
                  <a:pt x="198" y="317"/>
                </a:cubicBezTo>
                <a:cubicBezTo>
                  <a:pt x="198" y="319"/>
                  <a:pt x="199" y="316"/>
                  <a:pt x="200" y="318"/>
                </a:cubicBezTo>
                <a:cubicBezTo>
                  <a:pt x="205" y="317"/>
                  <a:pt x="205" y="310"/>
                  <a:pt x="209" y="309"/>
                </a:cubicBezTo>
                <a:cubicBezTo>
                  <a:pt x="205" y="315"/>
                  <a:pt x="202" y="322"/>
                  <a:pt x="197" y="327"/>
                </a:cubicBezTo>
                <a:close/>
                <a:moveTo>
                  <a:pt x="212" y="255"/>
                </a:moveTo>
                <a:cubicBezTo>
                  <a:pt x="211" y="252"/>
                  <a:pt x="214" y="252"/>
                  <a:pt x="216" y="252"/>
                </a:cubicBezTo>
                <a:cubicBezTo>
                  <a:pt x="216" y="255"/>
                  <a:pt x="214" y="255"/>
                  <a:pt x="212" y="255"/>
                </a:cubicBezTo>
                <a:close/>
                <a:moveTo>
                  <a:pt x="239" y="232"/>
                </a:moveTo>
                <a:cubicBezTo>
                  <a:pt x="237" y="231"/>
                  <a:pt x="237" y="230"/>
                  <a:pt x="237" y="228"/>
                </a:cubicBezTo>
                <a:cubicBezTo>
                  <a:pt x="238" y="228"/>
                  <a:pt x="239" y="226"/>
                  <a:pt x="240" y="227"/>
                </a:cubicBezTo>
                <a:cubicBezTo>
                  <a:pt x="241" y="230"/>
                  <a:pt x="241" y="230"/>
                  <a:pt x="239" y="232"/>
                </a:cubicBezTo>
                <a:close/>
                <a:moveTo>
                  <a:pt x="250" y="954"/>
                </a:moveTo>
                <a:cubicBezTo>
                  <a:pt x="252" y="954"/>
                  <a:pt x="252" y="956"/>
                  <a:pt x="253" y="957"/>
                </a:cubicBezTo>
                <a:cubicBezTo>
                  <a:pt x="252" y="960"/>
                  <a:pt x="248" y="955"/>
                  <a:pt x="250" y="954"/>
                </a:cubicBezTo>
                <a:close/>
                <a:moveTo>
                  <a:pt x="252" y="976"/>
                </a:moveTo>
                <a:cubicBezTo>
                  <a:pt x="254" y="978"/>
                  <a:pt x="257" y="978"/>
                  <a:pt x="257" y="983"/>
                </a:cubicBezTo>
                <a:cubicBezTo>
                  <a:pt x="254" y="981"/>
                  <a:pt x="252" y="980"/>
                  <a:pt x="252" y="976"/>
                </a:cubicBezTo>
                <a:close/>
                <a:moveTo>
                  <a:pt x="278" y="974"/>
                </a:moveTo>
                <a:cubicBezTo>
                  <a:pt x="273" y="968"/>
                  <a:pt x="257" y="974"/>
                  <a:pt x="258" y="960"/>
                </a:cubicBezTo>
                <a:cubicBezTo>
                  <a:pt x="262" y="958"/>
                  <a:pt x="266" y="963"/>
                  <a:pt x="266" y="957"/>
                </a:cubicBezTo>
                <a:cubicBezTo>
                  <a:pt x="269" y="956"/>
                  <a:pt x="270" y="957"/>
                  <a:pt x="272" y="958"/>
                </a:cubicBezTo>
                <a:cubicBezTo>
                  <a:pt x="273" y="966"/>
                  <a:pt x="281" y="962"/>
                  <a:pt x="284" y="968"/>
                </a:cubicBezTo>
                <a:cubicBezTo>
                  <a:pt x="281" y="969"/>
                  <a:pt x="281" y="973"/>
                  <a:pt x="278" y="974"/>
                </a:cubicBezTo>
                <a:close/>
                <a:moveTo>
                  <a:pt x="286" y="985"/>
                </a:moveTo>
                <a:cubicBezTo>
                  <a:pt x="288" y="985"/>
                  <a:pt x="289" y="986"/>
                  <a:pt x="289" y="989"/>
                </a:cubicBezTo>
                <a:cubicBezTo>
                  <a:pt x="287" y="989"/>
                  <a:pt x="286" y="987"/>
                  <a:pt x="286" y="985"/>
                </a:cubicBezTo>
                <a:close/>
                <a:moveTo>
                  <a:pt x="290" y="977"/>
                </a:moveTo>
                <a:cubicBezTo>
                  <a:pt x="288" y="977"/>
                  <a:pt x="286" y="975"/>
                  <a:pt x="287" y="972"/>
                </a:cubicBezTo>
                <a:cubicBezTo>
                  <a:pt x="289" y="973"/>
                  <a:pt x="291" y="975"/>
                  <a:pt x="290" y="977"/>
                </a:cubicBezTo>
                <a:close/>
                <a:moveTo>
                  <a:pt x="345" y="182"/>
                </a:moveTo>
                <a:cubicBezTo>
                  <a:pt x="345" y="184"/>
                  <a:pt x="348" y="183"/>
                  <a:pt x="348" y="185"/>
                </a:cubicBezTo>
                <a:cubicBezTo>
                  <a:pt x="345" y="186"/>
                  <a:pt x="344" y="192"/>
                  <a:pt x="345" y="196"/>
                </a:cubicBezTo>
                <a:cubicBezTo>
                  <a:pt x="344" y="197"/>
                  <a:pt x="343" y="198"/>
                  <a:pt x="341" y="199"/>
                </a:cubicBezTo>
                <a:cubicBezTo>
                  <a:pt x="345" y="208"/>
                  <a:pt x="330" y="212"/>
                  <a:pt x="320" y="213"/>
                </a:cubicBezTo>
                <a:cubicBezTo>
                  <a:pt x="322" y="211"/>
                  <a:pt x="320" y="209"/>
                  <a:pt x="321" y="205"/>
                </a:cubicBezTo>
                <a:cubicBezTo>
                  <a:pt x="325" y="202"/>
                  <a:pt x="327" y="198"/>
                  <a:pt x="330" y="194"/>
                </a:cubicBezTo>
                <a:cubicBezTo>
                  <a:pt x="331" y="195"/>
                  <a:pt x="334" y="193"/>
                  <a:pt x="334" y="195"/>
                </a:cubicBezTo>
                <a:cubicBezTo>
                  <a:pt x="337" y="191"/>
                  <a:pt x="340" y="187"/>
                  <a:pt x="344" y="184"/>
                </a:cubicBezTo>
                <a:cubicBezTo>
                  <a:pt x="340" y="183"/>
                  <a:pt x="341" y="187"/>
                  <a:pt x="339" y="185"/>
                </a:cubicBezTo>
                <a:cubicBezTo>
                  <a:pt x="343" y="182"/>
                  <a:pt x="349" y="172"/>
                  <a:pt x="357" y="173"/>
                </a:cubicBezTo>
                <a:cubicBezTo>
                  <a:pt x="356" y="180"/>
                  <a:pt x="349" y="179"/>
                  <a:pt x="345" y="182"/>
                </a:cubicBezTo>
                <a:close/>
                <a:moveTo>
                  <a:pt x="357" y="996"/>
                </a:moveTo>
                <a:cubicBezTo>
                  <a:pt x="363" y="1001"/>
                  <a:pt x="368" y="1007"/>
                  <a:pt x="373" y="1010"/>
                </a:cubicBezTo>
                <a:cubicBezTo>
                  <a:pt x="368" y="1009"/>
                  <a:pt x="356" y="1004"/>
                  <a:pt x="357" y="996"/>
                </a:cubicBezTo>
                <a:close/>
                <a:moveTo>
                  <a:pt x="414" y="1044"/>
                </a:moveTo>
                <a:cubicBezTo>
                  <a:pt x="416" y="1044"/>
                  <a:pt x="417" y="1045"/>
                  <a:pt x="417" y="1047"/>
                </a:cubicBezTo>
                <a:cubicBezTo>
                  <a:pt x="416" y="1048"/>
                  <a:pt x="413" y="1047"/>
                  <a:pt x="414" y="1044"/>
                </a:cubicBezTo>
                <a:close/>
                <a:moveTo>
                  <a:pt x="614" y="1007"/>
                </a:moveTo>
                <a:cubicBezTo>
                  <a:pt x="618" y="1008"/>
                  <a:pt x="619" y="1006"/>
                  <a:pt x="622" y="1007"/>
                </a:cubicBezTo>
                <a:cubicBezTo>
                  <a:pt x="624" y="1011"/>
                  <a:pt x="614" y="1012"/>
                  <a:pt x="614" y="1007"/>
                </a:cubicBezTo>
                <a:close/>
                <a:moveTo>
                  <a:pt x="617" y="966"/>
                </a:moveTo>
                <a:cubicBezTo>
                  <a:pt x="611" y="969"/>
                  <a:pt x="605" y="969"/>
                  <a:pt x="601" y="966"/>
                </a:cubicBezTo>
                <a:cubicBezTo>
                  <a:pt x="604" y="963"/>
                  <a:pt x="615" y="961"/>
                  <a:pt x="617" y="966"/>
                </a:cubicBezTo>
                <a:close/>
                <a:moveTo>
                  <a:pt x="491" y="881"/>
                </a:moveTo>
                <a:cubicBezTo>
                  <a:pt x="489" y="881"/>
                  <a:pt x="489" y="878"/>
                  <a:pt x="487" y="878"/>
                </a:cubicBezTo>
                <a:cubicBezTo>
                  <a:pt x="489" y="875"/>
                  <a:pt x="491" y="879"/>
                  <a:pt x="491" y="881"/>
                </a:cubicBezTo>
                <a:close/>
                <a:moveTo>
                  <a:pt x="487" y="873"/>
                </a:moveTo>
                <a:cubicBezTo>
                  <a:pt x="485" y="873"/>
                  <a:pt x="483" y="872"/>
                  <a:pt x="483" y="870"/>
                </a:cubicBezTo>
                <a:cubicBezTo>
                  <a:pt x="485" y="868"/>
                  <a:pt x="487" y="870"/>
                  <a:pt x="487" y="873"/>
                </a:cubicBezTo>
                <a:close/>
                <a:moveTo>
                  <a:pt x="480" y="877"/>
                </a:moveTo>
                <a:cubicBezTo>
                  <a:pt x="477" y="876"/>
                  <a:pt x="474" y="874"/>
                  <a:pt x="473" y="871"/>
                </a:cubicBezTo>
                <a:cubicBezTo>
                  <a:pt x="476" y="872"/>
                  <a:pt x="483" y="872"/>
                  <a:pt x="480" y="877"/>
                </a:cubicBezTo>
                <a:close/>
                <a:moveTo>
                  <a:pt x="460" y="828"/>
                </a:moveTo>
                <a:cubicBezTo>
                  <a:pt x="458" y="830"/>
                  <a:pt x="455" y="826"/>
                  <a:pt x="454" y="823"/>
                </a:cubicBezTo>
                <a:cubicBezTo>
                  <a:pt x="456" y="825"/>
                  <a:pt x="458" y="826"/>
                  <a:pt x="460" y="828"/>
                </a:cubicBezTo>
                <a:close/>
                <a:moveTo>
                  <a:pt x="457" y="1075"/>
                </a:moveTo>
                <a:cubicBezTo>
                  <a:pt x="455" y="1074"/>
                  <a:pt x="452" y="1075"/>
                  <a:pt x="453" y="1072"/>
                </a:cubicBezTo>
                <a:cubicBezTo>
                  <a:pt x="455" y="1072"/>
                  <a:pt x="457" y="1072"/>
                  <a:pt x="457" y="1075"/>
                </a:cubicBezTo>
                <a:close/>
                <a:moveTo>
                  <a:pt x="447" y="831"/>
                </a:moveTo>
                <a:cubicBezTo>
                  <a:pt x="449" y="833"/>
                  <a:pt x="452" y="834"/>
                  <a:pt x="452" y="838"/>
                </a:cubicBezTo>
                <a:cubicBezTo>
                  <a:pt x="449" y="837"/>
                  <a:pt x="448" y="836"/>
                  <a:pt x="445" y="836"/>
                </a:cubicBezTo>
                <a:cubicBezTo>
                  <a:pt x="445" y="834"/>
                  <a:pt x="447" y="833"/>
                  <a:pt x="447" y="831"/>
                </a:cubicBezTo>
                <a:close/>
                <a:moveTo>
                  <a:pt x="451" y="1070"/>
                </a:moveTo>
                <a:cubicBezTo>
                  <a:pt x="448" y="1072"/>
                  <a:pt x="443" y="1069"/>
                  <a:pt x="441" y="1066"/>
                </a:cubicBezTo>
                <a:cubicBezTo>
                  <a:pt x="444" y="1065"/>
                  <a:pt x="447" y="1070"/>
                  <a:pt x="451" y="1070"/>
                </a:cubicBezTo>
                <a:close/>
                <a:moveTo>
                  <a:pt x="412" y="92"/>
                </a:moveTo>
                <a:cubicBezTo>
                  <a:pt x="413" y="90"/>
                  <a:pt x="414" y="89"/>
                  <a:pt x="417" y="89"/>
                </a:cubicBezTo>
                <a:cubicBezTo>
                  <a:pt x="416" y="91"/>
                  <a:pt x="414" y="92"/>
                  <a:pt x="412" y="92"/>
                </a:cubicBezTo>
                <a:close/>
                <a:moveTo>
                  <a:pt x="440" y="680"/>
                </a:moveTo>
                <a:cubicBezTo>
                  <a:pt x="436" y="680"/>
                  <a:pt x="437" y="676"/>
                  <a:pt x="439" y="674"/>
                </a:cubicBezTo>
                <a:cubicBezTo>
                  <a:pt x="441" y="676"/>
                  <a:pt x="441" y="677"/>
                  <a:pt x="440" y="680"/>
                </a:cubicBezTo>
                <a:close/>
                <a:moveTo>
                  <a:pt x="440" y="673"/>
                </a:moveTo>
                <a:cubicBezTo>
                  <a:pt x="438" y="671"/>
                  <a:pt x="438" y="667"/>
                  <a:pt x="438" y="664"/>
                </a:cubicBezTo>
                <a:cubicBezTo>
                  <a:pt x="439" y="665"/>
                  <a:pt x="440" y="666"/>
                  <a:pt x="441" y="667"/>
                </a:cubicBezTo>
                <a:cubicBezTo>
                  <a:pt x="441" y="669"/>
                  <a:pt x="440" y="671"/>
                  <a:pt x="440" y="673"/>
                </a:cubicBezTo>
                <a:close/>
                <a:moveTo>
                  <a:pt x="444" y="687"/>
                </a:moveTo>
                <a:cubicBezTo>
                  <a:pt x="441" y="684"/>
                  <a:pt x="442" y="680"/>
                  <a:pt x="443" y="676"/>
                </a:cubicBezTo>
                <a:cubicBezTo>
                  <a:pt x="444" y="676"/>
                  <a:pt x="444" y="676"/>
                  <a:pt x="444" y="676"/>
                </a:cubicBezTo>
                <a:cubicBezTo>
                  <a:pt x="446" y="678"/>
                  <a:pt x="447" y="682"/>
                  <a:pt x="449" y="684"/>
                </a:cubicBezTo>
                <a:cubicBezTo>
                  <a:pt x="448" y="686"/>
                  <a:pt x="447" y="687"/>
                  <a:pt x="444" y="687"/>
                </a:cubicBezTo>
                <a:close/>
                <a:moveTo>
                  <a:pt x="466" y="689"/>
                </a:moveTo>
                <a:cubicBezTo>
                  <a:pt x="466" y="685"/>
                  <a:pt x="466" y="685"/>
                  <a:pt x="466" y="685"/>
                </a:cubicBezTo>
                <a:cubicBezTo>
                  <a:pt x="470" y="685"/>
                  <a:pt x="470" y="685"/>
                  <a:pt x="470" y="685"/>
                </a:cubicBezTo>
                <a:cubicBezTo>
                  <a:pt x="470" y="688"/>
                  <a:pt x="469" y="689"/>
                  <a:pt x="466" y="689"/>
                </a:cubicBezTo>
                <a:close/>
                <a:moveTo>
                  <a:pt x="817" y="538"/>
                </a:moveTo>
                <a:cubicBezTo>
                  <a:pt x="815" y="537"/>
                  <a:pt x="813" y="537"/>
                  <a:pt x="813" y="534"/>
                </a:cubicBezTo>
                <a:cubicBezTo>
                  <a:pt x="815" y="532"/>
                  <a:pt x="818" y="534"/>
                  <a:pt x="817" y="538"/>
                </a:cubicBezTo>
                <a:close/>
                <a:moveTo>
                  <a:pt x="786" y="244"/>
                </a:moveTo>
                <a:cubicBezTo>
                  <a:pt x="788" y="244"/>
                  <a:pt x="791" y="244"/>
                  <a:pt x="790" y="247"/>
                </a:cubicBezTo>
                <a:cubicBezTo>
                  <a:pt x="788" y="247"/>
                  <a:pt x="786" y="247"/>
                  <a:pt x="786" y="244"/>
                </a:cubicBezTo>
                <a:close/>
                <a:moveTo>
                  <a:pt x="788" y="294"/>
                </a:moveTo>
                <a:cubicBezTo>
                  <a:pt x="787" y="295"/>
                  <a:pt x="782" y="294"/>
                  <a:pt x="783" y="291"/>
                </a:cubicBezTo>
                <a:cubicBezTo>
                  <a:pt x="786" y="290"/>
                  <a:pt x="786" y="294"/>
                  <a:pt x="788" y="294"/>
                </a:cubicBezTo>
                <a:close/>
                <a:moveTo>
                  <a:pt x="776" y="252"/>
                </a:moveTo>
                <a:cubicBezTo>
                  <a:pt x="775" y="253"/>
                  <a:pt x="775" y="253"/>
                  <a:pt x="775" y="255"/>
                </a:cubicBezTo>
                <a:cubicBezTo>
                  <a:pt x="772" y="255"/>
                  <a:pt x="772" y="253"/>
                  <a:pt x="771" y="251"/>
                </a:cubicBezTo>
                <a:cubicBezTo>
                  <a:pt x="773" y="251"/>
                  <a:pt x="775" y="251"/>
                  <a:pt x="776" y="252"/>
                </a:cubicBezTo>
                <a:close/>
                <a:moveTo>
                  <a:pt x="736" y="566"/>
                </a:moveTo>
                <a:cubicBezTo>
                  <a:pt x="734" y="568"/>
                  <a:pt x="731" y="564"/>
                  <a:pt x="729" y="562"/>
                </a:cubicBezTo>
                <a:cubicBezTo>
                  <a:pt x="733" y="561"/>
                  <a:pt x="736" y="562"/>
                  <a:pt x="736" y="566"/>
                </a:cubicBezTo>
                <a:close/>
                <a:moveTo>
                  <a:pt x="735" y="623"/>
                </a:moveTo>
                <a:cubicBezTo>
                  <a:pt x="734" y="623"/>
                  <a:pt x="734" y="624"/>
                  <a:pt x="734" y="625"/>
                </a:cubicBezTo>
                <a:cubicBezTo>
                  <a:pt x="731" y="626"/>
                  <a:pt x="731" y="624"/>
                  <a:pt x="728" y="625"/>
                </a:cubicBezTo>
                <a:cubicBezTo>
                  <a:pt x="728" y="621"/>
                  <a:pt x="734" y="622"/>
                  <a:pt x="735" y="623"/>
                </a:cubicBezTo>
                <a:close/>
                <a:moveTo>
                  <a:pt x="725" y="569"/>
                </a:moveTo>
                <a:cubicBezTo>
                  <a:pt x="727" y="572"/>
                  <a:pt x="727" y="576"/>
                  <a:pt x="725" y="580"/>
                </a:cubicBezTo>
                <a:cubicBezTo>
                  <a:pt x="720" y="580"/>
                  <a:pt x="720" y="580"/>
                  <a:pt x="720" y="580"/>
                </a:cubicBezTo>
                <a:cubicBezTo>
                  <a:pt x="721" y="574"/>
                  <a:pt x="718" y="576"/>
                  <a:pt x="715" y="575"/>
                </a:cubicBezTo>
                <a:cubicBezTo>
                  <a:pt x="715" y="573"/>
                  <a:pt x="717" y="572"/>
                  <a:pt x="717" y="570"/>
                </a:cubicBezTo>
                <a:cubicBezTo>
                  <a:pt x="719" y="570"/>
                  <a:pt x="718" y="573"/>
                  <a:pt x="720" y="572"/>
                </a:cubicBezTo>
                <a:cubicBezTo>
                  <a:pt x="718" y="570"/>
                  <a:pt x="723" y="571"/>
                  <a:pt x="725" y="569"/>
                </a:cubicBezTo>
                <a:close/>
                <a:moveTo>
                  <a:pt x="728" y="583"/>
                </a:moveTo>
                <a:cubicBezTo>
                  <a:pt x="726" y="585"/>
                  <a:pt x="718" y="588"/>
                  <a:pt x="718" y="583"/>
                </a:cubicBezTo>
                <a:lnTo>
                  <a:pt x="728" y="583"/>
                </a:lnTo>
                <a:close/>
                <a:moveTo>
                  <a:pt x="731" y="638"/>
                </a:moveTo>
                <a:cubicBezTo>
                  <a:pt x="731" y="640"/>
                  <a:pt x="725" y="642"/>
                  <a:pt x="723" y="646"/>
                </a:cubicBezTo>
                <a:cubicBezTo>
                  <a:pt x="720" y="645"/>
                  <a:pt x="716" y="644"/>
                  <a:pt x="716" y="639"/>
                </a:cubicBezTo>
                <a:cubicBezTo>
                  <a:pt x="723" y="637"/>
                  <a:pt x="725" y="638"/>
                  <a:pt x="731" y="638"/>
                </a:cubicBezTo>
                <a:close/>
                <a:moveTo>
                  <a:pt x="720" y="629"/>
                </a:moveTo>
                <a:cubicBezTo>
                  <a:pt x="723" y="624"/>
                  <a:pt x="730" y="628"/>
                  <a:pt x="732" y="628"/>
                </a:cubicBezTo>
                <a:cubicBezTo>
                  <a:pt x="732" y="629"/>
                  <a:pt x="731" y="632"/>
                  <a:pt x="732" y="632"/>
                </a:cubicBezTo>
                <a:cubicBezTo>
                  <a:pt x="729" y="631"/>
                  <a:pt x="724" y="633"/>
                  <a:pt x="720" y="629"/>
                </a:cubicBezTo>
                <a:close/>
                <a:moveTo>
                  <a:pt x="728" y="616"/>
                </a:moveTo>
                <a:cubicBezTo>
                  <a:pt x="728" y="620"/>
                  <a:pt x="722" y="619"/>
                  <a:pt x="721" y="620"/>
                </a:cubicBezTo>
                <a:cubicBezTo>
                  <a:pt x="719" y="617"/>
                  <a:pt x="723" y="615"/>
                  <a:pt x="723" y="612"/>
                </a:cubicBezTo>
                <a:cubicBezTo>
                  <a:pt x="728" y="612"/>
                  <a:pt x="728" y="612"/>
                  <a:pt x="728" y="612"/>
                </a:cubicBezTo>
                <a:cubicBezTo>
                  <a:pt x="726" y="614"/>
                  <a:pt x="726" y="614"/>
                  <a:pt x="728" y="616"/>
                </a:cubicBezTo>
                <a:close/>
                <a:moveTo>
                  <a:pt x="728" y="563"/>
                </a:moveTo>
                <a:cubicBezTo>
                  <a:pt x="723" y="568"/>
                  <a:pt x="719" y="564"/>
                  <a:pt x="713" y="565"/>
                </a:cubicBezTo>
                <a:cubicBezTo>
                  <a:pt x="714" y="560"/>
                  <a:pt x="725" y="560"/>
                  <a:pt x="728" y="563"/>
                </a:cubicBezTo>
                <a:close/>
                <a:moveTo>
                  <a:pt x="709" y="587"/>
                </a:moveTo>
                <a:cubicBezTo>
                  <a:pt x="706" y="587"/>
                  <a:pt x="707" y="584"/>
                  <a:pt x="704" y="584"/>
                </a:cubicBezTo>
                <a:cubicBezTo>
                  <a:pt x="705" y="581"/>
                  <a:pt x="712" y="583"/>
                  <a:pt x="709" y="587"/>
                </a:cubicBezTo>
                <a:close/>
                <a:moveTo>
                  <a:pt x="696" y="664"/>
                </a:moveTo>
                <a:cubicBezTo>
                  <a:pt x="699" y="664"/>
                  <a:pt x="699" y="664"/>
                  <a:pt x="699" y="664"/>
                </a:cubicBezTo>
                <a:cubicBezTo>
                  <a:pt x="699" y="667"/>
                  <a:pt x="698" y="669"/>
                  <a:pt x="697" y="671"/>
                </a:cubicBezTo>
                <a:cubicBezTo>
                  <a:pt x="695" y="671"/>
                  <a:pt x="696" y="667"/>
                  <a:pt x="696" y="664"/>
                </a:cubicBezTo>
                <a:close/>
                <a:moveTo>
                  <a:pt x="696" y="672"/>
                </a:moveTo>
                <a:cubicBezTo>
                  <a:pt x="697" y="672"/>
                  <a:pt x="698" y="673"/>
                  <a:pt x="699" y="673"/>
                </a:cubicBezTo>
                <a:cubicBezTo>
                  <a:pt x="699" y="678"/>
                  <a:pt x="695" y="678"/>
                  <a:pt x="693" y="682"/>
                </a:cubicBezTo>
                <a:cubicBezTo>
                  <a:pt x="690" y="681"/>
                  <a:pt x="695" y="675"/>
                  <a:pt x="696" y="672"/>
                </a:cubicBezTo>
                <a:close/>
                <a:moveTo>
                  <a:pt x="703" y="679"/>
                </a:moveTo>
                <a:cubicBezTo>
                  <a:pt x="704" y="683"/>
                  <a:pt x="700" y="687"/>
                  <a:pt x="698" y="690"/>
                </a:cubicBezTo>
                <a:cubicBezTo>
                  <a:pt x="694" y="687"/>
                  <a:pt x="698" y="678"/>
                  <a:pt x="703" y="679"/>
                </a:cubicBezTo>
                <a:close/>
                <a:moveTo>
                  <a:pt x="701" y="671"/>
                </a:moveTo>
                <a:cubicBezTo>
                  <a:pt x="702" y="666"/>
                  <a:pt x="700" y="650"/>
                  <a:pt x="710" y="653"/>
                </a:cubicBezTo>
                <a:cubicBezTo>
                  <a:pt x="708" y="661"/>
                  <a:pt x="705" y="664"/>
                  <a:pt x="701" y="671"/>
                </a:cubicBezTo>
                <a:close/>
                <a:moveTo>
                  <a:pt x="695" y="619"/>
                </a:moveTo>
                <a:cubicBezTo>
                  <a:pt x="698" y="618"/>
                  <a:pt x="699" y="619"/>
                  <a:pt x="700" y="615"/>
                </a:cubicBezTo>
                <a:cubicBezTo>
                  <a:pt x="703" y="617"/>
                  <a:pt x="701" y="624"/>
                  <a:pt x="697" y="626"/>
                </a:cubicBezTo>
                <a:cubicBezTo>
                  <a:pt x="695" y="626"/>
                  <a:pt x="695" y="623"/>
                  <a:pt x="695" y="619"/>
                </a:cubicBezTo>
                <a:close/>
                <a:moveTo>
                  <a:pt x="694" y="51"/>
                </a:moveTo>
                <a:cubicBezTo>
                  <a:pt x="694" y="53"/>
                  <a:pt x="692" y="53"/>
                  <a:pt x="690" y="53"/>
                </a:cubicBezTo>
                <a:cubicBezTo>
                  <a:pt x="690" y="50"/>
                  <a:pt x="693" y="50"/>
                  <a:pt x="694" y="51"/>
                </a:cubicBezTo>
                <a:close/>
                <a:moveTo>
                  <a:pt x="672" y="708"/>
                </a:moveTo>
                <a:cubicBezTo>
                  <a:pt x="670" y="708"/>
                  <a:pt x="668" y="707"/>
                  <a:pt x="668" y="704"/>
                </a:cubicBezTo>
                <a:cubicBezTo>
                  <a:pt x="669" y="703"/>
                  <a:pt x="670" y="704"/>
                  <a:pt x="671" y="702"/>
                </a:cubicBezTo>
                <a:cubicBezTo>
                  <a:pt x="672" y="704"/>
                  <a:pt x="672" y="706"/>
                  <a:pt x="672" y="708"/>
                </a:cubicBezTo>
                <a:close/>
                <a:moveTo>
                  <a:pt x="671" y="461"/>
                </a:moveTo>
                <a:cubicBezTo>
                  <a:pt x="669" y="466"/>
                  <a:pt x="666" y="469"/>
                  <a:pt x="664" y="473"/>
                </a:cubicBezTo>
                <a:cubicBezTo>
                  <a:pt x="662" y="470"/>
                  <a:pt x="660" y="471"/>
                  <a:pt x="657" y="472"/>
                </a:cubicBezTo>
                <a:cubicBezTo>
                  <a:pt x="653" y="463"/>
                  <a:pt x="665" y="460"/>
                  <a:pt x="671" y="461"/>
                </a:cubicBezTo>
                <a:close/>
                <a:moveTo>
                  <a:pt x="662" y="504"/>
                </a:moveTo>
                <a:cubicBezTo>
                  <a:pt x="659" y="502"/>
                  <a:pt x="656" y="498"/>
                  <a:pt x="658" y="494"/>
                </a:cubicBezTo>
                <a:cubicBezTo>
                  <a:pt x="661" y="493"/>
                  <a:pt x="657" y="501"/>
                  <a:pt x="662" y="498"/>
                </a:cubicBezTo>
                <a:cubicBezTo>
                  <a:pt x="663" y="501"/>
                  <a:pt x="661" y="501"/>
                  <a:pt x="662" y="504"/>
                </a:cubicBezTo>
                <a:close/>
                <a:moveTo>
                  <a:pt x="651" y="157"/>
                </a:moveTo>
                <a:cubicBezTo>
                  <a:pt x="652" y="157"/>
                  <a:pt x="652" y="157"/>
                  <a:pt x="654" y="157"/>
                </a:cubicBezTo>
                <a:cubicBezTo>
                  <a:pt x="651" y="160"/>
                  <a:pt x="653" y="161"/>
                  <a:pt x="652" y="164"/>
                </a:cubicBezTo>
                <a:cubicBezTo>
                  <a:pt x="650" y="164"/>
                  <a:pt x="650" y="163"/>
                  <a:pt x="649" y="163"/>
                </a:cubicBezTo>
                <a:cubicBezTo>
                  <a:pt x="650" y="161"/>
                  <a:pt x="650" y="158"/>
                  <a:pt x="651" y="157"/>
                </a:cubicBezTo>
                <a:close/>
                <a:moveTo>
                  <a:pt x="617" y="160"/>
                </a:moveTo>
                <a:cubicBezTo>
                  <a:pt x="619" y="159"/>
                  <a:pt x="618" y="158"/>
                  <a:pt x="621" y="159"/>
                </a:cubicBezTo>
                <a:cubicBezTo>
                  <a:pt x="621" y="160"/>
                  <a:pt x="620" y="161"/>
                  <a:pt x="620" y="162"/>
                </a:cubicBezTo>
                <a:cubicBezTo>
                  <a:pt x="621" y="164"/>
                  <a:pt x="622" y="159"/>
                  <a:pt x="623" y="162"/>
                </a:cubicBezTo>
                <a:cubicBezTo>
                  <a:pt x="622" y="159"/>
                  <a:pt x="622" y="158"/>
                  <a:pt x="623" y="156"/>
                </a:cubicBezTo>
                <a:cubicBezTo>
                  <a:pt x="626" y="156"/>
                  <a:pt x="627" y="160"/>
                  <a:pt x="629" y="163"/>
                </a:cubicBezTo>
                <a:cubicBezTo>
                  <a:pt x="627" y="166"/>
                  <a:pt x="623" y="164"/>
                  <a:pt x="618" y="164"/>
                </a:cubicBezTo>
                <a:cubicBezTo>
                  <a:pt x="618" y="162"/>
                  <a:pt x="616" y="163"/>
                  <a:pt x="617" y="160"/>
                </a:cubicBezTo>
                <a:close/>
                <a:moveTo>
                  <a:pt x="625" y="169"/>
                </a:moveTo>
                <a:cubicBezTo>
                  <a:pt x="625" y="171"/>
                  <a:pt x="623" y="170"/>
                  <a:pt x="623" y="171"/>
                </a:cubicBezTo>
                <a:cubicBezTo>
                  <a:pt x="626" y="173"/>
                  <a:pt x="625" y="169"/>
                  <a:pt x="627" y="170"/>
                </a:cubicBezTo>
                <a:cubicBezTo>
                  <a:pt x="627" y="172"/>
                  <a:pt x="627" y="172"/>
                  <a:pt x="627" y="172"/>
                </a:cubicBezTo>
                <a:cubicBezTo>
                  <a:pt x="637" y="172"/>
                  <a:pt x="651" y="171"/>
                  <a:pt x="661" y="171"/>
                </a:cubicBezTo>
                <a:cubicBezTo>
                  <a:pt x="659" y="180"/>
                  <a:pt x="647" y="173"/>
                  <a:pt x="645" y="181"/>
                </a:cubicBezTo>
                <a:cubicBezTo>
                  <a:pt x="639" y="180"/>
                  <a:pt x="627" y="185"/>
                  <a:pt x="623" y="180"/>
                </a:cubicBezTo>
                <a:cubicBezTo>
                  <a:pt x="618" y="185"/>
                  <a:pt x="611" y="181"/>
                  <a:pt x="607" y="178"/>
                </a:cubicBezTo>
                <a:cubicBezTo>
                  <a:pt x="617" y="182"/>
                  <a:pt x="614" y="166"/>
                  <a:pt x="625" y="169"/>
                </a:cubicBezTo>
                <a:close/>
                <a:moveTo>
                  <a:pt x="653" y="506"/>
                </a:moveTo>
                <a:cubicBezTo>
                  <a:pt x="651" y="506"/>
                  <a:pt x="649" y="506"/>
                  <a:pt x="649" y="504"/>
                </a:cubicBezTo>
                <a:cubicBezTo>
                  <a:pt x="650" y="504"/>
                  <a:pt x="650" y="503"/>
                  <a:pt x="650" y="503"/>
                </a:cubicBezTo>
                <a:cubicBezTo>
                  <a:pt x="652" y="502"/>
                  <a:pt x="653" y="504"/>
                  <a:pt x="653" y="506"/>
                </a:cubicBezTo>
                <a:close/>
                <a:moveTo>
                  <a:pt x="634" y="498"/>
                </a:moveTo>
                <a:cubicBezTo>
                  <a:pt x="636" y="497"/>
                  <a:pt x="637" y="502"/>
                  <a:pt x="637" y="499"/>
                </a:cubicBezTo>
                <a:cubicBezTo>
                  <a:pt x="640" y="502"/>
                  <a:pt x="632" y="504"/>
                  <a:pt x="634" y="498"/>
                </a:cubicBezTo>
                <a:close/>
                <a:moveTo>
                  <a:pt x="632" y="490"/>
                </a:moveTo>
                <a:cubicBezTo>
                  <a:pt x="634" y="488"/>
                  <a:pt x="637" y="492"/>
                  <a:pt x="635" y="494"/>
                </a:cubicBezTo>
                <a:cubicBezTo>
                  <a:pt x="633" y="494"/>
                  <a:pt x="632" y="492"/>
                  <a:pt x="632" y="490"/>
                </a:cubicBezTo>
                <a:close/>
                <a:moveTo>
                  <a:pt x="625" y="482"/>
                </a:moveTo>
                <a:cubicBezTo>
                  <a:pt x="625" y="475"/>
                  <a:pt x="634" y="476"/>
                  <a:pt x="636" y="471"/>
                </a:cubicBezTo>
                <a:cubicBezTo>
                  <a:pt x="638" y="471"/>
                  <a:pt x="638" y="471"/>
                  <a:pt x="638" y="471"/>
                </a:cubicBezTo>
                <a:cubicBezTo>
                  <a:pt x="639" y="474"/>
                  <a:pt x="637" y="475"/>
                  <a:pt x="641" y="475"/>
                </a:cubicBezTo>
                <a:cubicBezTo>
                  <a:pt x="638" y="481"/>
                  <a:pt x="634" y="481"/>
                  <a:pt x="625" y="482"/>
                </a:cubicBezTo>
                <a:close/>
                <a:moveTo>
                  <a:pt x="601" y="572"/>
                </a:moveTo>
                <a:cubicBezTo>
                  <a:pt x="601" y="570"/>
                  <a:pt x="604" y="570"/>
                  <a:pt x="606" y="569"/>
                </a:cubicBezTo>
                <a:cubicBezTo>
                  <a:pt x="606" y="571"/>
                  <a:pt x="607" y="571"/>
                  <a:pt x="607" y="572"/>
                </a:cubicBezTo>
                <a:cubicBezTo>
                  <a:pt x="609" y="571"/>
                  <a:pt x="611" y="570"/>
                  <a:pt x="612" y="568"/>
                </a:cubicBezTo>
                <a:cubicBezTo>
                  <a:pt x="615" y="569"/>
                  <a:pt x="616" y="572"/>
                  <a:pt x="614" y="574"/>
                </a:cubicBezTo>
                <a:cubicBezTo>
                  <a:pt x="611" y="573"/>
                  <a:pt x="607" y="572"/>
                  <a:pt x="607" y="576"/>
                </a:cubicBezTo>
                <a:cubicBezTo>
                  <a:pt x="604" y="575"/>
                  <a:pt x="604" y="577"/>
                  <a:pt x="601" y="577"/>
                </a:cubicBezTo>
                <a:cubicBezTo>
                  <a:pt x="598" y="575"/>
                  <a:pt x="603" y="574"/>
                  <a:pt x="601" y="572"/>
                </a:cubicBezTo>
                <a:close/>
                <a:moveTo>
                  <a:pt x="604" y="559"/>
                </a:moveTo>
                <a:cubicBezTo>
                  <a:pt x="601" y="559"/>
                  <a:pt x="602" y="556"/>
                  <a:pt x="600" y="556"/>
                </a:cubicBezTo>
                <a:cubicBezTo>
                  <a:pt x="600" y="554"/>
                  <a:pt x="604" y="553"/>
                  <a:pt x="606" y="554"/>
                </a:cubicBezTo>
                <a:cubicBezTo>
                  <a:pt x="606" y="553"/>
                  <a:pt x="606" y="553"/>
                  <a:pt x="606" y="553"/>
                </a:cubicBezTo>
                <a:cubicBezTo>
                  <a:pt x="606" y="551"/>
                  <a:pt x="603" y="552"/>
                  <a:pt x="601" y="551"/>
                </a:cubicBezTo>
                <a:cubicBezTo>
                  <a:pt x="607" y="548"/>
                  <a:pt x="611" y="538"/>
                  <a:pt x="616" y="542"/>
                </a:cubicBezTo>
                <a:cubicBezTo>
                  <a:pt x="615" y="546"/>
                  <a:pt x="611" y="545"/>
                  <a:pt x="611" y="550"/>
                </a:cubicBezTo>
                <a:cubicBezTo>
                  <a:pt x="615" y="548"/>
                  <a:pt x="622" y="546"/>
                  <a:pt x="627" y="549"/>
                </a:cubicBezTo>
                <a:cubicBezTo>
                  <a:pt x="623" y="558"/>
                  <a:pt x="607" y="550"/>
                  <a:pt x="604" y="559"/>
                </a:cubicBezTo>
                <a:close/>
                <a:moveTo>
                  <a:pt x="614" y="473"/>
                </a:moveTo>
                <a:cubicBezTo>
                  <a:pt x="619" y="475"/>
                  <a:pt x="620" y="474"/>
                  <a:pt x="623" y="472"/>
                </a:cubicBezTo>
                <a:cubicBezTo>
                  <a:pt x="620" y="479"/>
                  <a:pt x="613" y="477"/>
                  <a:pt x="610" y="483"/>
                </a:cubicBezTo>
                <a:cubicBezTo>
                  <a:pt x="608" y="484"/>
                  <a:pt x="609" y="482"/>
                  <a:pt x="608" y="481"/>
                </a:cubicBezTo>
                <a:cubicBezTo>
                  <a:pt x="607" y="483"/>
                  <a:pt x="604" y="482"/>
                  <a:pt x="603" y="484"/>
                </a:cubicBezTo>
                <a:cubicBezTo>
                  <a:pt x="601" y="478"/>
                  <a:pt x="614" y="480"/>
                  <a:pt x="614" y="473"/>
                </a:cubicBezTo>
                <a:close/>
                <a:moveTo>
                  <a:pt x="609" y="445"/>
                </a:moveTo>
                <a:cubicBezTo>
                  <a:pt x="610" y="444"/>
                  <a:pt x="611" y="445"/>
                  <a:pt x="612" y="446"/>
                </a:cubicBezTo>
                <a:cubicBezTo>
                  <a:pt x="610" y="448"/>
                  <a:pt x="612" y="453"/>
                  <a:pt x="608" y="454"/>
                </a:cubicBezTo>
                <a:cubicBezTo>
                  <a:pt x="608" y="449"/>
                  <a:pt x="607" y="448"/>
                  <a:pt x="609" y="445"/>
                </a:cubicBezTo>
                <a:close/>
                <a:moveTo>
                  <a:pt x="606" y="503"/>
                </a:moveTo>
                <a:cubicBezTo>
                  <a:pt x="608" y="507"/>
                  <a:pt x="616" y="502"/>
                  <a:pt x="620" y="505"/>
                </a:cubicBezTo>
                <a:cubicBezTo>
                  <a:pt x="621" y="511"/>
                  <a:pt x="618" y="513"/>
                  <a:pt x="618" y="521"/>
                </a:cubicBezTo>
                <a:cubicBezTo>
                  <a:pt x="615" y="522"/>
                  <a:pt x="614" y="525"/>
                  <a:pt x="610" y="525"/>
                </a:cubicBezTo>
                <a:cubicBezTo>
                  <a:pt x="613" y="522"/>
                  <a:pt x="606" y="521"/>
                  <a:pt x="610" y="519"/>
                </a:cubicBezTo>
                <a:cubicBezTo>
                  <a:pt x="608" y="519"/>
                  <a:pt x="601" y="518"/>
                  <a:pt x="601" y="512"/>
                </a:cubicBezTo>
                <a:cubicBezTo>
                  <a:pt x="602" y="511"/>
                  <a:pt x="604" y="511"/>
                  <a:pt x="605" y="510"/>
                </a:cubicBezTo>
                <a:cubicBezTo>
                  <a:pt x="602" y="506"/>
                  <a:pt x="593" y="511"/>
                  <a:pt x="591" y="504"/>
                </a:cubicBezTo>
                <a:cubicBezTo>
                  <a:pt x="597" y="503"/>
                  <a:pt x="601" y="505"/>
                  <a:pt x="606" y="503"/>
                </a:cubicBezTo>
                <a:close/>
                <a:moveTo>
                  <a:pt x="619" y="567"/>
                </a:moveTo>
                <a:cubicBezTo>
                  <a:pt x="619" y="572"/>
                  <a:pt x="621" y="569"/>
                  <a:pt x="625" y="569"/>
                </a:cubicBezTo>
                <a:cubicBezTo>
                  <a:pt x="625" y="577"/>
                  <a:pt x="612" y="568"/>
                  <a:pt x="619" y="567"/>
                </a:cubicBezTo>
                <a:close/>
                <a:moveTo>
                  <a:pt x="623" y="575"/>
                </a:moveTo>
                <a:cubicBezTo>
                  <a:pt x="624" y="574"/>
                  <a:pt x="626" y="573"/>
                  <a:pt x="627" y="574"/>
                </a:cubicBezTo>
                <a:cubicBezTo>
                  <a:pt x="626" y="575"/>
                  <a:pt x="625" y="577"/>
                  <a:pt x="623" y="577"/>
                </a:cubicBezTo>
                <a:lnTo>
                  <a:pt x="623" y="575"/>
                </a:lnTo>
                <a:close/>
                <a:moveTo>
                  <a:pt x="627" y="548"/>
                </a:moveTo>
                <a:cubicBezTo>
                  <a:pt x="626" y="545"/>
                  <a:pt x="629" y="545"/>
                  <a:pt x="632" y="544"/>
                </a:cubicBezTo>
                <a:cubicBezTo>
                  <a:pt x="632" y="548"/>
                  <a:pt x="628" y="550"/>
                  <a:pt x="627" y="548"/>
                </a:cubicBezTo>
                <a:close/>
                <a:moveTo>
                  <a:pt x="624" y="472"/>
                </a:moveTo>
                <a:cubicBezTo>
                  <a:pt x="626" y="469"/>
                  <a:pt x="629" y="467"/>
                  <a:pt x="633" y="467"/>
                </a:cubicBezTo>
                <a:cubicBezTo>
                  <a:pt x="633" y="471"/>
                  <a:pt x="628" y="476"/>
                  <a:pt x="624" y="472"/>
                </a:cubicBezTo>
                <a:close/>
                <a:moveTo>
                  <a:pt x="639" y="465"/>
                </a:moveTo>
                <a:cubicBezTo>
                  <a:pt x="642" y="464"/>
                  <a:pt x="643" y="463"/>
                  <a:pt x="641" y="459"/>
                </a:cubicBezTo>
                <a:cubicBezTo>
                  <a:pt x="645" y="461"/>
                  <a:pt x="643" y="465"/>
                  <a:pt x="645" y="468"/>
                </a:cubicBezTo>
                <a:cubicBezTo>
                  <a:pt x="643" y="467"/>
                  <a:pt x="642" y="466"/>
                  <a:pt x="642" y="469"/>
                </a:cubicBezTo>
                <a:cubicBezTo>
                  <a:pt x="640" y="470"/>
                  <a:pt x="639" y="467"/>
                  <a:pt x="639" y="465"/>
                </a:cubicBezTo>
                <a:close/>
                <a:moveTo>
                  <a:pt x="602" y="440"/>
                </a:moveTo>
                <a:cubicBezTo>
                  <a:pt x="604" y="443"/>
                  <a:pt x="609" y="438"/>
                  <a:pt x="610" y="440"/>
                </a:cubicBezTo>
                <a:cubicBezTo>
                  <a:pt x="607" y="443"/>
                  <a:pt x="604" y="445"/>
                  <a:pt x="601" y="447"/>
                </a:cubicBezTo>
                <a:cubicBezTo>
                  <a:pt x="601" y="445"/>
                  <a:pt x="600" y="445"/>
                  <a:pt x="600" y="444"/>
                </a:cubicBezTo>
                <a:cubicBezTo>
                  <a:pt x="598" y="444"/>
                  <a:pt x="597" y="446"/>
                  <a:pt x="596" y="447"/>
                </a:cubicBezTo>
                <a:cubicBezTo>
                  <a:pt x="597" y="442"/>
                  <a:pt x="595" y="444"/>
                  <a:pt x="590" y="446"/>
                </a:cubicBezTo>
                <a:cubicBezTo>
                  <a:pt x="587" y="445"/>
                  <a:pt x="586" y="443"/>
                  <a:pt x="586" y="440"/>
                </a:cubicBezTo>
                <a:cubicBezTo>
                  <a:pt x="592" y="437"/>
                  <a:pt x="598" y="438"/>
                  <a:pt x="604" y="436"/>
                </a:cubicBezTo>
                <a:cubicBezTo>
                  <a:pt x="605" y="439"/>
                  <a:pt x="603" y="438"/>
                  <a:pt x="602" y="440"/>
                </a:cubicBezTo>
                <a:close/>
                <a:moveTo>
                  <a:pt x="584" y="484"/>
                </a:moveTo>
                <a:cubicBezTo>
                  <a:pt x="585" y="483"/>
                  <a:pt x="586" y="481"/>
                  <a:pt x="588" y="481"/>
                </a:cubicBezTo>
                <a:cubicBezTo>
                  <a:pt x="589" y="484"/>
                  <a:pt x="589" y="487"/>
                  <a:pt x="586" y="489"/>
                </a:cubicBezTo>
                <a:cubicBezTo>
                  <a:pt x="586" y="486"/>
                  <a:pt x="589" y="484"/>
                  <a:pt x="584" y="484"/>
                </a:cubicBezTo>
                <a:close/>
                <a:moveTo>
                  <a:pt x="584" y="164"/>
                </a:moveTo>
                <a:cubicBezTo>
                  <a:pt x="584" y="162"/>
                  <a:pt x="584" y="162"/>
                  <a:pt x="584" y="162"/>
                </a:cubicBezTo>
                <a:cubicBezTo>
                  <a:pt x="586" y="162"/>
                  <a:pt x="587" y="161"/>
                  <a:pt x="588" y="161"/>
                </a:cubicBezTo>
                <a:cubicBezTo>
                  <a:pt x="589" y="164"/>
                  <a:pt x="585" y="166"/>
                  <a:pt x="584" y="164"/>
                </a:cubicBezTo>
                <a:close/>
                <a:moveTo>
                  <a:pt x="597" y="164"/>
                </a:moveTo>
                <a:cubicBezTo>
                  <a:pt x="597" y="165"/>
                  <a:pt x="594" y="164"/>
                  <a:pt x="593" y="165"/>
                </a:cubicBezTo>
                <a:cubicBezTo>
                  <a:pt x="592" y="162"/>
                  <a:pt x="593" y="160"/>
                  <a:pt x="597" y="161"/>
                </a:cubicBezTo>
                <a:cubicBezTo>
                  <a:pt x="597" y="162"/>
                  <a:pt x="596" y="163"/>
                  <a:pt x="597" y="164"/>
                </a:cubicBezTo>
                <a:close/>
                <a:moveTo>
                  <a:pt x="542" y="103"/>
                </a:moveTo>
                <a:cubicBezTo>
                  <a:pt x="545" y="99"/>
                  <a:pt x="555" y="102"/>
                  <a:pt x="554" y="94"/>
                </a:cubicBezTo>
                <a:cubicBezTo>
                  <a:pt x="567" y="92"/>
                  <a:pt x="581" y="89"/>
                  <a:pt x="589" y="96"/>
                </a:cubicBezTo>
                <a:cubicBezTo>
                  <a:pt x="583" y="102"/>
                  <a:pt x="570" y="97"/>
                  <a:pt x="562" y="101"/>
                </a:cubicBezTo>
                <a:cubicBezTo>
                  <a:pt x="562" y="104"/>
                  <a:pt x="566" y="104"/>
                  <a:pt x="564" y="107"/>
                </a:cubicBezTo>
                <a:cubicBezTo>
                  <a:pt x="560" y="108"/>
                  <a:pt x="557" y="110"/>
                  <a:pt x="553" y="112"/>
                </a:cubicBezTo>
                <a:cubicBezTo>
                  <a:pt x="552" y="106"/>
                  <a:pt x="541" y="107"/>
                  <a:pt x="542" y="103"/>
                </a:cubicBezTo>
                <a:close/>
                <a:moveTo>
                  <a:pt x="579" y="108"/>
                </a:moveTo>
                <a:cubicBezTo>
                  <a:pt x="575" y="108"/>
                  <a:pt x="572" y="108"/>
                  <a:pt x="570" y="107"/>
                </a:cubicBezTo>
                <a:cubicBezTo>
                  <a:pt x="570" y="102"/>
                  <a:pt x="580" y="101"/>
                  <a:pt x="579" y="108"/>
                </a:cubicBezTo>
                <a:close/>
                <a:moveTo>
                  <a:pt x="525" y="86"/>
                </a:moveTo>
                <a:cubicBezTo>
                  <a:pt x="528" y="86"/>
                  <a:pt x="528" y="86"/>
                  <a:pt x="528" y="86"/>
                </a:cubicBezTo>
                <a:cubicBezTo>
                  <a:pt x="528" y="86"/>
                  <a:pt x="527" y="86"/>
                  <a:pt x="527" y="86"/>
                </a:cubicBezTo>
                <a:cubicBezTo>
                  <a:pt x="528" y="88"/>
                  <a:pt x="529" y="89"/>
                  <a:pt x="531" y="89"/>
                </a:cubicBezTo>
                <a:cubicBezTo>
                  <a:pt x="531" y="93"/>
                  <a:pt x="531" y="92"/>
                  <a:pt x="532" y="95"/>
                </a:cubicBezTo>
                <a:cubicBezTo>
                  <a:pt x="528" y="98"/>
                  <a:pt x="523" y="94"/>
                  <a:pt x="519" y="93"/>
                </a:cubicBezTo>
                <a:cubicBezTo>
                  <a:pt x="521" y="90"/>
                  <a:pt x="526" y="89"/>
                  <a:pt x="525" y="86"/>
                </a:cubicBezTo>
                <a:close/>
                <a:moveTo>
                  <a:pt x="537" y="114"/>
                </a:moveTo>
                <a:cubicBezTo>
                  <a:pt x="541" y="118"/>
                  <a:pt x="548" y="114"/>
                  <a:pt x="550" y="117"/>
                </a:cubicBezTo>
                <a:cubicBezTo>
                  <a:pt x="560" y="108"/>
                  <a:pt x="579" y="109"/>
                  <a:pt x="591" y="113"/>
                </a:cubicBezTo>
                <a:cubicBezTo>
                  <a:pt x="584" y="118"/>
                  <a:pt x="574" y="115"/>
                  <a:pt x="566" y="120"/>
                </a:cubicBezTo>
                <a:cubicBezTo>
                  <a:pt x="564" y="116"/>
                  <a:pt x="556" y="120"/>
                  <a:pt x="557" y="123"/>
                </a:cubicBezTo>
                <a:cubicBezTo>
                  <a:pt x="543" y="126"/>
                  <a:pt x="533" y="127"/>
                  <a:pt x="518" y="130"/>
                </a:cubicBezTo>
                <a:cubicBezTo>
                  <a:pt x="515" y="131"/>
                  <a:pt x="516" y="128"/>
                  <a:pt x="514" y="128"/>
                </a:cubicBezTo>
                <a:cubicBezTo>
                  <a:pt x="510" y="129"/>
                  <a:pt x="502" y="133"/>
                  <a:pt x="499" y="128"/>
                </a:cubicBezTo>
                <a:cubicBezTo>
                  <a:pt x="507" y="117"/>
                  <a:pt x="526" y="119"/>
                  <a:pt x="537" y="114"/>
                </a:cubicBezTo>
                <a:close/>
                <a:moveTo>
                  <a:pt x="508" y="134"/>
                </a:moveTo>
                <a:cubicBezTo>
                  <a:pt x="508" y="130"/>
                  <a:pt x="508" y="130"/>
                  <a:pt x="508" y="130"/>
                </a:cubicBezTo>
                <a:cubicBezTo>
                  <a:pt x="510" y="130"/>
                  <a:pt x="510" y="130"/>
                  <a:pt x="510" y="130"/>
                </a:cubicBezTo>
                <a:cubicBezTo>
                  <a:pt x="511" y="133"/>
                  <a:pt x="510" y="134"/>
                  <a:pt x="508" y="134"/>
                </a:cubicBezTo>
                <a:close/>
                <a:moveTo>
                  <a:pt x="483" y="484"/>
                </a:moveTo>
                <a:cubicBezTo>
                  <a:pt x="488" y="483"/>
                  <a:pt x="489" y="486"/>
                  <a:pt x="492" y="483"/>
                </a:cubicBezTo>
                <a:cubicBezTo>
                  <a:pt x="495" y="490"/>
                  <a:pt x="486" y="487"/>
                  <a:pt x="483" y="490"/>
                </a:cubicBezTo>
                <a:cubicBezTo>
                  <a:pt x="481" y="489"/>
                  <a:pt x="485" y="487"/>
                  <a:pt x="483" y="484"/>
                </a:cubicBezTo>
                <a:close/>
                <a:moveTo>
                  <a:pt x="491" y="628"/>
                </a:moveTo>
                <a:cubicBezTo>
                  <a:pt x="495" y="628"/>
                  <a:pt x="494" y="635"/>
                  <a:pt x="493" y="638"/>
                </a:cubicBezTo>
                <a:cubicBezTo>
                  <a:pt x="492" y="636"/>
                  <a:pt x="487" y="638"/>
                  <a:pt x="488" y="634"/>
                </a:cubicBezTo>
                <a:cubicBezTo>
                  <a:pt x="489" y="634"/>
                  <a:pt x="489" y="636"/>
                  <a:pt x="490" y="636"/>
                </a:cubicBezTo>
                <a:cubicBezTo>
                  <a:pt x="492" y="633"/>
                  <a:pt x="492" y="632"/>
                  <a:pt x="491" y="628"/>
                </a:cubicBezTo>
                <a:close/>
                <a:moveTo>
                  <a:pt x="483" y="497"/>
                </a:moveTo>
                <a:cubicBezTo>
                  <a:pt x="482" y="496"/>
                  <a:pt x="482" y="494"/>
                  <a:pt x="482" y="492"/>
                </a:cubicBezTo>
                <a:cubicBezTo>
                  <a:pt x="483" y="492"/>
                  <a:pt x="484" y="492"/>
                  <a:pt x="484" y="491"/>
                </a:cubicBezTo>
                <a:cubicBezTo>
                  <a:pt x="485" y="492"/>
                  <a:pt x="486" y="493"/>
                  <a:pt x="486" y="495"/>
                </a:cubicBezTo>
                <a:cubicBezTo>
                  <a:pt x="484" y="495"/>
                  <a:pt x="485" y="497"/>
                  <a:pt x="483" y="497"/>
                </a:cubicBezTo>
                <a:close/>
                <a:moveTo>
                  <a:pt x="486" y="656"/>
                </a:moveTo>
                <a:cubicBezTo>
                  <a:pt x="485" y="655"/>
                  <a:pt x="485" y="654"/>
                  <a:pt x="483" y="654"/>
                </a:cubicBezTo>
                <a:cubicBezTo>
                  <a:pt x="485" y="652"/>
                  <a:pt x="485" y="647"/>
                  <a:pt x="486" y="644"/>
                </a:cubicBezTo>
                <a:cubicBezTo>
                  <a:pt x="487" y="644"/>
                  <a:pt x="489" y="644"/>
                  <a:pt x="490" y="644"/>
                </a:cubicBezTo>
                <a:cubicBezTo>
                  <a:pt x="488" y="647"/>
                  <a:pt x="488" y="653"/>
                  <a:pt x="486" y="656"/>
                </a:cubicBezTo>
                <a:close/>
                <a:moveTo>
                  <a:pt x="487" y="639"/>
                </a:moveTo>
                <a:cubicBezTo>
                  <a:pt x="487" y="637"/>
                  <a:pt x="489" y="638"/>
                  <a:pt x="491" y="638"/>
                </a:cubicBezTo>
                <a:cubicBezTo>
                  <a:pt x="491" y="641"/>
                  <a:pt x="488" y="641"/>
                  <a:pt x="487" y="639"/>
                </a:cubicBezTo>
                <a:close/>
                <a:moveTo>
                  <a:pt x="491" y="653"/>
                </a:moveTo>
                <a:cubicBezTo>
                  <a:pt x="490" y="649"/>
                  <a:pt x="494" y="646"/>
                  <a:pt x="496" y="647"/>
                </a:cubicBezTo>
                <a:cubicBezTo>
                  <a:pt x="495" y="650"/>
                  <a:pt x="494" y="652"/>
                  <a:pt x="491" y="653"/>
                </a:cubicBezTo>
                <a:close/>
                <a:moveTo>
                  <a:pt x="503" y="671"/>
                </a:moveTo>
                <a:cubicBezTo>
                  <a:pt x="504" y="671"/>
                  <a:pt x="504" y="672"/>
                  <a:pt x="505" y="672"/>
                </a:cubicBezTo>
                <a:cubicBezTo>
                  <a:pt x="506" y="675"/>
                  <a:pt x="504" y="674"/>
                  <a:pt x="505" y="677"/>
                </a:cubicBezTo>
                <a:cubicBezTo>
                  <a:pt x="502" y="677"/>
                  <a:pt x="502" y="672"/>
                  <a:pt x="503" y="671"/>
                </a:cubicBezTo>
                <a:close/>
                <a:moveTo>
                  <a:pt x="510" y="702"/>
                </a:moveTo>
                <a:cubicBezTo>
                  <a:pt x="509" y="701"/>
                  <a:pt x="507" y="699"/>
                  <a:pt x="509" y="697"/>
                </a:cubicBezTo>
                <a:cubicBezTo>
                  <a:pt x="511" y="696"/>
                  <a:pt x="510" y="700"/>
                  <a:pt x="510" y="702"/>
                </a:cubicBezTo>
                <a:close/>
                <a:moveTo>
                  <a:pt x="507" y="688"/>
                </a:moveTo>
                <a:cubicBezTo>
                  <a:pt x="509" y="686"/>
                  <a:pt x="512" y="689"/>
                  <a:pt x="512" y="692"/>
                </a:cubicBezTo>
                <a:cubicBezTo>
                  <a:pt x="509" y="692"/>
                  <a:pt x="508" y="690"/>
                  <a:pt x="507" y="688"/>
                </a:cubicBezTo>
                <a:close/>
                <a:moveTo>
                  <a:pt x="511" y="686"/>
                </a:moveTo>
                <a:cubicBezTo>
                  <a:pt x="508" y="686"/>
                  <a:pt x="508" y="683"/>
                  <a:pt x="504" y="683"/>
                </a:cubicBezTo>
                <a:cubicBezTo>
                  <a:pt x="504" y="681"/>
                  <a:pt x="504" y="680"/>
                  <a:pt x="505" y="679"/>
                </a:cubicBezTo>
                <a:cubicBezTo>
                  <a:pt x="506" y="679"/>
                  <a:pt x="507" y="680"/>
                  <a:pt x="507" y="681"/>
                </a:cubicBezTo>
                <a:cubicBezTo>
                  <a:pt x="507" y="680"/>
                  <a:pt x="506" y="677"/>
                  <a:pt x="508" y="674"/>
                </a:cubicBezTo>
                <a:cubicBezTo>
                  <a:pt x="512" y="675"/>
                  <a:pt x="510" y="671"/>
                  <a:pt x="514" y="671"/>
                </a:cubicBezTo>
                <a:cubicBezTo>
                  <a:pt x="516" y="676"/>
                  <a:pt x="513" y="682"/>
                  <a:pt x="511" y="686"/>
                </a:cubicBezTo>
                <a:close/>
                <a:moveTo>
                  <a:pt x="514" y="667"/>
                </a:moveTo>
                <a:cubicBezTo>
                  <a:pt x="511" y="664"/>
                  <a:pt x="508" y="659"/>
                  <a:pt x="511" y="657"/>
                </a:cubicBezTo>
                <a:cubicBezTo>
                  <a:pt x="513" y="656"/>
                  <a:pt x="513" y="658"/>
                  <a:pt x="515" y="658"/>
                </a:cubicBezTo>
                <a:cubicBezTo>
                  <a:pt x="514" y="661"/>
                  <a:pt x="514" y="664"/>
                  <a:pt x="514" y="667"/>
                </a:cubicBezTo>
                <a:close/>
                <a:moveTo>
                  <a:pt x="519" y="502"/>
                </a:moveTo>
                <a:cubicBezTo>
                  <a:pt x="519" y="499"/>
                  <a:pt x="520" y="498"/>
                  <a:pt x="521" y="497"/>
                </a:cubicBezTo>
                <a:cubicBezTo>
                  <a:pt x="523" y="499"/>
                  <a:pt x="522" y="502"/>
                  <a:pt x="519" y="502"/>
                </a:cubicBezTo>
                <a:close/>
                <a:moveTo>
                  <a:pt x="516" y="469"/>
                </a:moveTo>
                <a:cubicBezTo>
                  <a:pt x="516" y="472"/>
                  <a:pt x="518" y="469"/>
                  <a:pt x="518" y="471"/>
                </a:cubicBezTo>
                <a:cubicBezTo>
                  <a:pt x="519" y="485"/>
                  <a:pt x="502" y="481"/>
                  <a:pt x="496" y="490"/>
                </a:cubicBezTo>
                <a:cubicBezTo>
                  <a:pt x="499" y="480"/>
                  <a:pt x="504" y="471"/>
                  <a:pt x="513" y="469"/>
                </a:cubicBezTo>
                <a:cubicBezTo>
                  <a:pt x="517" y="464"/>
                  <a:pt x="521" y="460"/>
                  <a:pt x="527" y="457"/>
                </a:cubicBezTo>
                <a:cubicBezTo>
                  <a:pt x="525" y="464"/>
                  <a:pt x="519" y="464"/>
                  <a:pt x="516" y="469"/>
                </a:cubicBezTo>
                <a:close/>
                <a:moveTo>
                  <a:pt x="527" y="675"/>
                </a:moveTo>
                <a:cubicBezTo>
                  <a:pt x="528" y="673"/>
                  <a:pt x="529" y="672"/>
                  <a:pt x="531" y="672"/>
                </a:cubicBezTo>
                <a:cubicBezTo>
                  <a:pt x="532" y="676"/>
                  <a:pt x="530" y="678"/>
                  <a:pt x="527" y="675"/>
                </a:cubicBezTo>
                <a:close/>
                <a:moveTo>
                  <a:pt x="523" y="477"/>
                </a:moveTo>
                <a:cubicBezTo>
                  <a:pt x="523" y="471"/>
                  <a:pt x="526" y="467"/>
                  <a:pt x="530" y="464"/>
                </a:cubicBezTo>
                <a:cubicBezTo>
                  <a:pt x="531" y="464"/>
                  <a:pt x="530" y="465"/>
                  <a:pt x="530" y="465"/>
                </a:cubicBezTo>
                <a:cubicBezTo>
                  <a:pt x="531" y="469"/>
                  <a:pt x="535" y="470"/>
                  <a:pt x="535" y="475"/>
                </a:cubicBezTo>
                <a:cubicBezTo>
                  <a:pt x="530" y="476"/>
                  <a:pt x="528" y="480"/>
                  <a:pt x="523" y="477"/>
                </a:cubicBezTo>
                <a:close/>
                <a:moveTo>
                  <a:pt x="532" y="674"/>
                </a:moveTo>
                <a:cubicBezTo>
                  <a:pt x="535" y="672"/>
                  <a:pt x="537" y="676"/>
                  <a:pt x="536" y="679"/>
                </a:cubicBezTo>
                <a:cubicBezTo>
                  <a:pt x="535" y="677"/>
                  <a:pt x="532" y="678"/>
                  <a:pt x="532" y="674"/>
                </a:cubicBezTo>
                <a:close/>
                <a:moveTo>
                  <a:pt x="528" y="457"/>
                </a:moveTo>
                <a:cubicBezTo>
                  <a:pt x="526" y="453"/>
                  <a:pt x="533" y="444"/>
                  <a:pt x="536" y="448"/>
                </a:cubicBezTo>
                <a:cubicBezTo>
                  <a:pt x="534" y="452"/>
                  <a:pt x="530" y="453"/>
                  <a:pt x="528" y="457"/>
                </a:cubicBezTo>
                <a:close/>
                <a:moveTo>
                  <a:pt x="529" y="437"/>
                </a:moveTo>
                <a:cubicBezTo>
                  <a:pt x="530" y="436"/>
                  <a:pt x="531" y="436"/>
                  <a:pt x="533" y="436"/>
                </a:cubicBezTo>
                <a:cubicBezTo>
                  <a:pt x="534" y="439"/>
                  <a:pt x="528" y="440"/>
                  <a:pt x="529" y="437"/>
                </a:cubicBezTo>
                <a:close/>
                <a:moveTo>
                  <a:pt x="538" y="467"/>
                </a:moveTo>
                <a:cubicBezTo>
                  <a:pt x="538" y="464"/>
                  <a:pt x="540" y="464"/>
                  <a:pt x="543" y="464"/>
                </a:cubicBezTo>
                <a:cubicBezTo>
                  <a:pt x="544" y="468"/>
                  <a:pt x="539" y="469"/>
                  <a:pt x="538" y="467"/>
                </a:cubicBezTo>
                <a:close/>
                <a:moveTo>
                  <a:pt x="537" y="462"/>
                </a:moveTo>
                <a:cubicBezTo>
                  <a:pt x="540" y="456"/>
                  <a:pt x="547" y="454"/>
                  <a:pt x="553" y="451"/>
                </a:cubicBezTo>
                <a:cubicBezTo>
                  <a:pt x="550" y="456"/>
                  <a:pt x="544" y="460"/>
                  <a:pt x="537" y="462"/>
                </a:cubicBezTo>
                <a:close/>
                <a:moveTo>
                  <a:pt x="512" y="174"/>
                </a:moveTo>
                <a:cubicBezTo>
                  <a:pt x="511" y="175"/>
                  <a:pt x="511" y="178"/>
                  <a:pt x="510" y="180"/>
                </a:cubicBezTo>
                <a:cubicBezTo>
                  <a:pt x="501" y="184"/>
                  <a:pt x="495" y="193"/>
                  <a:pt x="483" y="188"/>
                </a:cubicBezTo>
                <a:cubicBezTo>
                  <a:pt x="484" y="183"/>
                  <a:pt x="494" y="188"/>
                  <a:pt x="495" y="182"/>
                </a:cubicBezTo>
                <a:cubicBezTo>
                  <a:pt x="494" y="178"/>
                  <a:pt x="491" y="178"/>
                  <a:pt x="487" y="178"/>
                </a:cubicBezTo>
                <a:cubicBezTo>
                  <a:pt x="488" y="177"/>
                  <a:pt x="488" y="174"/>
                  <a:pt x="486" y="173"/>
                </a:cubicBezTo>
                <a:cubicBezTo>
                  <a:pt x="490" y="164"/>
                  <a:pt x="503" y="164"/>
                  <a:pt x="510" y="163"/>
                </a:cubicBezTo>
                <a:cubicBezTo>
                  <a:pt x="512" y="161"/>
                  <a:pt x="510" y="160"/>
                  <a:pt x="512" y="158"/>
                </a:cubicBezTo>
                <a:cubicBezTo>
                  <a:pt x="505" y="157"/>
                  <a:pt x="499" y="164"/>
                  <a:pt x="495" y="158"/>
                </a:cubicBezTo>
                <a:cubicBezTo>
                  <a:pt x="493" y="160"/>
                  <a:pt x="491" y="163"/>
                  <a:pt x="487" y="161"/>
                </a:cubicBezTo>
                <a:cubicBezTo>
                  <a:pt x="487" y="157"/>
                  <a:pt x="491" y="157"/>
                  <a:pt x="492" y="155"/>
                </a:cubicBezTo>
                <a:cubicBezTo>
                  <a:pt x="493" y="161"/>
                  <a:pt x="496" y="151"/>
                  <a:pt x="499" y="156"/>
                </a:cubicBezTo>
                <a:cubicBezTo>
                  <a:pt x="502" y="153"/>
                  <a:pt x="502" y="148"/>
                  <a:pt x="502" y="144"/>
                </a:cubicBezTo>
                <a:cubicBezTo>
                  <a:pt x="507" y="137"/>
                  <a:pt x="523" y="142"/>
                  <a:pt x="523" y="132"/>
                </a:cubicBezTo>
                <a:cubicBezTo>
                  <a:pt x="525" y="131"/>
                  <a:pt x="528" y="133"/>
                  <a:pt x="531" y="131"/>
                </a:cubicBezTo>
                <a:cubicBezTo>
                  <a:pt x="533" y="133"/>
                  <a:pt x="531" y="134"/>
                  <a:pt x="531" y="135"/>
                </a:cubicBezTo>
                <a:cubicBezTo>
                  <a:pt x="542" y="137"/>
                  <a:pt x="544" y="130"/>
                  <a:pt x="554" y="133"/>
                </a:cubicBezTo>
                <a:cubicBezTo>
                  <a:pt x="554" y="135"/>
                  <a:pt x="556" y="135"/>
                  <a:pt x="555" y="137"/>
                </a:cubicBezTo>
                <a:cubicBezTo>
                  <a:pt x="552" y="137"/>
                  <a:pt x="551" y="138"/>
                  <a:pt x="549" y="138"/>
                </a:cubicBezTo>
                <a:cubicBezTo>
                  <a:pt x="566" y="144"/>
                  <a:pt x="571" y="122"/>
                  <a:pt x="588" y="123"/>
                </a:cubicBezTo>
                <a:cubicBezTo>
                  <a:pt x="587" y="122"/>
                  <a:pt x="586" y="122"/>
                  <a:pt x="586" y="121"/>
                </a:cubicBezTo>
                <a:cubicBezTo>
                  <a:pt x="591" y="116"/>
                  <a:pt x="601" y="122"/>
                  <a:pt x="603" y="128"/>
                </a:cubicBezTo>
                <a:cubicBezTo>
                  <a:pt x="598" y="128"/>
                  <a:pt x="597" y="131"/>
                  <a:pt x="595" y="133"/>
                </a:cubicBezTo>
                <a:cubicBezTo>
                  <a:pt x="588" y="129"/>
                  <a:pt x="582" y="135"/>
                  <a:pt x="576" y="134"/>
                </a:cubicBezTo>
                <a:cubicBezTo>
                  <a:pt x="578" y="137"/>
                  <a:pt x="584" y="135"/>
                  <a:pt x="585" y="138"/>
                </a:cubicBezTo>
                <a:cubicBezTo>
                  <a:pt x="586" y="141"/>
                  <a:pt x="581" y="139"/>
                  <a:pt x="581" y="141"/>
                </a:cubicBezTo>
                <a:cubicBezTo>
                  <a:pt x="590" y="142"/>
                  <a:pt x="598" y="132"/>
                  <a:pt x="604" y="141"/>
                </a:cubicBezTo>
                <a:cubicBezTo>
                  <a:pt x="600" y="146"/>
                  <a:pt x="590" y="144"/>
                  <a:pt x="585" y="145"/>
                </a:cubicBezTo>
                <a:cubicBezTo>
                  <a:pt x="591" y="147"/>
                  <a:pt x="598" y="146"/>
                  <a:pt x="604" y="147"/>
                </a:cubicBezTo>
                <a:cubicBezTo>
                  <a:pt x="598" y="151"/>
                  <a:pt x="584" y="150"/>
                  <a:pt x="584" y="157"/>
                </a:cubicBezTo>
                <a:cubicBezTo>
                  <a:pt x="562" y="165"/>
                  <a:pt x="540" y="172"/>
                  <a:pt x="512" y="174"/>
                </a:cubicBezTo>
                <a:close/>
                <a:moveTo>
                  <a:pt x="578" y="166"/>
                </a:moveTo>
                <a:cubicBezTo>
                  <a:pt x="576" y="166"/>
                  <a:pt x="577" y="164"/>
                  <a:pt x="575" y="164"/>
                </a:cubicBezTo>
                <a:cubicBezTo>
                  <a:pt x="576" y="162"/>
                  <a:pt x="578" y="162"/>
                  <a:pt x="580" y="162"/>
                </a:cubicBezTo>
                <a:cubicBezTo>
                  <a:pt x="581" y="165"/>
                  <a:pt x="578" y="164"/>
                  <a:pt x="578" y="166"/>
                </a:cubicBezTo>
                <a:close/>
                <a:moveTo>
                  <a:pt x="568" y="449"/>
                </a:moveTo>
                <a:cubicBezTo>
                  <a:pt x="567" y="452"/>
                  <a:pt x="564" y="453"/>
                  <a:pt x="562" y="454"/>
                </a:cubicBezTo>
                <a:cubicBezTo>
                  <a:pt x="560" y="452"/>
                  <a:pt x="565" y="449"/>
                  <a:pt x="565" y="445"/>
                </a:cubicBezTo>
                <a:cubicBezTo>
                  <a:pt x="566" y="445"/>
                  <a:pt x="568" y="445"/>
                  <a:pt x="569" y="445"/>
                </a:cubicBezTo>
                <a:cubicBezTo>
                  <a:pt x="568" y="448"/>
                  <a:pt x="567" y="445"/>
                  <a:pt x="566" y="447"/>
                </a:cubicBezTo>
                <a:cubicBezTo>
                  <a:pt x="565" y="449"/>
                  <a:pt x="567" y="448"/>
                  <a:pt x="568" y="449"/>
                </a:cubicBezTo>
                <a:close/>
                <a:moveTo>
                  <a:pt x="562" y="514"/>
                </a:moveTo>
                <a:cubicBezTo>
                  <a:pt x="565" y="517"/>
                  <a:pt x="566" y="518"/>
                  <a:pt x="570" y="516"/>
                </a:cubicBezTo>
                <a:cubicBezTo>
                  <a:pt x="571" y="518"/>
                  <a:pt x="571" y="520"/>
                  <a:pt x="571" y="524"/>
                </a:cubicBezTo>
                <a:cubicBezTo>
                  <a:pt x="565" y="525"/>
                  <a:pt x="562" y="529"/>
                  <a:pt x="556" y="525"/>
                </a:cubicBezTo>
                <a:cubicBezTo>
                  <a:pt x="556" y="519"/>
                  <a:pt x="561" y="519"/>
                  <a:pt x="562" y="514"/>
                </a:cubicBezTo>
                <a:close/>
                <a:moveTo>
                  <a:pt x="573" y="739"/>
                </a:moveTo>
                <a:cubicBezTo>
                  <a:pt x="570" y="737"/>
                  <a:pt x="571" y="733"/>
                  <a:pt x="567" y="734"/>
                </a:cubicBezTo>
                <a:cubicBezTo>
                  <a:pt x="567" y="728"/>
                  <a:pt x="567" y="728"/>
                  <a:pt x="567" y="728"/>
                </a:cubicBezTo>
                <a:cubicBezTo>
                  <a:pt x="571" y="728"/>
                  <a:pt x="571" y="728"/>
                  <a:pt x="571" y="728"/>
                </a:cubicBezTo>
                <a:cubicBezTo>
                  <a:pt x="570" y="734"/>
                  <a:pt x="574" y="734"/>
                  <a:pt x="573" y="739"/>
                </a:cubicBezTo>
                <a:close/>
                <a:moveTo>
                  <a:pt x="553" y="764"/>
                </a:moveTo>
                <a:cubicBezTo>
                  <a:pt x="555" y="765"/>
                  <a:pt x="564" y="769"/>
                  <a:pt x="565" y="780"/>
                </a:cubicBezTo>
                <a:cubicBezTo>
                  <a:pt x="559" y="776"/>
                  <a:pt x="554" y="772"/>
                  <a:pt x="553" y="764"/>
                </a:cubicBezTo>
                <a:close/>
                <a:moveTo>
                  <a:pt x="570" y="766"/>
                </a:moveTo>
                <a:cubicBezTo>
                  <a:pt x="569" y="769"/>
                  <a:pt x="571" y="770"/>
                  <a:pt x="571" y="773"/>
                </a:cubicBezTo>
                <a:cubicBezTo>
                  <a:pt x="568" y="772"/>
                  <a:pt x="566" y="772"/>
                  <a:pt x="564" y="773"/>
                </a:cubicBezTo>
                <a:cubicBezTo>
                  <a:pt x="560" y="769"/>
                  <a:pt x="558" y="759"/>
                  <a:pt x="558" y="753"/>
                </a:cubicBezTo>
                <a:cubicBezTo>
                  <a:pt x="560" y="753"/>
                  <a:pt x="560" y="752"/>
                  <a:pt x="562" y="752"/>
                </a:cubicBezTo>
                <a:cubicBezTo>
                  <a:pt x="561" y="754"/>
                  <a:pt x="563" y="754"/>
                  <a:pt x="562" y="756"/>
                </a:cubicBezTo>
                <a:cubicBezTo>
                  <a:pt x="560" y="756"/>
                  <a:pt x="560" y="756"/>
                  <a:pt x="560" y="756"/>
                </a:cubicBezTo>
                <a:cubicBezTo>
                  <a:pt x="560" y="758"/>
                  <a:pt x="564" y="756"/>
                  <a:pt x="562" y="759"/>
                </a:cubicBezTo>
                <a:cubicBezTo>
                  <a:pt x="565" y="755"/>
                  <a:pt x="566" y="764"/>
                  <a:pt x="569" y="765"/>
                </a:cubicBezTo>
                <a:cubicBezTo>
                  <a:pt x="567" y="751"/>
                  <a:pt x="561" y="743"/>
                  <a:pt x="559" y="730"/>
                </a:cubicBezTo>
                <a:cubicBezTo>
                  <a:pt x="559" y="727"/>
                  <a:pt x="562" y="732"/>
                  <a:pt x="562" y="729"/>
                </a:cubicBezTo>
                <a:cubicBezTo>
                  <a:pt x="566" y="737"/>
                  <a:pt x="569" y="751"/>
                  <a:pt x="575" y="765"/>
                </a:cubicBezTo>
                <a:cubicBezTo>
                  <a:pt x="575" y="767"/>
                  <a:pt x="571" y="765"/>
                  <a:pt x="570" y="766"/>
                </a:cubicBezTo>
                <a:close/>
                <a:moveTo>
                  <a:pt x="558" y="178"/>
                </a:moveTo>
                <a:cubicBezTo>
                  <a:pt x="565" y="171"/>
                  <a:pt x="575" y="176"/>
                  <a:pt x="586" y="177"/>
                </a:cubicBezTo>
                <a:cubicBezTo>
                  <a:pt x="580" y="182"/>
                  <a:pt x="566" y="179"/>
                  <a:pt x="558" y="178"/>
                </a:cubicBezTo>
                <a:close/>
                <a:moveTo>
                  <a:pt x="579" y="577"/>
                </a:moveTo>
                <a:cubicBezTo>
                  <a:pt x="580" y="567"/>
                  <a:pt x="589" y="566"/>
                  <a:pt x="593" y="558"/>
                </a:cubicBezTo>
                <a:cubicBezTo>
                  <a:pt x="591" y="554"/>
                  <a:pt x="588" y="561"/>
                  <a:pt x="584" y="560"/>
                </a:cubicBezTo>
                <a:cubicBezTo>
                  <a:pt x="583" y="557"/>
                  <a:pt x="587" y="555"/>
                  <a:pt x="584" y="552"/>
                </a:cubicBezTo>
                <a:cubicBezTo>
                  <a:pt x="590" y="552"/>
                  <a:pt x="590" y="552"/>
                  <a:pt x="595" y="551"/>
                </a:cubicBezTo>
                <a:cubicBezTo>
                  <a:pt x="594" y="554"/>
                  <a:pt x="598" y="552"/>
                  <a:pt x="597" y="554"/>
                </a:cubicBezTo>
                <a:cubicBezTo>
                  <a:pt x="598" y="558"/>
                  <a:pt x="594" y="555"/>
                  <a:pt x="594" y="557"/>
                </a:cubicBezTo>
                <a:cubicBezTo>
                  <a:pt x="596" y="559"/>
                  <a:pt x="597" y="557"/>
                  <a:pt x="600" y="558"/>
                </a:cubicBezTo>
                <a:cubicBezTo>
                  <a:pt x="600" y="568"/>
                  <a:pt x="592" y="568"/>
                  <a:pt x="586" y="571"/>
                </a:cubicBezTo>
                <a:cubicBezTo>
                  <a:pt x="583" y="572"/>
                  <a:pt x="584" y="578"/>
                  <a:pt x="579" y="577"/>
                </a:cubicBezTo>
                <a:close/>
                <a:moveTo>
                  <a:pt x="594" y="577"/>
                </a:moveTo>
                <a:cubicBezTo>
                  <a:pt x="598" y="577"/>
                  <a:pt x="598" y="577"/>
                  <a:pt x="598" y="577"/>
                </a:cubicBezTo>
                <a:cubicBezTo>
                  <a:pt x="598" y="579"/>
                  <a:pt x="594" y="581"/>
                  <a:pt x="594" y="577"/>
                </a:cubicBezTo>
                <a:close/>
                <a:moveTo>
                  <a:pt x="597" y="584"/>
                </a:moveTo>
                <a:cubicBezTo>
                  <a:pt x="599" y="581"/>
                  <a:pt x="605" y="581"/>
                  <a:pt x="606" y="577"/>
                </a:cubicBezTo>
                <a:cubicBezTo>
                  <a:pt x="608" y="577"/>
                  <a:pt x="610" y="578"/>
                  <a:pt x="611" y="579"/>
                </a:cubicBezTo>
                <a:cubicBezTo>
                  <a:pt x="613" y="579"/>
                  <a:pt x="612" y="576"/>
                  <a:pt x="613" y="575"/>
                </a:cubicBezTo>
                <a:cubicBezTo>
                  <a:pt x="614" y="576"/>
                  <a:pt x="614" y="577"/>
                  <a:pt x="614" y="578"/>
                </a:cubicBezTo>
                <a:cubicBezTo>
                  <a:pt x="617" y="577"/>
                  <a:pt x="621" y="577"/>
                  <a:pt x="619" y="574"/>
                </a:cubicBezTo>
                <a:cubicBezTo>
                  <a:pt x="621" y="575"/>
                  <a:pt x="623" y="575"/>
                  <a:pt x="623" y="578"/>
                </a:cubicBezTo>
                <a:cubicBezTo>
                  <a:pt x="614" y="581"/>
                  <a:pt x="607" y="588"/>
                  <a:pt x="597" y="584"/>
                </a:cubicBezTo>
                <a:close/>
                <a:moveTo>
                  <a:pt x="622" y="724"/>
                </a:moveTo>
                <a:cubicBezTo>
                  <a:pt x="623" y="722"/>
                  <a:pt x="625" y="721"/>
                  <a:pt x="626" y="719"/>
                </a:cubicBezTo>
                <a:cubicBezTo>
                  <a:pt x="628" y="721"/>
                  <a:pt x="624" y="724"/>
                  <a:pt x="622" y="724"/>
                </a:cubicBezTo>
                <a:close/>
                <a:moveTo>
                  <a:pt x="658" y="758"/>
                </a:moveTo>
                <a:cubicBezTo>
                  <a:pt x="660" y="751"/>
                  <a:pt x="668" y="745"/>
                  <a:pt x="672" y="750"/>
                </a:cubicBezTo>
                <a:cubicBezTo>
                  <a:pt x="670" y="755"/>
                  <a:pt x="666" y="758"/>
                  <a:pt x="658" y="758"/>
                </a:cubicBezTo>
                <a:close/>
                <a:moveTo>
                  <a:pt x="724" y="767"/>
                </a:moveTo>
                <a:cubicBezTo>
                  <a:pt x="725" y="765"/>
                  <a:pt x="726" y="763"/>
                  <a:pt x="728" y="760"/>
                </a:cubicBezTo>
                <a:cubicBezTo>
                  <a:pt x="729" y="762"/>
                  <a:pt x="728" y="768"/>
                  <a:pt x="724" y="767"/>
                </a:cubicBezTo>
                <a:close/>
                <a:moveTo>
                  <a:pt x="734" y="680"/>
                </a:moveTo>
                <a:cubicBezTo>
                  <a:pt x="733" y="680"/>
                  <a:pt x="732" y="681"/>
                  <a:pt x="731" y="681"/>
                </a:cubicBezTo>
                <a:cubicBezTo>
                  <a:pt x="722" y="703"/>
                  <a:pt x="706" y="717"/>
                  <a:pt x="688" y="731"/>
                </a:cubicBezTo>
                <a:cubicBezTo>
                  <a:pt x="691" y="735"/>
                  <a:pt x="687" y="739"/>
                  <a:pt x="683" y="740"/>
                </a:cubicBezTo>
                <a:cubicBezTo>
                  <a:pt x="684" y="737"/>
                  <a:pt x="679" y="740"/>
                  <a:pt x="680" y="736"/>
                </a:cubicBezTo>
                <a:cubicBezTo>
                  <a:pt x="676" y="743"/>
                  <a:pt x="666" y="740"/>
                  <a:pt x="659" y="745"/>
                </a:cubicBezTo>
                <a:cubicBezTo>
                  <a:pt x="660" y="751"/>
                  <a:pt x="655" y="751"/>
                  <a:pt x="655" y="757"/>
                </a:cubicBezTo>
                <a:cubicBezTo>
                  <a:pt x="653" y="757"/>
                  <a:pt x="650" y="759"/>
                  <a:pt x="649" y="758"/>
                </a:cubicBezTo>
                <a:cubicBezTo>
                  <a:pt x="650" y="752"/>
                  <a:pt x="655" y="751"/>
                  <a:pt x="657" y="746"/>
                </a:cubicBezTo>
                <a:cubicBezTo>
                  <a:pt x="650" y="742"/>
                  <a:pt x="639" y="746"/>
                  <a:pt x="634" y="747"/>
                </a:cubicBezTo>
                <a:cubicBezTo>
                  <a:pt x="632" y="746"/>
                  <a:pt x="631" y="743"/>
                  <a:pt x="630" y="740"/>
                </a:cubicBezTo>
                <a:cubicBezTo>
                  <a:pt x="629" y="741"/>
                  <a:pt x="629" y="742"/>
                  <a:pt x="627" y="742"/>
                </a:cubicBezTo>
                <a:cubicBezTo>
                  <a:pt x="627" y="738"/>
                  <a:pt x="625" y="734"/>
                  <a:pt x="627" y="731"/>
                </a:cubicBezTo>
                <a:cubicBezTo>
                  <a:pt x="631" y="730"/>
                  <a:pt x="630" y="734"/>
                  <a:pt x="635" y="733"/>
                </a:cubicBezTo>
                <a:cubicBezTo>
                  <a:pt x="638" y="733"/>
                  <a:pt x="637" y="727"/>
                  <a:pt x="639" y="726"/>
                </a:cubicBezTo>
                <a:cubicBezTo>
                  <a:pt x="636" y="725"/>
                  <a:pt x="635" y="729"/>
                  <a:pt x="632" y="727"/>
                </a:cubicBezTo>
                <a:cubicBezTo>
                  <a:pt x="635" y="723"/>
                  <a:pt x="639" y="726"/>
                  <a:pt x="641" y="721"/>
                </a:cubicBezTo>
                <a:cubicBezTo>
                  <a:pt x="651" y="725"/>
                  <a:pt x="656" y="717"/>
                  <a:pt x="662" y="716"/>
                </a:cubicBezTo>
                <a:cubicBezTo>
                  <a:pt x="668" y="722"/>
                  <a:pt x="674" y="726"/>
                  <a:pt x="679" y="730"/>
                </a:cubicBezTo>
                <a:cubicBezTo>
                  <a:pt x="680" y="726"/>
                  <a:pt x="680" y="722"/>
                  <a:pt x="680" y="717"/>
                </a:cubicBezTo>
                <a:cubicBezTo>
                  <a:pt x="683" y="718"/>
                  <a:pt x="682" y="721"/>
                  <a:pt x="683" y="723"/>
                </a:cubicBezTo>
                <a:cubicBezTo>
                  <a:pt x="685" y="722"/>
                  <a:pt x="683" y="717"/>
                  <a:pt x="684" y="715"/>
                </a:cubicBezTo>
                <a:cubicBezTo>
                  <a:pt x="693" y="709"/>
                  <a:pt x="699" y="700"/>
                  <a:pt x="707" y="691"/>
                </a:cubicBezTo>
                <a:cubicBezTo>
                  <a:pt x="709" y="694"/>
                  <a:pt x="703" y="701"/>
                  <a:pt x="705" y="705"/>
                </a:cubicBezTo>
                <a:cubicBezTo>
                  <a:pt x="714" y="693"/>
                  <a:pt x="717" y="684"/>
                  <a:pt x="719" y="666"/>
                </a:cubicBezTo>
                <a:cubicBezTo>
                  <a:pt x="714" y="666"/>
                  <a:pt x="718" y="673"/>
                  <a:pt x="714" y="675"/>
                </a:cubicBezTo>
                <a:cubicBezTo>
                  <a:pt x="714" y="682"/>
                  <a:pt x="710" y="685"/>
                  <a:pt x="708" y="689"/>
                </a:cubicBezTo>
                <a:cubicBezTo>
                  <a:pt x="707" y="677"/>
                  <a:pt x="709" y="667"/>
                  <a:pt x="714" y="656"/>
                </a:cubicBezTo>
                <a:cubicBezTo>
                  <a:pt x="716" y="656"/>
                  <a:pt x="715" y="659"/>
                  <a:pt x="716" y="660"/>
                </a:cubicBezTo>
                <a:cubicBezTo>
                  <a:pt x="717" y="660"/>
                  <a:pt x="717" y="660"/>
                  <a:pt x="718" y="660"/>
                </a:cubicBezTo>
                <a:cubicBezTo>
                  <a:pt x="720" y="656"/>
                  <a:pt x="715" y="658"/>
                  <a:pt x="715" y="653"/>
                </a:cubicBezTo>
                <a:cubicBezTo>
                  <a:pt x="722" y="651"/>
                  <a:pt x="735" y="647"/>
                  <a:pt x="741" y="656"/>
                </a:cubicBezTo>
                <a:cubicBezTo>
                  <a:pt x="739" y="664"/>
                  <a:pt x="737" y="672"/>
                  <a:pt x="734" y="680"/>
                </a:cubicBezTo>
                <a:close/>
                <a:moveTo>
                  <a:pt x="738" y="685"/>
                </a:moveTo>
                <a:cubicBezTo>
                  <a:pt x="739" y="678"/>
                  <a:pt x="738" y="652"/>
                  <a:pt x="749" y="659"/>
                </a:cubicBezTo>
                <a:cubicBezTo>
                  <a:pt x="744" y="667"/>
                  <a:pt x="742" y="677"/>
                  <a:pt x="738" y="685"/>
                </a:cubicBezTo>
                <a:close/>
                <a:moveTo>
                  <a:pt x="746" y="189"/>
                </a:moveTo>
                <a:cubicBezTo>
                  <a:pt x="749" y="187"/>
                  <a:pt x="757" y="188"/>
                  <a:pt x="757" y="192"/>
                </a:cubicBezTo>
                <a:cubicBezTo>
                  <a:pt x="755" y="192"/>
                  <a:pt x="748" y="191"/>
                  <a:pt x="746" y="189"/>
                </a:cubicBezTo>
                <a:close/>
                <a:moveTo>
                  <a:pt x="752" y="762"/>
                </a:moveTo>
                <a:cubicBezTo>
                  <a:pt x="753" y="760"/>
                  <a:pt x="752" y="757"/>
                  <a:pt x="754" y="755"/>
                </a:cubicBezTo>
                <a:cubicBezTo>
                  <a:pt x="755" y="757"/>
                  <a:pt x="755" y="754"/>
                  <a:pt x="757" y="756"/>
                </a:cubicBezTo>
                <a:cubicBezTo>
                  <a:pt x="756" y="759"/>
                  <a:pt x="755" y="762"/>
                  <a:pt x="752" y="762"/>
                </a:cubicBezTo>
                <a:close/>
                <a:moveTo>
                  <a:pt x="754" y="258"/>
                </a:moveTo>
                <a:cubicBezTo>
                  <a:pt x="754" y="255"/>
                  <a:pt x="757" y="258"/>
                  <a:pt x="758" y="260"/>
                </a:cubicBezTo>
                <a:cubicBezTo>
                  <a:pt x="760" y="262"/>
                  <a:pt x="755" y="258"/>
                  <a:pt x="754" y="258"/>
                </a:cubicBezTo>
                <a:close/>
                <a:moveTo>
                  <a:pt x="759" y="260"/>
                </a:moveTo>
                <a:cubicBezTo>
                  <a:pt x="763" y="261"/>
                  <a:pt x="766" y="262"/>
                  <a:pt x="770" y="263"/>
                </a:cubicBezTo>
                <a:cubicBezTo>
                  <a:pt x="766" y="258"/>
                  <a:pt x="758" y="253"/>
                  <a:pt x="750" y="249"/>
                </a:cubicBezTo>
                <a:cubicBezTo>
                  <a:pt x="752" y="248"/>
                  <a:pt x="754" y="247"/>
                  <a:pt x="757" y="247"/>
                </a:cubicBezTo>
                <a:cubicBezTo>
                  <a:pt x="758" y="256"/>
                  <a:pt x="779" y="254"/>
                  <a:pt x="779" y="264"/>
                </a:cubicBezTo>
                <a:cubicBezTo>
                  <a:pt x="778" y="266"/>
                  <a:pt x="775" y="266"/>
                  <a:pt x="776" y="270"/>
                </a:cubicBezTo>
                <a:cubicBezTo>
                  <a:pt x="770" y="266"/>
                  <a:pt x="764" y="264"/>
                  <a:pt x="759" y="260"/>
                </a:cubicBezTo>
                <a:close/>
                <a:moveTo>
                  <a:pt x="784" y="762"/>
                </a:moveTo>
                <a:cubicBezTo>
                  <a:pt x="784" y="761"/>
                  <a:pt x="785" y="755"/>
                  <a:pt x="789" y="756"/>
                </a:cubicBezTo>
                <a:cubicBezTo>
                  <a:pt x="788" y="759"/>
                  <a:pt x="785" y="759"/>
                  <a:pt x="784" y="762"/>
                </a:cubicBezTo>
                <a:close/>
                <a:moveTo>
                  <a:pt x="792" y="710"/>
                </a:moveTo>
                <a:cubicBezTo>
                  <a:pt x="791" y="713"/>
                  <a:pt x="793" y="713"/>
                  <a:pt x="793" y="716"/>
                </a:cubicBezTo>
                <a:cubicBezTo>
                  <a:pt x="790" y="717"/>
                  <a:pt x="790" y="720"/>
                  <a:pt x="787" y="721"/>
                </a:cubicBezTo>
                <a:cubicBezTo>
                  <a:pt x="793" y="729"/>
                  <a:pt x="779" y="739"/>
                  <a:pt x="774" y="741"/>
                </a:cubicBezTo>
                <a:cubicBezTo>
                  <a:pt x="777" y="738"/>
                  <a:pt x="772" y="738"/>
                  <a:pt x="770" y="738"/>
                </a:cubicBezTo>
                <a:cubicBezTo>
                  <a:pt x="767" y="739"/>
                  <a:pt x="773" y="739"/>
                  <a:pt x="771" y="741"/>
                </a:cubicBezTo>
                <a:cubicBezTo>
                  <a:pt x="771" y="741"/>
                  <a:pt x="771" y="742"/>
                  <a:pt x="771" y="743"/>
                </a:cubicBezTo>
                <a:cubicBezTo>
                  <a:pt x="761" y="736"/>
                  <a:pt x="769" y="724"/>
                  <a:pt x="770" y="713"/>
                </a:cubicBezTo>
                <a:cubicBezTo>
                  <a:pt x="772" y="713"/>
                  <a:pt x="772" y="710"/>
                  <a:pt x="775" y="710"/>
                </a:cubicBezTo>
                <a:cubicBezTo>
                  <a:pt x="776" y="704"/>
                  <a:pt x="773" y="705"/>
                  <a:pt x="773" y="699"/>
                </a:cubicBezTo>
                <a:cubicBezTo>
                  <a:pt x="774" y="699"/>
                  <a:pt x="775" y="699"/>
                  <a:pt x="775" y="698"/>
                </a:cubicBezTo>
                <a:cubicBezTo>
                  <a:pt x="776" y="699"/>
                  <a:pt x="776" y="700"/>
                  <a:pt x="777" y="700"/>
                </a:cubicBezTo>
                <a:cubicBezTo>
                  <a:pt x="776" y="703"/>
                  <a:pt x="778" y="705"/>
                  <a:pt x="776" y="706"/>
                </a:cubicBezTo>
                <a:cubicBezTo>
                  <a:pt x="776" y="707"/>
                  <a:pt x="778" y="705"/>
                  <a:pt x="777" y="710"/>
                </a:cubicBezTo>
                <a:cubicBezTo>
                  <a:pt x="782" y="705"/>
                  <a:pt x="784" y="696"/>
                  <a:pt x="786" y="688"/>
                </a:cubicBezTo>
                <a:cubicBezTo>
                  <a:pt x="785" y="686"/>
                  <a:pt x="781" y="689"/>
                  <a:pt x="780" y="689"/>
                </a:cubicBezTo>
                <a:cubicBezTo>
                  <a:pt x="779" y="693"/>
                  <a:pt x="783" y="691"/>
                  <a:pt x="782" y="694"/>
                </a:cubicBezTo>
                <a:cubicBezTo>
                  <a:pt x="780" y="696"/>
                  <a:pt x="778" y="692"/>
                  <a:pt x="779" y="697"/>
                </a:cubicBezTo>
                <a:cubicBezTo>
                  <a:pt x="777" y="696"/>
                  <a:pt x="777" y="698"/>
                  <a:pt x="775" y="697"/>
                </a:cubicBezTo>
                <a:cubicBezTo>
                  <a:pt x="775" y="690"/>
                  <a:pt x="779" y="690"/>
                  <a:pt x="777" y="681"/>
                </a:cubicBezTo>
                <a:cubicBezTo>
                  <a:pt x="780" y="679"/>
                  <a:pt x="779" y="676"/>
                  <a:pt x="780" y="674"/>
                </a:cubicBezTo>
                <a:cubicBezTo>
                  <a:pt x="780" y="674"/>
                  <a:pt x="781" y="675"/>
                  <a:pt x="781" y="676"/>
                </a:cubicBezTo>
                <a:cubicBezTo>
                  <a:pt x="783" y="675"/>
                  <a:pt x="783" y="673"/>
                  <a:pt x="784" y="672"/>
                </a:cubicBezTo>
                <a:cubicBezTo>
                  <a:pt x="785" y="671"/>
                  <a:pt x="782" y="679"/>
                  <a:pt x="783" y="682"/>
                </a:cubicBezTo>
                <a:cubicBezTo>
                  <a:pt x="785" y="681"/>
                  <a:pt x="784" y="675"/>
                  <a:pt x="787" y="678"/>
                </a:cubicBezTo>
                <a:cubicBezTo>
                  <a:pt x="786" y="674"/>
                  <a:pt x="787" y="673"/>
                  <a:pt x="786" y="670"/>
                </a:cubicBezTo>
                <a:cubicBezTo>
                  <a:pt x="791" y="666"/>
                  <a:pt x="796" y="669"/>
                  <a:pt x="802" y="667"/>
                </a:cubicBezTo>
                <a:cubicBezTo>
                  <a:pt x="799" y="665"/>
                  <a:pt x="795" y="664"/>
                  <a:pt x="792" y="662"/>
                </a:cubicBezTo>
                <a:cubicBezTo>
                  <a:pt x="791" y="655"/>
                  <a:pt x="794" y="652"/>
                  <a:pt x="794" y="646"/>
                </a:cubicBezTo>
                <a:cubicBezTo>
                  <a:pt x="801" y="645"/>
                  <a:pt x="805" y="644"/>
                  <a:pt x="811" y="646"/>
                </a:cubicBezTo>
                <a:cubicBezTo>
                  <a:pt x="811" y="637"/>
                  <a:pt x="802" y="638"/>
                  <a:pt x="798" y="633"/>
                </a:cubicBezTo>
                <a:cubicBezTo>
                  <a:pt x="805" y="630"/>
                  <a:pt x="816" y="639"/>
                  <a:pt x="821" y="635"/>
                </a:cubicBezTo>
                <a:cubicBezTo>
                  <a:pt x="815" y="631"/>
                  <a:pt x="809" y="627"/>
                  <a:pt x="802" y="626"/>
                </a:cubicBezTo>
                <a:cubicBezTo>
                  <a:pt x="801" y="622"/>
                  <a:pt x="802" y="619"/>
                  <a:pt x="805" y="616"/>
                </a:cubicBezTo>
                <a:cubicBezTo>
                  <a:pt x="810" y="618"/>
                  <a:pt x="814" y="616"/>
                  <a:pt x="818" y="617"/>
                </a:cubicBezTo>
                <a:cubicBezTo>
                  <a:pt x="810" y="609"/>
                  <a:pt x="792" y="615"/>
                  <a:pt x="799" y="597"/>
                </a:cubicBezTo>
                <a:cubicBezTo>
                  <a:pt x="800" y="596"/>
                  <a:pt x="803" y="596"/>
                  <a:pt x="803" y="594"/>
                </a:cubicBezTo>
                <a:cubicBezTo>
                  <a:pt x="805" y="589"/>
                  <a:pt x="801" y="578"/>
                  <a:pt x="807" y="576"/>
                </a:cubicBezTo>
                <a:cubicBezTo>
                  <a:pt x="809" y="580"/>
                  <a:pt x="806" y="583"/>
                  <a:pt x="809" y="586"/>
                </a:cubicBezTo>
                <a:cubicBezTo>
                  <a:pt x="806" y="586"/>
                  <a:pt x="806" y="586"/>
                  <a:pt x="806" y="586"/>
                </a:cubicBezTo>
                <a:cubicBezTo>
                  <a:pt x="807" y="589"/>
                  <a:pt x="809" y="590"/>
                  <a:pt x="808" y="595"/>
                </a:cubicBezTo>
                <a:cubicBezTo>
                  <a:pt x="809" y="596"/>
                  <a:pt x="810" y="596"/>
                  <a:pt x="811" y="596"/>
                </a:cubicBezTo>
                <a:cubicBezTo>
                  <a:pt x="813" y="595"/>
                  <a:pt x="810" y="593"/>
                  <a:pt x="811" y="591"/>
                </a:cubicBezTo>
                <a:cubicBezTo>
                  <a:pt x="813" y="590"/>
                  <a:pt x="818" y="591"/>
                  <a:pt x="818" y="596"/>
                </a:cubicBezTo>
                <a:cubicBezTo>
                  <a:pt x="820" y="592"/>
                  <a:pt x="821" y="586"/>
                  <a:pt x="824" y="582"/>
                </a:cubicBezTo>
                <a:cubicBezTo>
                  <a:pt x="826" y="585"/>
                  <a:pt x="826" y="589"/>
                  <a:pt x="824" y="592"/>
                </a:cubicBezTo>
                <a:cubicBezTo>
                  <a:pt x="828" y="590"/>
                  <a:pt x="826" y="582"/>
                  <a:pt x="829" y="579"/>
                </a:cubicBezTo>
                <a:cubicBezTo>
                  <a:pt x="833" y="580"/>
                  <a:pt x="830" y="586"/>
                  <a:pt x="830" y="589"/>
                </a:cubicBezTo>
                <a:cubicBezTo>
                  <a:pt x="829" y="589"/>
                  <a:pt x="829" y="588"/>
                  <a:pt x="828" y="588"/>
                </a:cubicBezTo>
                <a:cubicBezTo>
                  <a:pt x="828" y="591"/>
                  <a:pt x="828" y="598"/>
                  <a:pt x="826" y="602"/>
                </a:cubicBezTo>
                <a:cubicBezTo>
                  <a:pt x="825" y="601"/>
                  <a:pt x="824" y="600"/>
                  <a:pt x="824" y="598"/>
                </a:cubicBezTo>
                <a:cubicBezTo>
                  <a:pt x="823" y="601"/>
                  <a:pt x="823" y="604"/>
                  <a:pt x="824" y="606"/>
                </a:cubicBezTo>
                <a:cubicBezTo>
                  <a:pt x="824" y="606"/>
                  <a:pt x="824" y="605"/>
                  <a:pt x="823" y="605"/>
                </a:cubicBezTo>
                <a:cubicBezTo>
                  <a:pt x="823" y="609"/>
                  <a:pt x="823" y="609"/>
                  <a:pt x="823" y="609"/>
                </a:cubicBezTo>
                <a:cubicBezTo>
                  <a:pt x="823" y="612"/>
                  <a:pt x="825" y="607"/>
                  <a:pt x="825" y="610"/>
                </a:cubicBezTo>
                <a:cubicBezTo>
                  <a:pt x="825" y="613"/>
                  <a:pt x="825" y="610"/>
                  <a:pt x="823" y="610"/>
                </a:cubicBezTo>
                <a:cubicBezTo>
                  <a:pt x="823" y="613"/>
                  <a:pt x="824" y="613"/>
                  <a:pt x="824" y="616"/>
                </a:cubicBezTo>
                <a:cubicBezTo>
                  <a:pt x="826" y="616"/>
                  <a:pt x="823" y="612"/>
                  <a:pt x="825" y="612"/>
                </a:cubicBezTo>
                <a:cubicBezTo>
                  <a:pt x="833" y="621"/>
                  <a:pt x="831" y="640"/>
                  <a:pt x="824" y="647"/>
                </a:cubicBezTo>
                <a:cubicBezTo>
                  <a:pt x="825" y="649"/>
                  <a:pt x="824" y="652"/>
                  <a:pt x="824" y="654"/>
                </a:cubicBezTo>
                <a:cubicBezTo>
                  <a:pt x="820" y="657"/>
                  <a:pt x="818" y="670"/>
                  <a:pt x="819" y="674"/>
                </a:cubicBezTo>
                <a:cubicBezTo>
                  <a:pt x="814" y="685"/>
                  <a:pt x="804" y="698"/>
                  <a:pt x="797" y="710"/>
                </a:cubicBezTo>
                <a:cubicBezTo>
                  <a:pt x="794" y="711"/>
                  <a:pt x="794" y="709"/>
                  <a:pt x="792" y="710"/>
                </a:cubicBezTo>
                <a:close/>
                <a:moveTo>
                  <a:pt x="796" y="745"/>
                </a:moveTo>
                <a:cubicBezTo>
                  <a:pt x="796" y="742"/>
                  <a:pt x="796" y="741"/>
                  <a:pt x="798" y="741"/>
                </a:cubicBezTo>
                <a:cubicBezTo>
                  <a:pt x="799" y="743"/>
                  <a:pt x="798" y="745"/>
                  <a:pt x="796" y="745"/>
                </a:cubicBezTo>
                <a:close/>
                <a:moveTo>
                  <a:pt x="854" y="600"/>
                </a:moveTo>
                <a:cubicBezTo>
                  <a:pt x="855" y="603"/>
                  <a:pt x="854" y="605"/>
                  <a:pt x="853" y="607"/>
                </a:cubicBezTo>
                <a:cubicBezTo>
                  <a:pt x="857" y="608"/>
                  <a:pt x="853" y="605"/>
                  <a:pt x="856" y="605"/>
                </a:cubicBezTo>
                <a:cubicBezTo>
                  <a:pt x="859" y="613"/>
                  <a:pt x="854" y="631"/>
                  <a:pt x="850" y="639"/>
                </a:cubicBezTo>
                <a:cubicBezTo>
                  <a:pt x="851" y="658"/>
                  <a:pt x="841" y="676"/>
                  <a:pt x="838" y="690"/>
                </a:cubicBezTo>
                <a:cubicBezTo>
                  <a:pt x="836" y="690"/>
                  <a:pt x="836" y="691"/>
                  <a:pt x="835" y="691"/>
                </a:cubicBezTo>
                <a:cubicBezTo>
                  <a:pt x="829" y="708"/>
                  <a:pt x="818" y="716"/>
                  <a:pt x="810" y="728"/>
                </a:cubicBezTo>
                <a:cubicBezTo>
                  <a:pt x="807" y="715"/>
                  <a:pt x="818" y="707"/>
                  <a:pt x="816" y="695"/>
                </a:cubicBezTo>
                <a:cubicBezTo>
                  <a:pt x="818" y="693"/>
                  <a:pt x="819" y="690"/>
                  <a:pt x="823" y="691"/>
                </a:cubicBezTo>
                <a:cubicBezTo>
                  <a:pt x="824" y="688"/>
                  <a:pt x="825" y="685"/>
                  <a:pt x="829" y="685"/>
                </a:cubicBezTo>
                <a:cubicBezTo>
                  <a:pt x="832" y="667"/>
                  <a:pt x="848" y="650"/>
                  <a:pt x="842" y="625"/>
                </a:cubicBezTo>
                <a:cubicBezTo>
                  <a:pt x="846" y="625"/>
                  <a:pt x="846" y="625"/>
                  <a:pt x="846" y="625"/>
                </a:cubicBezTo>
                <a:cubicBezTo>
                  <a:pt x="844" y="623"/>
                  <a:pt x="843" y="621"/>
                  <a:pt x="844" y="617"/>
                </a:cubicBezTo>
                <a:cubicBezTo>
                  <a:pt x="845" y="618"/>
                  <a:pt x="846" y="620"/>
                  <a:pt x="846" y="622"/>
                </a:cubicBezTo>
                <a:cubicBezTo>
                  <a:pt x="849" y="619"/>
                  <a:pt x="847" y="614"/>
                  <a:pt x="847" y="610"/>
                </a:cubicBezTo>
                <a:cubicBezTo>
                  <a:pt x="849" y="611"/>
                  <a:pt x="851" y="612"/>
                  <a:pt x="853" y="613"/>
                </a:cubicBezTo>
                <a:cubicBezTo>
                  <a:pt x="855" y="611"/>
                  <a:pt x="851" y="609"/>
                  <a:pt x="850" y="607"/>
                </a:cubicBezTo>
                <a:cubicBezTo>
                  <a:pt x="850" y="604"/>
                  <a:pt x="851" y="602"/>
                  <a:pt x="849" y="598"/>
                </a:cubicBezTo>
                <a:cubicBezTo>
                  <a:pt x="846" y="595"/>
                  <a:pt x="848" y="590"/>
                  <a:pt x="845" y="585"/>
                </a:cubicBezTo>
                <a:cubicBezTo>
                  <a:pt x="846" y="581"/>
                  <a:pt x="853" y="592"/>
                  <a:pt x="849" y="593"/>
                </a:cubicBezTo>
                <a:cubicBezTo>
                  <a:pt x="850" y="594"/>
                  <a:pt x="852" y="595"/>
                  <a:pt x="854" y="596"/>
                </a:cubicBezTo>
                <a:cubicBezTo>
                  <a:pt x="854" y="596"/>
                  <a:pt x="855" y="595"/>
                  <a:pt x="855" y="594"/>
                </a:cubicBezTo>
                <a:cubicBezTo>
                  <a:pt x="855" y="597"/>
                  <a:pt x="855" y="597"/>
                  <a:pt x="858" y="599"/>
                </a:cubicBezTo>
                <a:cubicBezTo>
                  <a:pt x="855" y="599"/>
                  <a:pt x="857" y="602"/>
                  <a:pt x="854" y="600"/>
                </a:cubicBezTo>
                <a:close/>
                <a:moveTo>
                  <a:pt x="940" y="190"/>
                </a:moveTo>
                <a:cubicBezTo>
                  <a:pt x="941" y="191"/>
                  <a:pt x="943" y="193"/>
                  <a:pt x="942" y="194"/>
                </a:cubicBezTo>
                <a:cubicBezTo>
                  <a:pt x="940" y="194"/>
                  <a:pt x="938" y="192"/>
                  <a:pt x="940" y="190"/>
                </a:cubicBezTo>
                <a:close/>
                <a:moveTo>
                  <a:pt x="922" y="150"/>
                </a:moveTo>
                <a:cubicBezTo>
                  <a:pt x="921" y="149"/>
                  <a:pt x="921" y="150"/>
                  <a:pt x="920" y="150"/>
                </a:cubicBezTo>
                <a:cubicBezTo>
                  <a:pt x="919" y="149"/>
                  <a:pt x="917" y="148"/>
                  <a:pt x="917" y="145"/>
                </a:cubicBezTo>
                <a:cubicBezTo>
                  <a:pt x="920" y="145"/>
                  <a:pt x="921" y="147"/>
                  <a:pt x="922" y="150"/>
                </a:cubicBezTo>
                <a:close/>
                <a:moveTo>
                  <a:pt x="905" y="180"/>
                </a:moveTo>
                <a:cubicBezTo>
                  <a:pt x="906" y="182"/>
                  <a:pt x="910" y="180"/>
                  <a:pt x="909" y="184"/>
                </a:cubicBezTo>
                <a:cubicBezTo>
                  <a:pt x="907" y="185"/>
                  <a:pt x="907" y="183"/>
                  <a:pt x="905" y="184"/>
                </a:cubicBezTo>
                <a:lnTo>
                  <a:pt x="905" y="180"/>
                </a:lnTo>
                <a:close/>
                <a:moveTo>
                  <a:pt x="898" y="427"/>
                </a:moveTo>
                <a:cubicBezTo>
                  <a:pt x="895" y="429"/>
                  <a:pt x="894" y="425"/>
                  <a:pt x="893" y="423"/>
                </a:cubicBezTo>
                <a:cubicBezTo>
                  <a:pt x="895" y="424"/>
                  <a:pt x="897" y="425"/>
                  <a:pt x="898" y="427"/>
                </a:cubicBezTo>
                <a:close/>
                <a:moveTo>
                  <a:pt x="895" y="252"/>
                </a:moveTo>
                <a:cubicBezTo>
                  <a:pt x="887" y="252"/>
                  <a:pt x="880" y="251"/>
                  <a:pt x="880" y="243"/>
                </a:cubicBezTo>
                <a:cubicBezTo>
                  <a:pt x="886" y="247"/>
                  <a:pt x="894" y="243"/>
                  <a:pt x="895" y="252"/>
                </a:cubicBezTo>
                <a:close/>
                <a:moveTo>
                  <a:pt x="880" y="121"/>
                </a:moveTo>
                <a:cubicBezTo>
                  <a:pt x="877" y="119"/>
                  <a:pt x="875" y="119"/>
                  <a:pt x="874" y="116"/>
                </a:cubicBezTo>
                <a:cubicBezTo>
                  <a:pt x="876" y="119"/>
                  <a:pt x="880" y="115"/>
                  <a:pt x="880" y="121"/>
                </a:cubicBezTo>
                <a:close/>
                <a:moveTo>
                  <a:pt x="860" y="272"/>
                </a:moveTo>
                <a:cubicBezTo>
                  <a:pt x="863" y="273"/>
                  <a:pt x="865" y="273"/>
                  <a:pt x="866" y="275"/>
                </a:cubicBezTo>
                <a:cubicBezTo>
                  <a:pt x="865" y="280"/>
                  <a:pt x="859" y="277"/>
                  <a:pt x="860" y="272"/>
                </a:cubicBezTo>
                <a:close/>
                <a:moveTo>
                  <a:pt x="866" y="111"/>
                </a:moveTo>
                <a:cubicBezTo>
                  <a:pt x="868" y="106"/>
                  <a:pt x="872" y="112"/>
                  <a:pt x="872" y="114"/>
                </a:cubicBezTo>
                <a:cubicBezTo>
                  <a:pt x="871" y="116"/>
                  <a:pt x="867" y="112"/>
                  <a:pt x="866" y="111"/>
                </a:cubicBezTo>
                <a:close/>
                <a:moveTo>
                  <a:pt x="870" y="277"/>
                </a:moveTo>
                <a:cubicBezTo>
                  <a:pt x="876" y="278"/>
                  <a:pt x="879" y="282"/>
                  <a:pt x="881" y="288"/>
                </a:cubicBezTo>
                <a:cubicBezTo>
                  <a:pt x="876" y="286"/>
                  <a:pt x="873" y="281"/>
                  <a:pt x="870" y="277"/>
                </a:cubicBezTo>
                <a:close/>
                <a:moveTo>
                  <a:pt x="890" y="266"/>
                </a:moveTo>
                <a:cubicBezTo>
                  <a:pt x="885" y="261"/>
                  <a:pt x="879" y="265"/>
                  <a:pt x="874" y="259"/>
                </a:cubicBezTo>
                <a:cubicBezTo>
                  <a:pt x="875" y="258"/>
                  <a:pt x="878" y="258"/>
                  <a:pt x="876" y="256"/>
                </a:cubicBezTo>
                <a:cubicBezTo>
                  <a:pt x="877" y="256"/>
                  <a:pt x="889" y="259"/>
                  <a:pt x="893" y="263"/>
                </a:cubicBezTo>
                <a:cubicBezTo>
                  <a:pt x="893" y="266"/>
                  <a:pt x="889" y="263"/>
                  <a:pt x="890" y="266"/>
                </a:cubicBezTo>
                <a:close/>
                <a:moveTo>
                  <a:pt x="898" y="438"/>
                </a:moveTo>
                <a:cubicBezTo>
                  <a:pt x="894" y="437"/>
                  <a:pt x="894" y="432"/>
                  <a:pt x="893" y="428"/>
                </a:cubicBezTo>
                <a:cubicBezTo>
                  <a:pt x="896" y="430"/>
                  <a:pt x="900" y="434"/>
                  <a:pt x="898" y="438"/>
                </a:cubicBezTo>
                <a:close/>
                <a:moveTo>
                  <a:pt x="902" y="444"/>
                </a:moveTo>
                <a:cubicBezTo>
                  <a:pt x="903" y="444"/>
                  <a:pt x="904" y="444"/>
                  <a:pt x="904" y="443"/>
                </a:cubicBezTo>
                <a:cubicBezTo>
                  <a:pt x="906" y="444"/>
                  <a:pt x="905" y="448"/>
                  <a:pt x="908" y="447"/>
                </a:cubicBezTo>
                <a:cubicBezTo>
                  <a:pt x="905" y="450"/>
                  <a:pt x="909" y="453"/>
                  <a:pt x="911" y="456"/>
                </a:cubicBezTo>
                <a:cubicBezTo>
                  <a:pt x="906" y="457"/>
                  <a:pt x="904" y="448"/>
                  <a:pt x="902" y="444"/>
                </a:cubicBezTo>
                <a:close/>
                <a:moveTo>
                  <a:pt x="904" y="301"/>
                </a:moveTo>
                <a:cubicBezTo>
                  <a:pt x="906" y="302"/>
                  <a:pt x="907" y="302"/>
                  <a:pt x="908" y="304"/>
                </a:cubicBezTo>
                <a:cubicBezTo>
                  <a:pt x="907" y="306"/>
                  <a:pt x="903" y="304"/>
                  <a:pt x="904" y="301"/>
                </a:cubicBezTo>
                <a:close/>
                <a:moveTo>
                  <a:pt x="917" y="342"/>
                </a:moveTo>
                <a:cubicBezTo>
                  <a:pt x="920" y="340"/>
                  <a:pt x="924" y="345"/>
                  <a:pt x="924" y="340"/>
                </a:cubicBezTo>
                <a:cubicBezTo>
                  <a:pt x="928" y="340"/>
                  <a:pt x="931" y="340"/>
                  <a:pt x="933" y="342"/>
                </a:cubicBezTo>
                <a:cubicBezTo>
                  <a:pt x="931" y="347"/>
                  <a:pt x="935" y="347"/>
                  <a:pt x="935" y="351"/>
                </a:cubicBezTo>
                <a:cubicBezTo>
                  <a:pt x="930" y="347"/>
                  <a:pt x="919" y="349"/>
                  <a:pt x="917" y="342"/>
                </a:cubicBezTo>
                <a:close/>
                <a:moveTo>
                  <a:pt x="921" y="248"/>
                </a:moveTo>
                <a:cubicBezTo>
                  <a:pt x="921" y="246"/>
                  <a:pt x="921" y="246"/>
                  <a:pt x="921" y="246"/>
                </a:cubicBezTo>
                <a:cubicBezTo>
                  <a:pt x="925" y="246"/>
                  <a:pt x="925" y="250"/>
                  <a:pt x="927" y="252"/>
                </a:cubicBezTo>
                <a:cubicBezTo>
                  <a:pt x="924" y="250"/>
                  <a:pt x="924" y="248"/>
                  <a:pt x="921" y="248"/>
                </a:cubicBezTo>
                <a:close/>
                <a:moveTo>
                  <a:pt x="928" y="252"/>
                </a:moveTo>
                <a:cubicBezTo>
                  <a:pt x="931" y="252"/>
                  <a:pt x="932" y="253"/>
                  <a:pt x="932" y="256"/>
                </a:cubicBezTo>
                <a:cubicBezTo>
                  <a:pt x="930" y="255"/>
                  <a:pt x="928" y="255"/>
                  <a:pt x="928" y="252"/>
                </a:cubicBezTo>
                <a:close/>
                <a:moveTo>
                  <a:pt x="936" y="253"/>
                </a:moveTo>
                <a:cubicBezTo>
                  <a:pt x="926" y="239"/>
                  <a:pt x="908" y="238"/>
                  <a:pt x="898" y="224"/>
                </a:cubicBezTo>
                <a:cubicBezTo>
                  <a:pt x="905" y="226"/>
                  <a:pt x="909" y="228"/>
                  <a:pt x="917" y="230"/>
                </a:cubicBezTo>
                <a:cubicBezTo>
                  <a:pt x="916" y="233"/>
                  <a:pt x="923" y="237"/>
                  <a:pt x="925" y="236"/>
                </a:cubicBezTo>
                <a:cubicBezTo>
                  <a:pt x="929" y="247"/>
                  <a:pt x="942" y="246"/>
                  <a:pt x="946" y="256"/>
                </a:cubicBezTo>
                <a:cubicBezTo>
                  <a:pt x="942" y="256"/>
                  <a:pt x="940" y="251"/>
                  <a:pt x="936" y="253"/>
                </a:cubicBezTo>
                <a:close/>
                <a:moveTo>
                  <a:pt x="952" y="227"/>
                </a:moveTo>
                <a:cubicBezTo>
                  <a:pt x="951" y="228"/>
                  <a:pt x="955" y="231"/>
                  <a:pt x="955" y="234"/>
                </a:cubicBezTo>
                <a:cubicBezTo>
                  <a:pt x="951" y="234"/>
                  <a:pt x="949" y="230"/>
                  <a:pt x="946" y="228"/>
                </a:cubicBezTo>
                <a:cubicBezTo>
                  <a:pt x="946" y="230"/>
                  <a:pt x="943" y="232"/>
                  <a:pt x="942" y="230"/>
                </a:cubicBezTo>
                <a:cubicBezTo>
                  <a:pt x="941" y="232"/>
                  <a:pt x="942" y="232"/>
                  <a:pt x="943" y="233"/>
                </a:cubicBezTo>
                <a:cubicBezTo>
                  <a:pt x="941" y="235"/>
                  <a:pt x="939" y="229"/>
                  <a:pt x="937" y="233"/>
                </a:cubicBezTo>
                <a:cubicBezTo>
                  <a:pt x="934" y="225"/>
                  <a:pt x="924" y="220"/>
                  <a:pt x="920" y="211"/>
                </a:cubicBezTo>
                <a:cubicBezTo>
                  <a:pt x="923" y="211"/>
                  <a:pt x="923" y="211"/>
                  <a:pt x="923" y="211"/>
                </a:cubicBezTo>
                <a:cubicBezTo>
                  <a:pt x="922" y="208"/>
                  <a:pt x="919" y="208"/>
                  <a:pt x="919" y="205"/>
                </a:cubicBezTo>
                <a:cubicBezTo>
                  <a:pt x="925" y="209"/>
                  <a:pt x="933" y="210"/>
                  <a:pt x="938" y="214"/>
                </a:cubicBezTo>
                <a:cubicBezTo>
                  <a:pt x="938" y="219"/>
                  <a:pt x="940" y="220"/>
                  <a:pt x="944" y="220"/>
                </a:cubicBezTo>
                <a:cubicBezTo>
                  <a:pt x="943" y="219"/>
                  <a:pt x="940" y="220"/>
                  <a:pt x="941" y="217"/>
                </a:cubicBezTo>
                <a:cubicBezTo>
                  <a:pt x="942" y="217"/>
                  <a:pt x="943" y="217"/>
                  <a:pt x="943" y="216"/>
                </a:cubicBezTo>
                <a:cubicBezTo>
                  <a:pt x="943" y="214"/>
                  <a:pt x="942" y="213"/>
                  <a:pt x="940" y="213"/>
                </a:cubicBezTo>
                <a:cubicBezTo>
                  <a:pt x="953" y="206"/>
                  <a:pt x="955" y="226"/>
                  <a:pt x="963" y="229"/>
                </a:cubicBezTo>
                <a:cubicBezTo>
                  <a:pt x="963" y="232"/>
                  <a:pt x="964" y="232"/>
                  <a:pt x="964" y="235"/>
                </a:cubicBezTo>
                <a:cubicBezTo>
                  <a:pt x="959" y="234"/>
                  <a:pt x="957" y="229"/>
                  <a:pt x="952" y="227"/>
                </a:cubicBezTo>
                <a:close/>
                <a:moveTo>
                  <a:pt x="966" y="256"/>
                </a:moveTo>
                <a:cubicBezTo>
                  <a:pt x="965" y="257"/>
                  <a:pt x="962" y="254"/>
                  <a:pt x="963" y="250"/>
                </a:cubicBezTo>
                <a:cubicBezTo>
                  <a:pt x="965" y="251"/>
                  <a:pt x="966" y="252"/>
                  <a:pt x="967" y="255"/>
                </a:cubicBezTo>
                <a:cubicBezTo>
                  <a:pt x="965" y="254"/>
                  <a:pt x="965" y="256"/>
                  <a:pt x="966" y="256"/>
                </a:cubicBezTo>
                <a:close/>
                <a:moveTo>
                  <a:pt x="966" y="199"/>
                </a:moveTo>
                <a:cubicBezTo>
                  <a:pt x="970" y="199"/>
                  <a:pt x="972" y="202"/>
                  <a:pt x="975" y="204"/>
                </a:cubicBezTo>
                <a:cubicBezTo>
                  <a:pt x="972" y="208"/>
                  <a:pt x="967" y="202"/>
                  <a:pt x="966" y="199"/>
                </a:cubicBezTo>
                <a:close/>
                <a:moveTo>
                  <a:pt x="880" y="807"/>
                </a:moveTo>
                <a:cubicBezTo>
                  <a:pt x="880" y="802"/>
                  <a:pt x="882" y="800"/>
                  <a:pt x="884" y="798"/>
                </a:cubicBezTo>
                <a:cubicBezTo>
                  <a:pt x="886" y="802"/>
                  <a:pt x="883" y="806"/>
                  <a:pt x="880" y="807"/>
                </a:cubicBezTo>
                <a:close/>
                <a:moveTo>
                  <a:pt x="890" y="805"/>
                </a:moveTo>
                <a:cubicBezTo>
                  <a:pt x="891" y="801"/>
                  <a:pt x="892" y="802"/>
                  <a:pt x="896" y="802"/>
                </a:cubicBezTo>
                <a:cubicBezTo>
                  <a:pt x="896" y="805"/>
                  <a:pt x="893" y="807"/>
                  <a:pt x="890" y="805"/>
                </a:cubicBezTo>
                <a:close/>
                <a:moveTo>
                  <a:pt x="854" y="904"/>
                </a:moveTo>
                <a:cubicBezTo>
                  <a:pt x="849" y="906"/>
                  <a:pt x="844" y="912"/>
                  <a:pt x="838" y="910"/>
                </a:cubicBezTo>
                <a:cubicBezTo>
                  <a:pt x="843" y="903"/>
                  <a:pt x="848" y="893"/>
                  <a:pt x="859" y="896"/>
                </a:cubicBezTo>
                <a:cubicBezTo>
                  <a:pt x="857" y="899"/>
                  <a:pt x="855" y="898"/>
                  <a:pt x="854" y="904"/>
                </a:cubicBezTo>
                <a:close/>
                <a:moveTo>
                  <a:pt x="873" y="877"/>
                </a:moveTo>
                <a:cubicBezTo>
                  <a:pt x="870" y="877"/>
                  <a:pt x="870" y="880"/>
                  <a:pt x="866" y="880"/>
                </a:cubicBezTo>
                <a:cubicBezTo>
                  <a:pt x="867" y="875"/>
                  <a:pt x="869" y="872"/>
                  <a:pt x="874" y="872"/>
                </a:cubicBezTo>
                <a:cubicBezTo>
                  <a:pt x="874" y="874"/>
                  <a:pt x="873" y="874"/>
                  <a:pt x="873" y="877"/>
                </a:cubicBezTo>
                <a:close/>
                <a:moveTo>
                  <a:pt x="916" y="832"/>
                </a:moveTo>
                <a:cubicBezTo>
                  <a:pt x="913" y="834"/>
                  <a:pt x="911" y="832"/>
                  <a:pt x="910" y="830"/>
                </a:cubicBezTo>
                <a:cubicBezTo>
                  <a:pt x="911" y="823"/>
                  <a:pt x="920" y="824"/>
                  <a:pt x="916" y="832"/>
                </a:cubicBezTo>
                <a:close/>
                <a:moveTo>
                  <a:pt x="885" y="951"/>
                </a:moveTo>
                <a:cubicBezTo>
                  <a:pt x="888" y="949"/>
                  <a:pt x="889" y="945"/>
                  <a:pt x="893" y="944"/>
                </a:cubicBezTo>
                <a:cubicBezTo>
                  <a:pt x="891" y="947"/>
                  <a:pt x="888" y="952"/>
                  <a:pt x="885" y="951"/>
                </a:cubicBezTo>
                <a:close/>
                <a:moveTo>
                  <a:pt x="892" y="915"/>
                </a:moveTo>
                <a:cubicBezTo>
                  <a:pt x="885" y="920"/>
                  <a:pt x="879" y="926"/>
                  <a:pt x="870" y="928"/>
                </a:cubicBezTo>
                <a:cubicBezTo>
                  <a:pt x="870" y="924"/>
                  <a:pt x="873" y="923"/>
                  <a:pt x="876" y="922"/>
                </a:cubicBezTo>
                <a:cubicBezTo>
                  <a:pt x="884" y="918"/>
                  <a:pt x="890" y="910"/>
                  <a:pt x="900" y="908"/>
                </a:cubicBezTo>
                <a:cubicBezTo>
                  <a:pt x="901" y="912"/>
                  <a:pt x="897" y="917"/>
                  <a:pt x="892" y="915"/>
                </a:cubicBezTo>
                <a:close/>
                <a:moveTo>
                  <a:pt x="899" y="940"/>
                </a:moveTo>
                <a:cubicBezTo>
                  <a:pt x="902" y="928"/>
                  <a:pt x="913" y="924"/>
                  <a:pt x="921" y="917"/>
                </a:cubicBezTo>
                <a:cubicBezTo>
                  <a:pt x="919" y="928"/>
                  <a:pt x="905" y="932"/>
                  <a:pt x="899" y="940"/>
                </a:cubicBezTo>
                <a:close/>
                <a:moveTo>
                  <a:pt x="924" y="887"/>
                </a:moveTo>
                <a:cubicBezTo>
                  <a:pt x="920" y="886"/>
                  <a:pt x="920" y="890"/>
                  <a:pt x="916" y="889"/>
                </a:cubicBezTo>
                <a:cubicBezTo>
                  <a:pt x="918" y="886"/>
                  <a:pt x="920" y="883"/>
                  <a:pt x="924" y="883"/>
                </a:cubicBezTo>
                <a:lnTo>
                  <a:pt x="924" y="887"/>
                </a:lnTo>
                <a:close/>
                <a:moveTo>
                  <a:pt x="944" y="754"/>
                </a:moveTo>
                <a:cubicBezTo>
                  <a:pt x="941" y="752"/>
                  <a:pt x="946" y="750"/>
                  <a:pt x="946" y="748"/>
                </a:cubicBezTo>
                <a:cubicBezTo>
                  <a:pt x="948" y="750"/>
                  <a:pt x="943" y="751"/>
                  <a:pt x="944" y="754"/>
                </a:cubicBezTo>
                <a:close/>
                <a:moveTo>
                  <a:pt x="946" y="747"/>
                </a:moveTo>
                <a:cubicBezTo>
                  <a:pt x="945" y="745"/>
                  <a:pt x="944" y="739"/>
                  <a:pt x="947" y="736"/>
                </a:cubicBezTo>
                <a:cubicBezTo>
                  <a:pt x="949" y="740"/>
                  <a:pt x="950" y="745"/>
                  <a:pt x="946" y="747"/>
                </a:cubicBezTo>
                <a:close/>
                <a:moveTo>
                  <a:pt x="809" y="1015"/>
                </a:moveTo>
                <a:cubicBezTo>
                  <a:pt x="808" y="1011"/>
                  <a:pt x="814" y="1011"/>
                  <a:pt x="814" y="1014"/>
                </a:cubicBezTo>
                <a:cubicBezTo>
                  <a:pt x="812" y="1014"/>
                  <a:pt x="811" y="1016"/>
                  <a:pt x="809" y="1015"/>
                </a:cubicBezTo>
                <a:close/>
                <a:moveTo>
                  <a:pt x="864" y="1003"/>
                </a:moveTo>
                <a:cubicBezTo>
                  <a:pt x="863" y="1000"/>
                  <a:pt x="867" y="995"/>
                  <a:pt x="872" y="995"/>
                </a:cubicBezTo>
                <a:cubicBezTo>
                  <a:pt x="870" y="999"/>
                  <a:pt x="866" y="1000"/>
                  <a:pt x="864" y="1003"/>
                </a:cubicBezTo>
                <a:close/>
                <a:moveTo>
                  <a:pt x="859" y="1053"/>
                </a:moveTo>
                <a:cubicBezTo>
                  <a:pt x="863" y="1048"/>
                  <a:pt x="869" y="1047"/>
                  <a:pt x="875" y="1045"/>
                </a:cubicBezTo>
                <a:cubicBezTo>
                  <a:pt x="873" y="1050"/>
                  <a:pt x="865" y="1053"/>
                  <a:pt x="859" y="1053"/>
                </a:cubicBezTo>
                <a:close/>
                <a:moveTo>
                  <a:pt x="906" y="981"/>
                </a:moveTo>
                <a:cubicBezTo>
                  <a:pt x="903" y="981"/>
                  <a:pt x="904" y="979"/>
                  <a:pt x="902" y="979"/>
                </a:cubicBezTo>
                <a:cubicBezTo>
                  <a:pt x="901" y="976"/>
                  <a:pt x="903" y="976"/>
                  <a:pt x="903" y="973"/>
                </a:cubicBezTo>
                <a:cubicBezTo>
                  <a:pt x="906" y="973"/>
                  <a:pt x="906" y="973"/>
                  <a:pt x="906" y="973"/>
                </a:cubicBezTo>
                <a:cubicBezTo>
                  <a:pt x="905" y="977"/>
                  <a:pt x="907" y="979"/>
                  <a:pt x="906" y="981"/>
                </a:cubicBezTo>
                <a:close/>
                <a:moveTo>
                  <a:pt x="907" y="1053"/>
                </a:moveTo>
                <a:cubicBezTo>
                  <a:pt x="908" y="1050"/>
                  <a:pt x="910" y="1050"/>
                  <a:pt x="913" y="1050"/>
                </a:cubicBezTo>
                <a:cubicBezTo>
                  <a:pt x="913" y="1053"/>
                  <a:pt x="910" y="1053"/>
                  <a:pt x="907" y="1053"/>
                </a:cubicBezTo>
                <a:close/>
                <a:moveTo>
                  <a:pt x="919" y="954"/>
                </a:moveTo>
                <a:cubicBezTo>
                  <a:pt x="920" y="951"/>
                  <a:pt x="923" y="949"/>
                  <a:pt x="927" y="948"/>
                </a:cubicBezTo>
                <a:cubicBezTo>
                  <a:pt x="925" y="952"/>
                  <a:pt x="922" y="954"/>
                  <a:pt x="919" y="954"/>
                </a:cubicBezTo>
                <a:close/>
                <a:moveTo>
                  <a:pt x="961" y="1042"/>
                </a:moveTo>
                <a:cubicBezTo>
                  <a:pt x="961" y="1039"/>
                  <a:pt x="961" y="1039"/>
                  <a:pt x="961" y="1039"/>
                </a:cubicBezTo>
                <a:cubicBezTo>
                  <a:pt x="965" y="1040"/>
                  <a:pt x="964" y="1035"/>
                  <a:pt x="968" y="1036"/>
                </a:cubicBezTo>
                <a:cubicBezTo>
                  <a:pt x="967" y="1040"/>
                  <a:pt x="963" y="1043"/>
                  <a:pt x="961" y="1042"/>
                </a:cubicBezTo>
                <a:close/>
                <a:moveTo>
                  <a:pt x="968" y="1029"/>
                </a:moveTo>
                <a:cubicBezTo>
                  <a:pt x="969" y="1026"/>
                  <a:pt x="971" y="1027"/>
                  <a:pt x="972" y="1025"/>
                </a:cubicBezTo>
                <a:cubicBezTo>
                  <a:pt x="974" y="1026"/>
                  <a:pt x="971" y="1029"/>
                  <a:pt x="968" y="1029"/>
                </a:cubicBezTo>
                <a:close/>
                <a:moveTo>
                  <a:pt x="972" y="1011"/>
                </a:moveTo>
                <a:cubicBezTo>
                  <a:pt x="971" y="1003"/>
                  <a:pt x="977" y="1001"/>
                  <a:pt x="983" y="1000"/>
                </a:cubicBezTo>
                <a:cubicBezTo>
                  <a:pt x="980" y="1005"/>
                  <a:pt x="977" y="1009"/>
                  <a:pt x="972" y="1011"/>
                </a:cubicBezTo>
                <a:close/>
                <a:moveTo>
                  <a:pt x="990" y="1016"/>
                </a:moveTo>
                <a:cubicBezTo>
                  <a:pt x="986" y="1015"/>
                  <a:pt x="982" y="1019"/>
                  <a:pt x="982" y="1013"/>
                </a:cubicBezTo>
                <a:cubicBezTo>
                  <a:pt x="987" y="1014"/>
                  <a:pt x="988" y="1009"/>
                  <a:pt x="992" y="1011"/>
                </a:cubicBezTo>
                <a:cubicBezTo>
                  <a:pt x="992" y="1014"/>
                  <a:pt x="990" y="1014"/>
                  <a:pt x="990" y="1016"/>
                </a:cubicBezTo>
                <a:close/>
                <a:moveTo>
                  <a:pt x="1021" y="515"/>
                </a:moveTo>
                <a:cubicBezTo>
                  <a:pt x="1028" y="517"/>
                  <a:pt x="1023" y="525"/>
                  <a:pt x="1024" y="527"/>
                </a:cubicBezTo>
                <a:cubicBezTo>
                  <a:pt x="1022" y="528"/>
                  <a:pt x="1021" y="533"/>
                  <a:pt x="1018" y="531"/>
                </a:cubicBezTo>
                <a:cubicBezTo>
                  <a:pt x="1016" y="532"/>
                  <a:pt x="1017" y="538"/>
                  <a:pt x="1014" y="539"/>
                </a:cubicBezTo>
                <a:cubicBezTo>
                  <a:pt x="1012" y="529"/>
                  <a:pt x="1014" y="518"/>
                  <a:pt x="1021" y="515"/>
                </a:cubicBezTo>
                <a:close/>
                <a:moveTo>
                  <a:pt x="1008" y="607"/>
                </a:moveTo>
                <a:cubicBezTo>
                  <a:pt x="1007" y="606"/>
                  <a:pt x="1006" y="605"/>
                  <a:pt x="1006" y="603"/>
                </a:cubicBezTo>
                <a:cubicBezTo>
                  <a:pt x="1007" y="602"/>
                  <a:pt x="1009" y="602"/>
                  <a:pt x="1009" y="600"/>
                </a:cubicBezTo>
                <a:cubicBezTo>
                  <a:pt x="1011" y="602"/>
                  <a:pt x="1009" y="605"/>
                  <a:pt x="1008" y="607"/>
                </a:cubicBezTo>
                <a:close/>
                <a:moveTo>
                  <a:pt x="1012" y="965"/>
                </a:moveTo>
                <a:cubicBezTo>
                  <a:pt x="1014" y="964"/>
                  <a:pt x="1015" y="965"/>
                  <a:pt x="1017" y="965"/>
                </a:cubicBezTo>
                <a:cubicBezTo>
                  <a:pt x="1018" y="968"/>
                  <a:pt x="1016" y="968"/>
                  <a:pt x="1016" y="970"/>
                </a:cubicBezTo>
                <a:cubicBezTo>
                  <a:pt x="1014" y="969"/>
                  <a:pt x="1012" y="968"/>
                  <a:pt x="1012" y="965"/>
                </a:cubicBezTo>
                <a:close/>
                <a:moveTo>
                  <a:pt x="1014" y="1005"/>
                </a:moveTo>
                <a:cubicBezTo>
                  <a:pt x="1015" y="1001"/>
                  <a:pt x="1018" y="999"/>
                  <a:pt x="1022" y="998"/>
                </a:cubicBezTo>
                <a:cubicBezTo>
                  <a:pt x="1021" y="1002"/>
                  <a:pt x="1018" y="1004"/>
                  <a:pt x="1014" y="1005"/>
                </a:cubicBezTo>
                <a:close/>
                <a:moveTo>
                  <a:pt x="1022" y="997"/>
                </a:moveTo>
                <a:cubicBezTo>
                  <a:pt x="1022" y="996"/>
                  <a:pt x="1024" y="997"/>
                  <a:pt x="1024" y="995"/>
                </a:cubicBezTo>
                <a:cubicBezTo>
                  <a:pt x="1026" y="996"/>
                  <a:pt x="1026" y="997"/>
                  <a:pt x="1027" y="997"/>
                </a:cubicBezTo>
                <a:cubicBezTo>
                  <a:pt x="1026" y="1000"/>
                  <a:pt x="1023" y="998"/>
                  <a:pt x="1022" y="997"/>
                </a:cubicBezTo>
                <a:close/>
                <a:moveTo>
                  <a:pt x="1041" y="247"/>
                </a:moveTo>
                <a:cubicBezTo>
                  <a:pt x="1043" y="247"/>
                  <a:pt x="1043" y="247"/>
                  <a:pt x="1043" y="247"/>
                </a:cubicBezTo>
                <a:cubicBezTo>
                  <a:pt x="1042" y="254"/>
                  <a:pt x="1048" y="254"/>
                  <a:pt x="1048" y="260"/>
                </a:cubicBezTo>
                <a:cubicBezTo>
                  <a:pt x="1040" y="263"/>
                  <a:pt x="1036" y="254"/>
                  <a:pt x="1041" y="247"/>
                </a:cubicBezTo>
                <a:close/>
                <a:moveTo>
                  <a:pt x="1062" y="978"/>
                </a:moveTo>
                <a:cubicBezTo>
                  <a:pt x="1063" y="978"/>
                  <a:pt x="1063" y="979"/>
                  <a:pt x="1064" y="979"/>
                </a:cubicBezTo>
                <a:cubicBezTo>
                  <a:pt x="1064" y="974"/>
                  <a:pt x="1063" y="973"/>
                  <a:pt x="1064" y="970"/>
                </a:cubicBezTo>
                <a:cubicBezTo>
                  <a:pt x="1070" y="970"/>
                  <a:pt x="1064" y="983"/>
                  <a:pt x="1062" y="978"/>
                </a:cubicBezTo>
                <a:close/>
                <a:moveTo>
                  <a:pt x="1079" y="277"/>
                </a:moveTo>
                <a:cubicBezTo>
                  <a:pt x="1078" y="280"/>
                  <a:pt x="1082" y="283"/>
                  <a:pt x="1080" y="287"/>
                </a:cubicBezTo>
                <a:cubicBezTo>
                  <a:pt x="1077" y="286"/>
                  <a:pt x="1070" y="280"/>
                  <a:pt x="1076" y="279"/>
                </a:cubicBezTo>
                <a:cubicBezTo>
                  <a:pt x="1076" y="277"/>
                  <a:pt x="1072" y="279"/>
                  <a:pt x="1071" y="278"/>
                </a:cubicBezTo>
                <a:cubicBezTo>
                  <a:pt x="1070" y="275"/>
                  <a:pt x="1069" y="274"/>
                  <a:pt x="1067" y="272"/>
                </a:cubicBezTo>
                <a:cubicBezTo>
                  <a:pt x="1067" y="271"/>
                  <a:pt x="1068" y="271"/>
                  <a:pt x="1068" y="270"/>
                </a:cubicBezTo>
                <a:cubicBezTo>
                  <a:pt x="1070" y="270"/>
                  <a:pt x="1072" y="271"/>
                  <a:pt x="1072" y="267"/>
                </a:cubicBezTo>
                <a:cubicBezTo>
                  <a:pt x="1076" y="270"/>
                  <a:pt x="1079" y="273"/>
                  <a:pt x="1082" y="277"/>
                </a:cubicBezTo>
                <a:cubicBezTo>
                  <a:pt x="1083" y="277"/>
                  <a:pt x="1083" y="276"/>
                  <a:pt x="1083" y="275"/>
                </a:cubicBezTo>
                <a:cubicBezTo>
                  <a:pt x="1087" y="276"/>
                  <a:pt x="1085" y="280"/>
                  <a:pt x="1086" y="284"/>
                </a:cubicBezTo>
                <a:cubicBezTo>
                  <a:pt x="1082" y="283"/>
                  <a:pt x="1082" y="279"/>
                  <a:pt x="1079" y="277"/>
                </a:cubicBezTo>
                <a:close/>
                <a:moveTo>
                  <a:pt x="1090" y="289"/>
                </a:moveTo>
                <a:cubicBezTo>
                  <a:pt x="1096" y="290"/>
                  <a:pt x="1098" y="297"/>
                  <a:pt x="1099" y="304"/>
                </a:cubicBezTo>
                <a:cubicBezTo>
                  <a:pt x="1093" y="300"/>
                  <a:pt x="1094" y="294"/>
                  <a:pt x="1090" y="289"/>
                </a:cubicBezTo>
                <a:close/>
                <a:moveTo>
                  <a:pt x="1100" y="904"/>
                </a:moveTo>
                <a:cubicBezTo>
                  <a:pt x="1098" y="904"/>
                  <a:pt x="1098" y="903"/>
                  <a:pt x="1096" y="902"/>
                </a:cubicBezTo>
                <a:cubicBezTo>
                  <a:pt x="1097" y="895"/>
                  <a:pt x="1101" y="892"/>
                  <a:pt x="1105" y="888"/>
                </a:cubicBezTo>
                <a:cubicBezTo>
                  <a:pt x="1106" y="889"/>
                  <a:pt x="1106" y="889"/>
                  <a:pt x="1107" y="890"/>
                </a:cubicBezTo>
                <a:cubicBezTo>
                  <a:pt x="1106" y="896"/>
                  <a:pt x="1101" y="898"/>
                  <a:pt x="1100" y="904"/>
                </a:cubicBezTo>
                <a:close/>
                <a:moveTo>
                  <a:pt x="1172" y="461"/>
                </a:moveTo>
                <a:cubicBezTo>
                  <a:pt x="1169" y="460"/>
                  <a:pt x="1169" y="452"/>
                  <a:pt x="1169" y="449"/>
                </a:cubicBezTo>
                <a:cubicBezTo>
                  <a:pt x="1172" y="452"/>
                  <a:pt x="1172" y="456"/>
                  <a:pt x="1172" y="461"/>
                </a:cubicBezTo>
                <a:close/>
                <a:moveTo>
                  <a:pt x="1198" y="684"/>
                </a:moveTo>
                <a:cubicBezTo>
                  <a:pt x="1198" y="683"/>
                  <a:pt x="1198" y="683"/>
                  <a:pt x="1199" y="682"/>
                </a:cubicBezTo>
                <a:cubicBezTo>
                  <a:pt x="1198" y="683"/>
                  <a:pt x="1198" y="683"/>
                  <a:pt x="1198" y="684"/>
                </a:cubicBezTo>
                <a:close/>
                <a:moveTo>
                  <a:pt x="274" y="93"/>
                </a:moveTo>
                <a:cubicBezTo>
                  <a:pt x="274" y="92"/>
                  <a:pt x="275" y="92"/>
                  <a:pt x="275" y="92"/>
                </a:cubicBezTo>
                <a:cubicBezTo>
                  <a:pt x="274" y="92"/>
                  <a:pt x="274" y="92"/>
                  <a:pt x="274" y="93"/>
                </a:cubicBezTo>
                <a:close/>
                <a:moveTo>
                  <a:pt x="298" y="99"/>
                </a:moveTo>
                <a:cubicBezTo>
                  <a:pt x="301" y="99"/>
                  <a:pt x="305" y="94"/>
                  <a:pt x="306" y="93"/>
                </a:cubicBezTo>
                <a:cubicBezTo>
                  <a:pt x="302" y="94"/>
                  <a:pt x="300" y="96"/>
                  <a:pt x="298" y="99"/>
                </a:cubicBezTo>
                <a:close/>
                <a:moveTo>
                  <a:pt x="306" y="93"/>
                </a:moveTo>
                <a:cubicBezTo>
                  <a:pt x="306" y="93"/>
                  <a:pt x="306" y="93"/>
                  <a:pt x="306" y="93"/>
                </a:cubicBezTo>
                <a:cubicBezTo>
                  <a:pt x="306" y="92"/>
                  <a:pt x="306" y="92"/>
                  <a:pt x="306" y="93"/>
                </a:cubicBezTo>
                <a:close/>
                <a:moveTo>
                  <a:pt x="957" y="97"/>
                </a:moveTo>
                <a:cubicBezTo>
                  <a:pt x="966" y="98"/>
                  <a:pt x="963" y="95"/>
                  <a:pt x="955" y="93"/>
                </a:cubicBezTo>
                <a:cubicBezTo>
                  <a:pt x="953" y="95"/>
                  <a:pt x="957" y="95"/>
                  <a:pt x="957" y="97"/>
                </a:cubicBezTo>
                <a:close/>
                <a:moveTo>
                  <a:pt x="307" y="136"/>
                </a:moveTo>
                <a:cubicBezTo>
                  <a:pt x="310" y="133"/>
                  <a:pt x="315" y="131"/>
                  <a:pt x="318" y="127"/>
                </a:cubicBezTo>
                <a:cubicBezTo>
                  <a:pt x="311" y="127"/>
                  <a:pt x="310" y="132"/>
                  <a:pt x="307" y="136"/>
                </a:cubicBezTo>
                <a:close/>
                <a:moveTo>
                  <a:pt x="1024" y="152"/>
                </a:moveTo>
                <a:cubicBezTo>
                  <a:pt x="1027" y="152"/>
                  <a:pt x="1029" y="151"/>
                  <a:pt x="1030" y="150"/>
                </a:cubicBezTo>
                <a:cubicBezTo>
                  <a:pt x="1030" y="150"/>
                  <a:pt x="1031" y="151"/>
                  <a:pt x="1032" y="150"/>
                </a:cubicBezTo>
                <a:cubicBezTo>
                  <a:pt x="1032" y="146"/>
                  <a:pt x="1029" y="150"/>
                  <a:pt x="1028" y="150"/>
                </a:cubicBezTo>
                <a:cubicBezTo>
                  <a:pt x="1028" y="149"/>
                  <a:pt x="1024" y="146"/>
                  <a:pt x="1022" y="143"/>
                </a:cubicBezTo>
                <a:cubicBezTo>
                  <a:pt x="1022" y="145"/>
                  <a:pt x="1021" y="145"/>
                  <a:pt x="1020" y="146"/>
                </a:cubicBezTo>
                <a:cubicBezTo>
                  <a:pt x="1025" y="146"/>
                  <a:pt x="1024" y="150"/>
                  <a:pt x="1024" y="152"/>
                </a:cubicBezTo>
                <a:close/>
                <a:moveTo>
                  <a:pt x="941" y="152"/>
                </a:moveTo>
                <a:cubicBezTo>
                  <a:pt x="940" y="148"/>
                  <a:pt x="943" y="152"/>
                  <a:pt x="945" y="151"/>
                </a:cubicBezTo>
                <a:cubicBezTo>
                  <a:pt x="945" y="150"/>
                  <a:pt x="944" y="149"/>
                  <a:pt x="945" y="149"/>
                </a:cubicBezTo>
                <a:cubicBezTo>
                  <a:pt x="954" y="148"/>
                  <a:pt x="955" y="162"/>
                  <a:pt x="963" y="160"/>
                </a:cubicBezTo>
                <a:cubicBezTo>
                  <a:pt x="957" y="154"/>
                  <a:pt x="950" y="145"/>
                  <a:pt x="941" y="145"/>
                </a:cubicBezTo>
                <a:cubicBezTo>
                  <a:pt x="939" y="146"/>
                  <a:pt x="942" y="147"/>
                  <a:pt x="940" y="148"/>
                </a:cubicBezTo>
                <a:cubicBezTo>
                  <a:pt x="937" y="149"/>
                  <a:pt x="937" y="143"/>
                  <a:pt x="935" y="145"/>
                </a:cubicBezTo>
                <a:cubicBezTo>
                  <a:pt x="936" y="148"/>
                  <a:pt x="938" y="151"/>
                  <a:pt x="941" y="152"/>
                </a:cubicBezTo>
                <a:close/>
                <a:moveTo>
                  <a:pt x="959" y="161"/>
                </a:moveTo>
                <a:cubicBezTo>
                  <a:pt x="959" y="164"/>
                  <a:pt x="956" y="166"/>
                  <a:pt x="959" y="167"/>
                </a:cubicBezTo>
                <a:cubicBezTo>
                  <a:pt x="959" y="163"/>
                  <a:pt x="966" y="167"/>
                  <a:pt x="965" y="165"/>
                </a:cubicBezTo>
                <a:cubicBezTo>
                  <a:pt x="962" y="164"/>
                  <a:pt x="963" y="160"/>
                  <a:pt x="959" y="161"/>
                </a:cubicBezTo>
                <a:close/>
                <a:moveTo>
                  <a:pt x="313" y="176"/>
                </a:moveTo>
                <a:cubicBezTo>
                  <a:pt x="311" y="174"/>
                  <a:pt x="308" y="175"/>
                  <a:pt x="306" y="174"/>
                </a:cubicBezTo>
                <a:cubicBezTo>
                  <a:pt x="306" y="172"/>
                  <a:pt x="308" y="171"/>
                  <a:pt x="306" y="170"/>
                </a:cubicBezTo>
                <a:cubicBezTo>
                  <a:pt x="304" y="169"/>
                  <a:pt x="304" y="171"/>
                  <a:pt x="301" y="171"/>
                </a:cubicBezTo>
                <a:cubicBezTo>
                  <a:pt x="301" y="169"/>
                  <a:pt x="305" y="168"/>
                  <a:pt x="302" y="167"/>
                </a:cubicBezTo>
                <a:cubicBezTo>
                  <a:pt x="301" y="169"/>
                  <a:pt x="298" y="168"/>
                  <a:pt x="296" y="170"/>
                </a:cubicBezTo>
                <a:cubicBezTo>
                  <a:pt x="300" y="178"/>
                  <a:pt x="289" y="178"/>
                  <a:pt x="292" y="185"/>
                </a:cubicBezTo>
                <a:cubicBezTo>
                  <a:pt x="289" y="184"/>
                  <a:pt x="290" y="188"/>
                  <a:pt x="287" y="187"/>
                </a:cubicBezTo>
                <a:cubicBezTo>
                  <a:pt x="285" y="187"/>
                  <a:pt x="285" y="185"/>
                  <a:pt x="283" y="185"/>
                </a:cubicBezTo>
                <a:cubicBezTo>
                  <a:pt x="282" y="188"/>
                  <a:pt x="281" y="188"/>
                  <a:pt x="282" y="192"/>
                </a:cubicBezTo>
                <a:cubicBezTo>
                  <a:pt x="279" y="191"/>
                  <a:pt x="278" y="193"/>
                  <a:pt x="278" y="194"/>
                </a:cubicBezTo>
                <a:cubicBezTo>
                  <a:pt x="281" y="195"/>
                  <a:pt x="278" y="198"/>
                  <a:pt x="280" y="199"/>
                </a:cubicBezTo>
                <a:cubicBezTo>
                  <a:pt x="279" y="201"/>
                  <a:pt x="276" y="200"/>
                  <a:pt x="277" y="203"/>
                </a:cubicBezTo>
                <a:cubicBezTo>
                  <a:pt x="281" y="204"/>
                  <a:pt x="281" y="200"/>
                  <a:pt x="284" y="200"/>
                </a:cubicBezTo>
                <a:cubicBezTo>
                  <a:pt x="285" y="202"/>
                  <a:pt x="281" y="205"/>
                  <a:pt x="283" y="203"/>
                </a:cubicBezTo>
                <a:cubicBezTo>
                  <a:pt x="284" y="202"/>
                  <a:pt x="287" y="201"/>
                  <a:pt x="287" y="204"/>
                </a:cubicBezTo>
                <a:cubicBezTo>
                  <a:pt x="297" y="201"/>
                  <a:pt x="301" y="191"/>
                  <a:pt x="314" y="191"/>
                </a:cubicBezTo>
                <a:cubicBezTo>
                  <a:pt x="315" y="188"/>
                  <a:pt x="318" y="188"/>
                  <a:pt x="319" y="186"/>
                </a:cubicBezTo>
                <a:cubicBezTo>
                  <a:pt x="320" y="183"/>
                  <a:pt x="317" y="183"/>
                  <a:pt x="318" y="180"/>
                </a:cubicBezTo>
                <a:cubicBezTo>
                  <a:pt x="314" y="179"/>
                  <a:pt x="312" y="183"/>
                  <a:pt x="311" y="179"/>
                </a:cubicBezTo>
                <a:cubicBezTo>
                  <a:pt x="311" y="178"/>
                  <a:pt x="313" y="178"/>
                  <a:pt x="313" y="176"/>
                </a:cubicBezTo>
                <a:close/>
                <a:moveTo>
                  <a:pt x="287" y="201"/>
                </a:moveTo>
                <a:cubicBezTo>
                  <a:pt x="289" y="199"/>
                  <a:pt x="290" y="196"/>
                  <a:pt x="295" y="196"/>
                </a:cubicBezTo>
                <a:cubicBezTo>
                  <a:pt x="292" y="198"/>
                  <a:pt x="291" y="201"/>
                  <a:pt x="287" y="201"/>
                </a:cubicBezTo>
                <a:close/>
                <a:moveTo>
                  <a:pt x="296" y="185"/>
                </a:moveTo>
                <a:cubicBezTo>
                  <a:pt x="297" y="183"/>
                  <a:pt x="298" y="181"/>
                  <a:pt x="301" y="181"/>
                </a:cubicBezTo>
                <a:cubicBezTo>
                  <a:pt x="300" y="183"/>
                  <a:pt x="299" y="185"/>
                  <a:pt x="296" y="185"/>
                </a:cubicBezTo>
                <a:close/>
                <a:moveTo>
                  <a:pt x="995" y="203"/>
                </a:moveTo>
                <a:cubicBezTo>
                  <a:pt x="992" y="205"/>
                  <a:pt x="999" y="209"/>
                  <a:pt x="997" y="207"/>
                </a:cubicBezTo>
                <a:cubicBezTo>
                  <a:pt x="995" y="206"/>
                  <a:pt x="998" y="204"/>
                  <a:pt x="995" y="203"/>
                </a:cubicBezTo>
                <a:close/>
                <a:moveTo>
                  <a:pt x="1047" y="224"/>
                </a:moveTo>
                <a:cubicBezTo>
                  <a:pt x="1043" y="221"/>
                  <a:pt x="1039" y="213"/>
                  <a:pt x="1035" y="213"/>
                </a:cubicBezTo>
                <a:cubicBezTo>
                  <a:pt x="1039" y="216"/>
                  <a:pt x="1044" y="223"/>
                  <a:pt x="1047" y="224"/>
                </a:cubicBezTo>
                <a:close/>
                <a:moveTo>
                  <a:pt x="1039" y="227"/>
                </a:moveTo>
                <a:cubicBezTo>
                  <a:pt x="1041" y="228"/>
                  <a:pt x="1046" y="232"/>
                  <a:pt x="1042" y="235"/>
                </a:cubicBezTo>
                <a:cubicBezTo>
                  <a:pt x="1044" y="236"/>
                  <a:pt x="1047" y="235"/>
                  <a:pt x="1049" y="235"/>
                </a:cubicBezTo>
                <a:cubicBezTo>
                  <a:pt x="1047" y="232"/>
                  <a:pt x="1042" y="227"/>
                  <a:pt x="1039" y="227"/>
                </a:cubicBezTo>
                <a:close/>
                <a:moveTo>
                  <a:pt x="1051" y="248"/>
                </a:moveTo>
                <a:cubicBezTo>
                  <a:pt x="1051" y="245"/>
                  <a:pt x="1049" y="243"/>
                  <a:pt x="1047" y="242"/>
                </a:cubicBezTo>
                <a:cubicBezTo>
                  <a:pt x="1047" y="243"/>
                  <a:pt x="1046" y="242"/>
                  <a:pt x="1046" y="242"/>
                </a:cubicBezTo>
                <a:cubicBezTo>
                  <a:pt x="1045" y="245"/>
                  <a:pt x="1050" y="242"/>
                  <a:pt x="1049" y="247"/>
                </a:cubicBezTo>
                <a:cubicBezTo>
                  <a:pt x="1050" y="247"/>
                  <a:pt x="1051" y="247"/>
                  <a:pt x="1051" y="248"/>
                </a:cubicBezTo>
                <a:close/>
                <a:moveTo>
                  <a:pt x="6" y="590"/>
                </a:moveTo>
                <a:cubicBezTo>
                  <a:pt x="10" y="589"/>
                  <a:pt x="10" y="594"/>
                  <a:pt x="13" y="596"/>
                </a:cubicBezTo>
                <a:cubicBezTo>
                  <a:pt x="13" y="597"/>
                  <a:pt x="12" y="603"/>
                  <a:pt x="13" y="605"/>
                </a:cubicBezTo>
                <a:cubicBezTo>
                  <a:pt x="15" y="604"/>
                  <a:pt x="19" y="609"/>
                  <a:pt x="21" y="605"/>
                </a:cubicBezTo>
                <a:cubicBezTo>
                  <a:pt x="20" y="611"/>
                  <a:pt x="25" y="611"/>
                  <a:pt x="26" y="615"/>
                </a:cubicBezTo>
                <a:cubicBezTo>
                  <a:pt x="26" y="610"/>
                  <a:pt x="30" y="609"/>
                  <a:pt x="35" y="610"/>
                </a:cubicBezTo>
                <a:cubicBezTo>
                  <a:pt x="34" y="603"/>
                  <a:pt x="38" y="604"/>
                  <a:pt x="41" y="602"/>
                </a:cubicBezTo>
                <a:cubicBezTo>
                  <a:pt x="43" y="603"/>
                  <a:pt x="41" y="609"/>
                  <a:pt x="43" y="610"/>
                </a:cubicBezTo>
                <a:cubicBezTo>
                  <a:pt x="44" y="607"/>
                  <a:pt x="42" y="601"/>
                  <a:pt x="45" y="601"/>
                </a:cubicBezTo>
                <a:cubicBezTo>
                  <a:pt x="46" y="603"/>
                  <a:pt x="47" y="607"/>
                  <a:pt x="50" y="607"/>
                </a:cubicBezTo>
                <a:cubicBezTo>
                  <a:pt x="48" y="613"/>
                  <a:pt x="55" y="618"/>
                  <a:pt x="52" y="625"/>
                </a:cubicBezTo>
                <a:cubicBezTo>
                  <a:pt x="56" y="626"/>
                  <a:pt x="55" y="620"/>
                  <a:pt x="58" y="619"/>
                </a:cubicBezTo>
                <a:cubicBezTo>
                  <a:pt x="58" y="625"/>
                  <a:pt x="61" y="628"/>
                  <a:pt x="61" y="632"/>
                </a:cubicBezTo>
                <a:cubicBezTo>
                  <a:pt x="63" y="630"/>
                  <a:pt x="59" y="625"/>
                  <a:pt x="65" y="625"/>
                </a:cubicBezTo>
                <a:cubicBezTo>
                  <a:pt x="65" y="628"/>
                  <a:pt x="69" y="623"/>
                  <a:pt x="68" y="629"/>
                </a:cubicBezTo>
                <a:cubicBezTo>
                  <a:pt x="72" y="629"/>
                  <a:pt x="72" y="629"/>
                  <a:pt x="72" y="629"/>
                </a:cubicBezTo>
                <a:cubicBezTo>
                  <a:pt x="71" y="628"/>
                  <a:pt x="65" y="621"/>
                  <a:pt x="69" y="616"/>
                </a:cubicBezTo>
                <a:cubicBezTo>
                  <a:pt x="72" y="616"/>
                  <a:pt x="71" y="617"/>
                  <a:pt x="73" y="616"/>
                </a:cubicBezTo>
                <a:cubicBezTo>
                  <a:pt x="73" y="613"/>
                  <a:pt x="70" y="609"/>
                  <a:pt x="73" y="607"/>
                </a:cubicBezTo>
                <a:cubicBezTo>
                  <a:pt x="75" y="607"/>
                  <a:pt x="77" y="608"/>
                  <a:pt x="78" y="610"/>
                </a:cubicBezTo>
                <a:cubicBezTo>
                  <a:pt x="74" y="613"/>
                  <a:pt x="82" y="624"/>
                  <a:pt x="74" y="623"/>
                </a:cubicBezTo>
                <a:cubicBezTo>
                  <a:pt x="76" y="628"/>
                  <a:pt x="72" y="635"/>
                  <a:pt x="78" y="637"/>
                </a:cubicBezTo>
                <a:cubicBezTo>
                  <a:pt x="78" y="633"/>
                  <a:pt x="81" y="632"/>
                  <a:pt x="83" y="631"/>
                </a:cubicBezTo>
                <a:cubicBezTo>
                  <a:pt x="86" y="624"/>
                  <a:pt x="77" y="607"/>
                  <a:pt x="87" y="605"/>
                </a:cubicBezTo>
                <a:cubicBezTo>
                  <a:pt x="87" y="612"/>
                  <a:pt x="87" y="615"/>
                  <a:pt x="89" y="621"/>
                </a:cubicBezTo>
                <a:cubicBezTo>
                  <a:pt x="89" y="619"/>
                  <a:pt x="94" y="618"/>
                  <a:pt x="95" y="619"/>
                </a:cubicBezTo>
                <a:cubicBezTo>
                  <a:pt x="93" y="609"/>
                  <a:pt x="95" y="604"/>
                  <a:pt x="92" y="597"/>
                </a:cubicBezTo>
                <a:cubicBezTo>
                  <a:pt x="91" y="599"/>
                  <a:pt x="91" y="605"/>
                  <a:pt x="92" y="607"/>
                </a:cubicBezTo>
                <a:cubicBezTo>
                  <a:pt x="90" y="606"/>
                  <a:pt x="91" y="610"/>
                  <a:pt x="89" y="610"/>
                </a:cubicBezTo>
                <a:cubicBezTo>
                  <a:pt x="88" y="607"/>
                  <a:pt x="90" y="602"/>
                  <a:pt x="89" y="602"/>
                </a:cubicBezTo>
                <a:cubicBezTo>
                  <a:pt x="88" y="603"/>
                  <a:pt x="89" y="605"/>
                  <a:pt x="87" y="604"/>
                </a:cubicBezTo>
                <a:cubicBezTo>
                  <a:pt x="83" y="603"/>
                  <a:pt x="86" y="595"/>
                  <a:pt x="89" y="599"/>
                </a:cubicBezTo>
                <a:cubicBezTo>
                  <a:pt x="88" y="596"/>
                  <a:pt x="90" y="597"/>
                  <a:pt x="90" y="594"/>
                </a:cubicBezTo>
                <a:cubicBezTo>
                  <a:pt x="86" y="592"/>
                  <a:pt x="84" y="591"/>
                  <a:pt x="86" y="585"/>
                </a:cubicBezTo>
                <a:cubicBezTo>
                  <a:pt x="83" y="583"/>
                  <a:pt x="83" y="589"/>
                  <a:pt x="79" y="588"/>
                </a:cubicBezTo>
                <a:cubicBezTo>
                  <a:pt x="80" y="572"/>
                  <a:pt x="85" y="555"/>
                  <a:pt x="86" y="539"/>
                </a:cubicBezTo>
                <a:cubicBezTo>
                  <a:pt x="83" y="533"/>
                  <a:pt x="77" y="531"/>
                  <a:pt x="74" y="526"/>
                </a:cubicBezTo>
                <a:cubicBezTo>
                  <a:pt x="75" y="530"/>
                  <a:pt x="70" y="535"/>
                  <a:pt x="72" y="532"/>
                </a:cubicBezTo>
                <a:cubicBezTo>
                  <a:pt x="68" y="536"/>
                  <a:pt x="68" y="546"/>
                  <a:pt x="64" y="551"/>
                </a:cubicBezTo>
                <a:cubicBezTo>
                  <a:pt x="60" y="549"/>
                  <a:pt x="64" y="544"/>
                  <a:pt x="60" y="542"/>
                </a:cubicBezTo>
                <a:cubicBezTo>
                  <a:pt x="60" y="545"/>
                  <a:pt x="59" y="547"/>
                  <a:pt x="58" y="548"/>
                </a:cubicBezTo>
                <a:cubicBezTo>
                  <a:pt x="49" y="543"/>
                  <a:pt x="54" y="530"/>
                  <a:pt x="54" y="518"/>
                </a:cubicBezTo>
                <a:cubicBezTo>
                  <a:pt x="51" y="518"/>
                  <a:pt x="51" y="515"/>
                  <a:pt x="49" y="516"/>
                </a:cubicBezTo>
                <a:cubicBezTo>
                  <a:pt x="50" y="512"/>
                  <a:pt x="53" y="503"/>
                  <a:pt x="47" y="502"/>
                </a:cubicBezTo>
                <a:cubicBezTo>
                  <a:pt x="46" y="505"/>
                  <a:pt x="49" y="507"/>
                  <a:pt x="45" y="508"/>
                </a:cubicBezTo>
                <a:cubicBezTo>
                  <a:pt x="46" y="505"/>
                  <a:pt x="46" y="501"/>
                  <a:pt x="48" y="498"/>
                </a:cubicBezTo>
                <a:cubicBezTo>
                  <a:pt x="40" y="501"/>
                  <a:pt x="42" y="512"/>
                  <a:pt x="37" y="517"/>
                </a:cubicBezTo>
                <a:cubicBezTo>
                  <a:pt x="38" y="516"/>
                  <a:pt x="38" y="511"/>
                  <a:pt x="36" y="511"/>
                </a:cubicBezTo>
                <a:cubicBezTo>
                  <a:pt x="34" y="525"/>
                  <a:pt x="26" y="529"/>
                  <a:pt x="17" y="539"/>
                </a:cubicBezTo>
                <a:cubicBezTo>
                  <a:pt x="18" y="534"/>
                  <a:pt x="14" y="539"/>
                  <a:pt x="13" y="536"/>
                </a:cubicBezTo>
                <a:cubicBezTo>
                  <a:pt x="17" y="533"/>
                  <a:pt x="16" y="528"/>
                  <a:pt x="15" y="524"/>
                </a:cubicBezTo>
                <a:cubicBezTo>
                  <a:pt x="15" y="531"/>
                  <a:pt x="7" y="534"/>
                  <a:pt x="8" y="539"/>
                </a:cubicBezTo>
                <a:cubicBezTo>
                  <a:pt x="10" y="538"/>
                  <a:pt x="16" y="541"/>
                  <a:pt x="17" y="540"/>
                </a:cubicBezTo>
                <a:cubicBezTo>
                  <a:pt x="15" y="545"/>
                  <a:pt x="14" y="550"/>
                  <a:pt x="16" y="554"/>
                </a:cubicBezTo>
                <a:cubicBezTo>
                  <a:pt x="15" y="554"/>
                  <a:pt x="14" y="555"/>
                  <a:pt x="13" y="555"/>
                </a:cubicBezTo>
                <a:cubicBezTo>
                  <a:pt x="15" y="559"/>
                  <a:pt x="11" y="565"/>
                  <a:pt x="13" y="571"/>
                </a:cubicBezTo>
                <a:cubicBezTo>
                  <a:pt x="16" y="573"/>
                  <a:pt x="17" y="570"/>
                  <a:pt x="18" y="573"/>
                </a:cubicBezTo>
                <a:cubicBezTo>
                  <a:pt x="15" y="576"/>
                  <a:pt x="18" y="581"/>
                  <a:pt x="14" y="582"/>
                </a:cubicBezTo>
                <a:cubicBezTo>
                  <a:pt x="14" y="578"/>
                  <a:pt x="14" y="576"/>
                  <a:pt x="12" y="575"/>
                </a:cubicBezTo>
                <a:cubicBezTo>
                  <a:pt x="11" y="576"/>
                  <a:pt x="11" y="576"/>
                  <a:pt x="10" y="575"/>
                </a:cubicBezTo>
                <a:cubicBezTo>
                  <a:pt x="9" y="577"/>
                  <a:pt x="9" y="580"/>
                  <a:pt x="8" y="581"/>
                </a:cubicBezTo>
                <a:cubicBezTo>
                  <a:pt x="7" y="580"/>
                  <a:pt x="8" y="578"/>
                  <a:pt x="7" y="578"/>
                </a:cubicBezTo>
                <a:cubicBezTo>
                  <a:pt x="4" y="581"/>
                  <a:pt x="8" y="585"/>
                  <a:pt x="6" y="590"/>
                </a:cubicBezTo>
                <a:close/>
                <a:moveTo>
                  <a:pt x="50" y="518"/>
                </a:moveTo>
                <a:cubicBezTo>
                  <a:pt x="52" y="519"/>
                  <a:pt x="54" y="524"/>
                  <a:pt x="50" y="524"/>
                </a:cubicBezTo>
                <a:cubicBezTo>
                  <a:pt x="49" y="521"/>
                  <a:pt x="50" y="522"/>
                  <a:pt x="50" y="518"/>
                </a:cubicBezTo>
                <a:close/>
                <a:moveTo>
                  <a:pt x="47" y="590"/>
                </a:moveTo>
                <a:cubicBezTo>
                  <a:pt x="49" y="592"/>
                  <a:pt x="49" y="592"/>
                  <a:pt x="52" y="591"/>
                </a:cubicBezTo>
                <a:cubicBezTo>
                  <a:pt x="52" y="596"/>
                  <a:pt x="50" y="600"/>
                  <a:pt x="49" y="603"/>
                </a:cubicBezTo>
                <a:cubicBezTo>
                  <a:pt x="47" y="602"/>
                  <a:pt x="47" y="594"/>
                  <a:pt x="47" y="590"/>
                </a:cubicBezTo>
                <a:close/>
                <a:moveTo>
                  <a:pt x="34" y="583"/>
                </a:moveTo>
                <a:cubicBezTo>
                  <a:pt x="37" y="583"/>
                  <a:pt x="37" y="583"/>
                  <a:pt x="37" y="583"/>
                </a:cubicBezTo>
                <a:cubicBezTo>
                  <a:pt x="37" y="586"/>
                  <a:pt x="37" y="588"/>
                  <a:pt x="34" y="588"/>
                </a:cubicBezTo>
                <a:cubicBezTo>
                  <a:pt x="36" y="586"/>
                  <a:pt x="35" y="585"/>
                  <a:pt x="34" y="583"/>
                </a:cubicBezTo>
                <a:close/>
                <a:moveTo>
                  <a:pt x="33" y="595"/>
                </a:moveTo>
                <a:cubicBezTo>
                  <a:pt x="35" y="595"/>
                  <a:pt x="36" y="598"/>
                  <a:pt x="34" y="600"/>
                </a:cubicBezTo>
                <a:cubicBezTo>
                  <a:pt x="32" y="599"/>
                  <a:pt x="32" y="597"/>
                  <a:pt x="33" y="595"/>
                </a:cubicBezTo>
                <a:close/>
                <a:moveTo>
                  <a:pt x="10" y="583"/>
                </a:moveTo>
                <a:cubicBezTo>
                  <a:pt x="11" y="582"/>
                  <a:pt x="14" y="583"/>
                  <a:pt x="15" y="584"/>
                </a:cubicBezTo>
                <a:cubicBezTo>
                  <a:pt x="15" y="587"/>
                  <a:pt x="12" y="586"/>
                  <a:pt x="10" y="587"/>
                </a:cubicBezTo>
                <a:lnTo>
                  <a:pt x="10" y="583"/>
                </a:lnTo>
                <a:close/>
                <a:moveTo>
                  <a:pt x="13" y="522"/>
                </a:moveTo>
                <a:cubicBezTo>
                  <a:pt x="15" y="519"/>
                  <a:pt x="16" y="520"/>
                  <a:pt x="15" y="515"/>
                </a:cubicBezTo>
                <a:cubicBezTo>
                  <a:pt x="16" y="513"/>
                  <a:pt x="16" y="515"/>
                  <a:pt x="19" y="515"/>
                </a:cubicBezTo>
                <a:cubicBezTo>
                  <a:pt x="19" y="512"/>
                  <a:pt x="18" y="510"/>
                  <a:pt x="17" y="510"/>
                </a:cubicBezTo>
                <a:cubicBezTo>
                  <a:pt x="14" y="515"/>
                  <a:pt x="14" y="514"/>
                  <a:pt x="11" y="518"/>
                </a:cubicBezTo>
                <a:cubicBezTo>
                  <a:pt x="17" y="518"/>
                  <a:pt x="11" y="520"/>
                  <a:pt x="13" y="522"/>
                </a:cubicBezTo>
                <a:close/>
                <a:moveTo>
                  <a:pt x="898" y="610"/>
                </a:moveTo>
                <a:cubicBezTo>
                  <a:pt x="898" y="609"/>
                  <a:pt x="899" y="608"/>
                  <a:pt x="899" y="606"/>
                </a:cubicBezTo>
                <a:cubicBezTo>
                  <a:pt x="899" y="605"/>
                  <a:pt x="898" y="602"/>
                  <a:pt x="897" y="604"/>
                </a:cubicBezTo>
                <a:cubicBezTo>
                  <a:pt x="901" y="606"/>
                  <a:pt x="896" y="609"/>
                  <a:pt x="898" y="610"/>
                </a:cubicBezTo>
                <a:close/>
                <a:moveTo>
                  <a:pt x="870" y="710"/>
                </a:moveTo>
                <a:cubicBezTo>
                  <a:pt x="869" y="704"/>
                  <a:pt x="874" y="703"/>
                  <a:pt x="875" y="699"/>
                </a:cubicBezTo>
                <a:cubicBezTo>
                  <a:pt x="875" y="697"/>
                  <a:pt x="874" y="693"/>
                  <a:pt x="875" y="691"/>
                </a:cubicBezTo>
                <a:cubicBezTo>
                  <a:pt x="877" y="685"/>
                  <a:pt x="883" y="681"/>
                  <a:pt x="885" y="676"/>
                </a:cubicBezTo>
                <a:cubicBezTo>
                  <a:pt x="886" y="675"/>
                  <a:pt x="884" y="673"/>
                  <a:pt x="885" y="673"/>
                </a:cubicBezTo>
                <a:cubicBezTo>
                  <a:pt x="885" y="671"/>
                  <a:pt x="887" y="671"/>
                  <a:pt x="887" y="670"/>
                </a:cubicBezTo>
                <a:cubicBezTo>
                  <a:pt x="887" y="668"/>
                  <a:pt x="882" y="666"/>
                  <a:pt x="886" y="663"/>
                </a:cubicBezTo>
                <a:cubicBezTo>
                  <a:pt x="885" y="666"/>
                  <a:pt x="889" y="667"/>
                  <a:pt x="887" y="666"/>
                </a:cubicBezTo>
                <a:cubicBezTo>
                  <a:pt x="888" y="660"/>
                  <a:pt x="886" y="657"/>
                  <a:pt x="888" y="654"/>
                </a:cubicBezTo>
                <a:cubicBezTo>
                  <a:pt x="888" y="655"/>
                  <a:pt x="888" y="656"/>
                  <a:pt x="889" y="656"/>
                </a:cubicBezTo>
                <a:cubicBezTo>
                  <a:pt x="890" y="648"/>
                  <a:pt x="892" y="648"/>
                  <a:pt x="891" y="641"/>
                </a:cubicBezTo>
                <a:cubicBezTo>
                  <a:pt x="889" y="640"/>
                  <a:pt x="887" y="643"/>
                  <a:pt x="889" y="643"/>
                </a:cubicBezTo>
                <a:cubicBezTo>
                  <a:pt x="889" y="641"/>
                  <a:pt x="891" y="643"/>
                  <a:pt x="890" y="645"/>
                </a:cubicBezTo>
                <a:cubicBezTo>
                  <a:pt x="887" y="644"/>
                  <a:pt x="887" y="647"/>
                  <a:pt x="888" y="649"/>
                </a:cubicBezTo>
                <a:cubicBezTo>
                  <a:pt x="882" y="649"/>
                  <a:pt x="887" y="659"/>
                  <a:pt x="880" y="663"/>
                </a:cubicBezTo>
                <a:cubicBezTo>
                  <a:pt x="879" y="660"/>
                  <a:pt x="883" y="659"/>
                  <a:pt x="881" y="658"/>
                </a:cubicBezTo>
                <a:cubicBezTo>
                  <a:pt x="879" y="659"/>
                  <a:pt x="882" y="661"/>
                  <a:pt x="878" y="660"/>
                </a:cubicBezTo>
                <a:cubicBezTo>
                  <a:pt x="878" y="662"/>
                  <a:pt x="879" y="662"/>
                  <a:pt x="879" y="664"/>
                </a:cubicBezTo>
                <a:cubicBezTo>
                  <a:pt x="878" y="664"/>
                  <a:pt x="877" y="663"/>
                  <a:pt x="876" y="664"/>
                </a:cubicBezTo>
                <a:cubicBezTo>
                  <a:pt x="871" y="677"/>
                  <a:pt x="875" y="697"/>
                  <a:pt x="867" y="708"/>
                </a:cubicBezTo>
                <a:cubicBezTo>
                  <a:pt x="870" y="706"/>
                  <a:pt x="868" y="711"/>
                  <a:pt x="870" y="710"/>
                </a:cubicBezTo>
                <a:close/>
                <a:moveTo>
                  <a:pt x="866" y="651"/>
                </a:moveTo>
                <a:cubicBezTo>
                  <a:pt x="867" y="651"/>
                  <a:pt x="867" y="653"/>
                  <a:pt x="867" y="654"/>
                </a:cubicBezTo>
                <a:cubicBezTo>
                  <a:pt x="869" y="655"/>
                  <a:pt x="869" y="652"/>
                  <a:pt x="869" y="651"/>
                </a:cubicBezTo>
                <a:cubicBezTo>
                  <a:pt x="868" y="650"/>
                  <a:pt x="867" y="650"/>
                  <a:pt x="866" y="651"/>
                </a:cubicBezTo>
                <a:close/>
                <a:moveTo>
                  <a:pt x="129" y="651"/>
                </a:moveTo>
                <a:cubicBezTo>
                  <a:pt x="129" y="660"/>
                  <a:pt x="125" y="663"/>
                  <a:pt x="124" y="670"/>
                </a:cubicBezTo>
                <a:cubicBezTo>
                  <a:pt x="127" y="670"/>
                  <a:pt x="125" y="659"/>
                  <a:pt x="129" y="664"/>
                </a:cubicBezTo>
                <a:cubicBezTo>
                  <a:pt x="129" y="661"/>
                  <a:pt x="131" y="655"/>
                  <a:pt x="129" y="651"/>
                </a:cubicBezTo>
                <a:close/>
                <a:moveTo>
                  <a:pt x="35" y="686"/>
                </a:moveTo>
                <a:cubicBezTo>
                  <a:pt x="35" y="688"/>
                  <a:pt x="33" y="692"/>
                  <a:pt x="35" y="694"/>
                </a:cubicBezTo>
                <a:cubicBezTo>
                  <a:pt x="36" y="691"/>
                  <a:pt x="38" y="695"/>
                  <a:pt x="40" y="694"/>
                </a:cubicBezTo>
                <a:cubicBezTo>
                  <a:pt x="42" y="711"/>
                  <a:pt x="41" y="728"/>
                  <a:pt x="47" y="745"/>
                </a:cubicBezTo>
                <a:cubicBezTo>
                  <a:pt x="47" y="744"/>
                  <a:pt x="47" y="742"/>
                  <a:pt x="48" y="743"/>
                </a:cubicBezTo>
                <a:cubicBezTo>
                  <a:pt x="51" y="743"/>
                  <a:pt x="47" y="747"/>
                  <a:pt x="52" y="747"/>
                </a:cubicBezTo>
                <a:cubicBezTo>
                  <a:pt x="50" y="742"/>
                  <a:pt x="51" y="738"/>
                  <a:pt x="52" y="732"/>
                </a:cubicBezTo>
                <a:cubicBezTo>
                  <a:pt x="56" y="733"/>
                  <a:pt x="57" y="730"/>
                  <a:pt x="55" y="728"/>
                </a:cubicBezTo>
                <a:cubicBezTo>
                  <a:pt x="58" y="729"/>
                  <a:pt x="59" y="730"/>
                  <a:pt x="63" y="729"/>
                </a:cubicBezTo>
                <a:cubicBezTo>
                  <a:pt x="66" y="732"/>
                  <a:pt x="61" y="739"/>
                  <a:pt x="65" y="742"/>
                </a:cubicBezTo>
                <a:cubicBezTo>
                  <a:pt x="65" y="740"/>
                  <a:pt x="67" y="740"/>
                  <a:pt x="68" y="738"/>
                </a:cubicBezTo>
                <a:cubicBezTo>
                  <a:pt x="66" y="736"/>
                  <a:pt x="64" y="729"/>
                  <a:pt x="67" y="728"/>
                </a:cubicBezTo>
                <a:cubicBezTo>
                  <a:pt x="69" y="732"/>
                  <a:pt x="73" y="730"/>
                  <a:pt x="74" y="727"/>
                </a:cubicBezTo>
                <a:cubicBezTo>
                  <a:pt x="75" y="729"/>
                  <a:pt x="72" y="731"/>
                  <a:pt x="75" y="731"/>
                </a:cubicBezTo>
                <a:cubicBezTo>
                  <a:pt x="77" y="730"/>
                  <a:pt x="75" y="726"/>
                  <a:pt x="78" y="726"/>
                </a:cubicBezTo>
                <a:cubicBezTo>
                  <a:pt x="88" y="725"/>
                  <a:pt x="79" y="740"/>
                  <a:pt x="84" y="745"/>
                </a:cubicBezTo>
                <a:cubicBezTo>
                  <a:pt x="84" y="736"/>
                  <a:pt x="88" y="728"/>
                  <a:pt x="87" y="722"/>
                </a:cubicBezTo>
                <a:cubicBezTo>
                  <a:pt x="86" y="721"/>
                  <a:pt x="84" y="721"/>
                  <a:pt x="84" y="721"/>
                </a:cubicBezTo>
                <a:cubicBezTo>
                  <a:pt x="82" y="717"/>
                  <a:pt x="83" y="713"/>
                  <a:pt x="82" y="710"/>
                </a:cubicBezTo>
                <a:cubicBezTo>
                  <a:pt x="82" y="711"/>
                  <a:pt x="82" y="712"/>
                  <a:pt x="81" y="713"/>
                </a:cubicBezTo>
                <a:cubicBezTo>
                  <a:pt x="81" y="712"/>
                  <a:pt x="81" y="711"/>
                  <a:pt x="80" y="711"/>
                </a:cubicBezTo>
                <a:cubicBezTo>
                  <a:pt x="80" y="716"/>
                  <a:pt x="79" y="720"/>
                  <a:pt x="78" y="722"/>
                </a:cubicBezTo>
                <a:cubicBezTo>
                  <a:pt x="77" y="721"/>
                  <a:pt x="77" y="719"/>
                  <a:pt x="76" y="717"/>
                </a:cubicBezTo>
                <a:cubicBezTo>
                  <a:pt x="81" y="713"/>
                  <a:pt x="76" y="703"/>
                  <a:pt x="84" y="702"/>
                </a:cubicBezTo>
                <a:cubicBezTo>
                  <a:pt x="84" y="704"/>
                  <a:pt x="83" y="704"/>
                  <a:pt x="85" y="704"/>
                </a:cubicBezTo>
                <a:cubicBezTo>
                  <a:pt x="85" y="703"/>
                  <a:pt x="85" y="701"/>
                  <a:pt x="84" y="701"/>
                </a:cubicBezTo>
                <a:cubicBezTo>
                  <a:pt x="84" y="703"/>
                  <a:pt x="82" y="701"/>
                  <a:pt x="82" y="699"/>
                </a:cubicBezTo>
                <a:cubicBezTo>
                  <a:pt x="81" y="699"/>
                  <a:pt x="79" y="701"/>
                  <a:pt x="78" y="699"/>
                </a:cubicBezTo>
                <a:cubicBezTo>
                  <a:pt x="77" y="701"/>
                  <a:pt x="79" y="701"/>
                  <a:pt x="78" y="703"/>
                </a:cubicBezTo>
                <a:cubicBezTo>
                  <a:pt x="74" y="701"/>
                  <a:pt x="75" y="709"/>
                  <a:pt x="71" y="704"/>
                </a:cubicBezTo>
                <a:cubicBezTo>
                  <a:pt x="72" y="706"/>
                  <a:pt x="73" y="712"/>
                  <a:pt x="69" y="712"/>
                </a:cubicBezTo>
                <a:cubicBezTo>
                  <a:pt x="68" y="706"/>
                  <a:pt x="68" y="698"/>
                  <a:pt x="65" y="693"/>
                </a:cubicBezTo>
                <a:cubicBezTo>
                  <a:pt x="69" y="689"/>
                  <a:pt x="67" y="672"/>
                  <a:pt x="64" y="665"/>
                </a:cubicBezTo>
                <a:cubicBezTo>
                  <a:pt x="63" y="669"/>
                  <a:pt x="60" y="680"/>
                  <a:pt x="63" y="681"/>
                </a:cubicBezTo>
                <a:cubicBezTo>
                  <a:pt x="60" y="683"/>
                  <a:pt x="62" y="692"/>
                  <a:pt x="56" y="692"/>
                </a:cubicBezTo>
                <a:cubicBezTo>
                  <a:pt x="58" y="689"/>
                  <a:pt x="56" y="690"/>
                  <a:pt x="55" y="688"/>
                </a:cubicBezTo>
                <a:cubicBezTo>
                  <a:pt x="57" y="688"/>
                  <a:pt x="57" y="689"/>
                  <a:pt x="58" y="687"/>
                </a:cubicBezTo>
                <a:cubicBezTo>
                  <a:pt x="51" y="684"/>
                  <a:pt x="50" y="674"/>
                  <a:pt x="47" y="667"/>
                </a:cubicBezTo>
                <a:cubicBezTo>
                  <a:pt x="38" y="670"/>
                  <a:pt x="46" y="657"/>
                  <a:pt x="41" y="652"/>
                </a:cubicBezTo>
                <a:cubicBezTo>
                  <a:pt x="41" y="654"/>
                  <a:pt x="41" y="657"/>
                  <a:pt x="39" y="657"/>
                </a:cubicBezTo>
                <a:cubicBezTo>
                  <a:pt x="39" y="669"/>
                  <a:pt x="29" y="674"/>
                  <a:pt x="35" y="686"/>
                </a:cubicBezTo>
                <a:close/>
                <a:moveTo>
                  <a:pt x="60" y="689"/>
                </a:moveTo>
                <a:cubicBezTo>
                  <a:pt x="62" y="689"/>
                  <a:pt x="62" y="688"/>
                  <a:pt x="64" y="688"/>
                </a:cubicBezTo>
                <a:cubicBezTo>
                  <a:pt x="61" y="692"/>
                  <a:pt x="64" y="691"/>
                  <a:pt x="65" y="695"/>
                </a:cubicBezTo>
                <a:cubicBezTo>
                  <a:pt x="64" y="695"/>
                  <a:pt x="63" y="695"/>
                  <a:pt x="63" y="696"/>
                </a:cubicBezTo>
                <a:cubicBezTo>
                  <a:pt x="60" y="696"/>
                  <a:pt x="60" y="693"/>
                  <a:pt x="60" y="689"/>
                </a:cubicBezTo>
                <a:close/>
                <a:moveTo>
                  <a:pt x="60" y="717"/>
                </a:moveTo>
                <a:cubicBezTo>
                  <a:pt x="61" y="722"/>
                  <a:pt x="58" y="723"/>
                  <a:pt x="56" y="726"/>
                </a:cubicBezTo>
                <a:cubicBezTo>
                  <a:pt x="55" y="725"/>
                  <a:pt x="55" y="722"/>
                  <a:pt x="55" y="719"/>
                </a:cubicBezTo>
                <a:cubicBezTo>
                  <a:pt x="57" y="718"/>
                  <a:pt x="58" y="717"/>
                  <a:pt x="60" y="717"/>
                </a:cubicBezTo>
                <a:close/>
                <a:moveTo>
                  <a:pt x="894" y="690"/>
                </a:moveTo>
                <a:cubicBezTo>
                  <a:pt x="894" y="689"/>
                  <a:pt x="897" y="691"/>
                  <a:pt x="898" y="692"/>
                </a:cubicBezTo>
                <a:cubicBezTo>
                  <a:pt x="897" y="698"/>
                  <a:pt x="899" y="701"/>
                  <a:pt x="898" y="706"/>
                </a:cubicBezTo>
                <a:cubicBezTo>
                  <a:pt x="901" y="706"/>
                  <a:pt x="900" y="700"/>
                  <a:pt x="901" y="696"/>
                </a:cubicBezTo>
                <a:cubicBezTo>
                  <a:pt x="903" y="697"/>
                  <a:pt x="904" y="696"/>
                  <a:pt x="905" y="695"/>
                </a:cubicBezTo>
                <a:cubicBezTo>
                  <a:pt x="908" y="697"/>
                  <a:pt x="903" y="703"/>
                  <a:pt x="906" y="705"/>
                </a:cubicBezTo>
                <a:cubicBezTo>
                  <a:pt x="909" y="688"/>
                  <a:pt x="916" y="676"/>
                  <a:pt x="919" y="659"/>
                </a:cubicBezTo>
                <a:cubicBezTo>
                  <a:pt x="916" y="659"/>
                  <a:pt x="915" y="659"/>
                  <a:pt x="913" y="662"/>
                </a:cubicBezTo>
                <a:cubicBezTo>
                  <a:pt x="910" y="662"/>
                  <a:pt x="910" y="657"/>
                  <a:pt x="909" y="656"/>
                </a:cubicBezTo>
                <a:cubicBezTo>
                  <a:pt x="908" y="657"/>
                  <a:pt x="909" y="660"/>
                  <a:pt x="907" y="660"/>
                </a:cubicBezTo>
                <a:cubicBezTo>
                  <a:pt x="905" y="658"/>
                  <a:pt x="906" y="662"/>
                  <a:pt x="903" y="662"/>
                </a:cubicBezTo>
                <a:cubicBezTo>
                  <a:pt x="905" y="659"/>
                  <a:pt x="905" y="659"/>
                  <a:pt x="903" y="659"/>
                </a:cubicBezTo>
                <a:cubicBezTo>
                  <a:pt x="905" y="658"/>
                  <a:pt x="905" y="655"/>
                  <a:pt x="904" y="654"/>
                </a:cubicBezTo>
                <a:cubicBezTo>
                  <a:pt x="903" y="661"/>
                  <a:pt x="896" y="669"/>
                  <a:pt x="899" y="678"/>
                </a:cubicBezTo>
                <a:cubicBezTo>
                  <a:pt x="897" y="678"/>
                  <a:pt x="896" y="681"/>
                  <a:pt x="894" y="681"/>
                </a:cubicBezTo>
                <a:cubicBezTo>
                  <a:pt x="895" y="687"/>
                  <a:pt x="893" y="686"/>
                  <a:pt x="894" y="690"/>
                </a:cubicBezTo>
                <a:close/>
                <a:moveTo>
                  <a:pt x="906" y="675"/>
                </a:moveTo>
                <a:cubicBezTo>
                  <a:pt x="908" y="675"/>
                  <a:pt x="908" y="675"/>
                  <a:pt x="908" y="675"/>
                </a:cubicBezTo>
                <a:cubicBezTo>
                  <a:pt x="907" y="677"/>
                  <a:pt x="909" y="680"/>
                  <a:pt x="907" y="681"/>
                </a:cubicBezTo>
                <a:cubicBezTo>
                  <a:pt x="905" y="681"/>
                  <a:pt x="906" y="677"/>
                  <a:pt x="906" y="675"/>
                </a:cubicBezTo>
                <a:close/>
                <a:moveTo>
                  <a:pt x="677" y="731"/>
                </a:moveTo>
                <a:cubicBezTo>
                  <a:pt x="677" y="732"/>
                  <a:pt x="677" y="732"/>
                  <a:pt x="678" y="733"/>
                </a:cubicBezTo>
                <a:cubicBezTo>
                  <a:pt x="676" y="733"/>
                  <a:pt x="675" y="735"/>
                  <a:pt x="675" y="736"/>
                </a:cubicBezTo>
                <a:cubicBezTo>
                  <a:pt x="675" y="736"/>
                  <a:pt x="678" y="738"/>
                  <a:pt x="678" y="736"/>
                </a:cubicBezTo>
                <a:cubicBezTo>
                  <a:pt x="676" y="735"/>
                  <a:pt x="681" y="731"/>
                  <a:pt x="677" y="731"/>
                </a:cubicBezTo>
                <a:close/>
                <a:moveTo>
                  <a:pt x="793" y="807"/>
                </a:moveTo>
                <a:cubicBezTo>
                  <a:pt x="788" y="816"/>
                  <a:pt x="781" y="824"/>
                  <a:pt x="773" y="831"/>
                </a:cubicBezTo>
                <a:cubicBezTo>
                  <a:pt x="770" y="834"/>
                  <a:pt x="762" y="836"/>
                  <a:pt x="763" y="843"/>
                </a:cubicBezTo>
                <a:cubicBezTo>
                  <a:pt x="775" y="831"/>
                  <a:pt x="787" y="820"/>
                  <a:pt x="798" y="809"/>
                </a:cubicBezTo>
                <a:cubicBezTo>
                  <a:pt x="804" y="807"/>
                  <a:pt x="807" y="804"/>
                  <a:pt x="808" y="798"/>
                </a:cubicBezTo>
                <a:cubicBezTo>
                  <a:pt x="813" y="795"/>
                  <a:pt x="821" y="783"/>
                  <a:pt x="828" y="779"/>
                </a:cubicBezTo>
                <a:cubicBezTo>
                  <a:pt x="831" y="777"/>
                  <a:pt x="837" y="774"/>
                  <a:pt x="837" y="779"/>
                </a:cubicBezTo>
                <a:cubicBezTo>
                  <a:pt x="835" y="782"/>
                  <a:pt x="839" y="781"/>
                  <a:pt x="838" y="785"/>
                </a:cubicBezTo>
                <a:cubicBezTo>
                  <a:pt x="838" y="784"/>
                  <a:pt x="839" y="784"/>
                  <a:pt x="841" y="784"/>
                </a:cubicBezTo>
                <a:cubicBezTo>
                  <a:pt x="839" y="779"/>
                  <a:pt x="844" y="777"/>
                  <a:pt x="845" y="772"/>
                </a:cubicBezTo>
                <a:cubicBezTo>
                  <a:pt x="843" y="772"/>
                  <a:pt x="842" y="771"/>
                  <a:pt x="842" y="769"/>
                </a:cubicBezTo>
                <a:cubicBezTo>
                  <a:pt x="844" y="766"/>
                  <a:pt x="845" y="771"/>
                  <a:pt x="846" y="769"/>
                </a:cubicBezTo>
                <a:cubicBezTo>
                  <a:pt x="845" y="767"/>
                  <a:pt x="848" y="760"/>
                  <a:pt x="845" y="757"/>
                </a:cubicBezTo>
                <a:cubicBezTo>
                  <a:pt x="851" y="757"/>
                  <a:pt x="853" y="753"/>
                  <a:pt x="855" y="750"/>
                </a:cubicBezTo>
                <a:cubicBezTo>
                  <a:pt x="851" y="750"/>
                  <a:pt x="852" y="755"/>
                  <a:pt x="847" y="754"/>
                </a:cubicBezTo>
                <a:cubicBezTo>
                  <a:pt x="845" y="749"/>
                  <a:pt x="850" y="746"/>
                  <a:pt x="853" y="743"/>
                </a:cubicBezTo>
                <a:cubicBezTo>
                  <a:pt x="848" y="742"/>
                  <a:pt x="843" y="737"/>
                  <a:pt x="840" y="741"/>
                </a:cubicBezTo>
                <a:cubicBezTo>
                  <a:pt x="834" y="753"/>
                  <a:pt x="820" y="764"/>
                  <a:pt x="811" y="774"/>
                </a:cubicBezTo>
                <a:cubicBezTo>
                  <a:pt x="812" y="784"/>
                  <a:pt x="800" y="784"/>
                  <a:pt x="802" y="791"/>
                </a:cubicBezTo>
                <a:cubicBezTo>
                  <a:pt x="802" y="790"/>
                  <a:pt x="804" y="787"/>
                  <a:pt x="805" y="789"/>
                </a:cubicBezTo>
                <a:cubicBezTo>
                  <a:pt x="804" y="796"/>
                  <a:pt x="796" y="798"/>
                  <a:pt x="798" y="805"/>
                </a:cubicBezTo>
                <a:cubicBezTo>
                  <a:pt x="796" y="805"/>
                  <a:pt x="795" y="806"/>
                  <a:pt x="793" y="807"/>
                </a:cubicBezTo>
                <a:close/>
                <a:moveTo>
                  <a:pt x="840" y="772"/>
                </a:moveTo>
                <a:cubicBezTo>
                  <a:pt x="843" y="772"/>
                  <a:pt x="843" y="772"/>
                  <a:pt x="843" y="772"/>
                </a:cubicBezTo>
                <a:cubicBezTo>
                  <a:pt x="843" y="774"/>
                  <a:pt x="842" y="775"/>
                  <a:pt x="840" y="775"/>
                </a:cubicBezTo>
                <a:lnTo>
                  <a:pt x="840" y="772"/>
                </a:lnTo>
                <a:close/>
                <a:moveTo>
                  <a:pt x="918" y="766"/>
                </a:moveTo>
                <a:cubicBezTo>
                  <a:pt x="913" y="765"/>
                  <a:pt x="909" y="777"/>
                  <a:pt x="909" y="778"/>
                </a:cubicBezTo>
                <a:cubicBezTo>
                  <a:pt x="912" y="774"/>
                  <a:pt x="916" y="771"/>
                  <a:pt x="918" y="766"/>
                </a:cubicBezTo>
                <a:close/>
                <a:moveTo>
                  <a:pt x="19" y="768"/>
                </a:moveTo>
                <a:cubicBezTo>
                  <a:pt x="19" y="769"/>
                  <a:pt x="19" y="769"/>
                  <a:pt x="18" y="769"/>
                </a:cubicBezTo>
                <a:cubicBezTo>
                  <a:pt x="18" y="769"/>
                  <a:pt x="18" y="768"/>
                  <a:pt x="17" y="768"/>
                </a:cubicBezTo>
                <a:cubicBezTo>
                  <a:pt x="18" y="777"/>
                  <a:pt x="20" y="783"/>
                  <a:pt x="19" y="769"/>
                </a:cubicBezTo>
                <a:cubicBezTo>
                  <a:pt x="19" y="769"/>
                  <a:pt x="20" y="768"/>
                  <a:pt x="19" y="768"/>
                </a:cubicBezTo>
                <a:close/>
                <a:moveTo>
                  <a:pt x="105" y="833"/>
                </a:moveTo>
                <a:cubicBezTo>
                  <a:pt x="105" y="830"/>
                  <a:pt x="105" y="830"/>
                  <a:pt x="105" y="830"/>
                </a:cubicBezTo>
                <a:cubicBezTo>
                  <a:pt x="104" y="829"/>
                  <a:pt x="103" y="831"/>
                  <a:pt x="102" y="830"/>
                </a:cubicBezTo>
                <a:cubicBezTo>
                  <a:pt x="96" y="821"/>
                  <a:pt x="97" y="805"/>
                  <a:pt x="88" y="799"/>
                </a:cubicBezTo>
                <a:cubicBezTo>
                  <a:pt x="87" y="803"/>
                  <a:pt x="91" y="806"/>
                  <a:pt x="88" y="809"/>
                </a:cubicBezTo>
                <a:cubicBezTo>
                  <a:pt x="83" y="805"/>
                  <a:pt x="87" y="799"/>
                  <a:pt x="82" y="795"/>
                </a:cubicBezTo>
                <a:cubicBezTo>
                  <a:pt x="82" y="801"/>
                  <a:pt x="79" y="797"/>
                  <a:pt x="78" y="801"/>
                </a:cubicBezTo>
                <a:cubicBezTo>
                  <a:pt x="77" y="799"/>
                  <a:pt x="73" y="800"/>
                  <a:pt x="73" y="798"/>
                </a:cubicBezTo>
                <a:cubicBezTo>
                  <a:pt x="74" y="798"/>
                  <a:pt x="74" y="797"/>
                  <a:pt x="73" y="795"/>
                </a:cubicBezTo>
                <a:cubicBezTo>
                  <a:pt x="75" y="795"/>
                  <a:pt x="76" y="796"/>
                  <a:pt x="77" y="795"/>
                </a:cubicBezTo>
                <a:cubicBezTo>
                  <a:pt x="74" y="795"/>
                  <a:pt x="74" y="793"/>
                  <a:pt x="71" y="794"/>
                </a:cubicBezTo>
                <a:cubicBezTo>
                  <a:pt x="71" y="797"/>
                  <a:pt x="72" y="801"/>
                  <a:pt x="69" y="802"/>
                </a:cubicBezTo>
                <a:cubicBezTo>
                  <a:pt x="69" y="802"/>
                  <a:pt x="68" y="801"/>
                  <a:pt x="67" y="800"/>
                </a:cubicBezTo>
                <a:cubicBezTo>
                  <a:pt x="66" y="802"/>
                  <a:pt x="69" y="803"/>
                  <a:pt x="67" y="804"/>
                </a:cubicBezTo>
                <a:cubicBezTo>
                  <a:pt x="64" y="796"/>
                  <a:pt x="60" y="786"/>
                  <a:pt x="62" y="780"/>
                </a:cubicBezTo>
                <a:cubicBezTo>
                  <a:pt x="57" y="781"/>
                  <a:pt x="62" y="785"/>
                  <a:pt x="60" y="788"/>
                </a:cubicBezTo>
                <a:cubicBezTo>
                  <a:pt x="56" y="789"/>
                  <a:pt x="58" y="783"/>
                  <a:pt x="54" y="783"/>
                </a:cubicBezTo>
                <a:cubicBezTo>
                  <a:pt x="53" y="785"/>
                  <a:pt x="53" y="790"/>
                  <a:pt x="51" y="787"/>
                </a:cubicBezTo>
                <a:cubicBezTo>
                  <a:pt x="55" y="809"/>
                  <a:pt x="55" y="833"/>
                  <a:pt x="61" y="849"/>
                </a:cubicBezTo>
                <a:cubicBezTo>
                  <a:pt x="62" y="843"/>
                  <a:pt x="65" y="846"/>
                  <a:pt x="68" y="845"/>
                </a:cubicBezTo>
                <a:cubicBezTo>
                  <a:pt x="66" y="838"/>
                  <a:pt x="66" y="826"/>
                  <a:pt x="64" y="814"/>
                </a:cubicBezTo>
                <a:cubicBezTo>
                  <a:pt x="66" y="813"/>
                  <a:pt x="69" y="809"/>
                  <a:pt x="71" y="813"/>
                </a:cubicBezTo>
                <a:cubicBezTo>
                  <a:pt x="71" y="814"/>
                  <a:pt x="70" y="815"/>
                  <a:pt x="70" y="816"/>
                </a:cubicBezTo>
                <a:cubicBezTo>
                  <a:pt x="69" y="816"/>
                  <a:pt x="69" y="814"/>
                  <a:pt x="67" y="815"/>
                </a:cubicBezTo>
                <a:cubicBezTo>
                  <a:pt x="67" y="818"/>
                  <a:pt x="67" y="821"/>
                  <a:pt x="69" y="823"/>
                </a:cubicBezTo>
                <a:cubicBezTo>
                  <a:pt x="68" y="821"/>
                  <a:pt x="69" y="820"/>
                  <a:pt x="71" y="820"/>
                </a:cubicBezTo>
                <a:cubicBezTo>
                  <a:pt x="72" y="822"/>
                  <a:pt x="71" y="826"/>
                  <a:pt x="73" y="826"/>
                </a:cubicBezTo>
                <a:cubicBezTo>
                  <a:pt x="74" y="822"/>
                  <a:pt x="79" y="821"/>
                  <a:pt x="77" y="816"/>
                </a:cubicBezTo>
                <a:cubicBezTo>
                  <a:pt x="79" y="818"/>
                  <a:pt x="80" y="816"/>
                  <a:pt x="82" y="816"/>
                </a:cubicBezTo>
                <a:cubicBezTo>
                  <a:pt x="83" y="823"/>
                  <a:pt x="87" y="826"/>
                  <a:pt x="85" y="832"/>
                </a:cubicBezTo>
                <a:cubicBezTo>
                  <a:pt x="83" y="832"/>
                  <a:pt x="83" y="830"/>
                  <a:pt x="82" y="830"/>
                </a:cubicBezTo>
                <a:cubicBezTo>
                  <a:pt x="80" y="834"/>
                  <a:pt x="79" y="835"/>
                  <a:pt x="77" y="837"/>
                </a:cubicBezTo>
                <a:cubicBezTo>
                  <a:pt x="75" y="838"/>
                  <a:pt x="76" y="834"/>
                  <a:pt x="73" y="835"/>
                </a:cubicBezTo>
                <a:cubicBezTo>
                  <a:pt x="73" y="839"/>
                  <a:pt x="74" y="843"/>
                  <a:pt x="75" y="846"/>
                </a:cubicBezTo>
                <a:cubicBezTo>
                  <a:pt x="75" y="841"/>
                  <a:pt x="77" y="845"/>
                  <a:pt x="78" y="846"/>
                </a:cubicBezTo>
                <a:cubicBezTo>
                  <a:pt x="78" y="844"/>
                  <a:pt x="80" y="843"/>
                  <a:pt x="82" y="841"/>
                </a:cubicBezTo>
                <a:cubicBezTo>
                  <a:pt x="80" y="848"/>
                  <a:pt x="87" y="847"/>
                  <a:pt x="87" y="852"/>
                </a:cubicBezTo>
                <a:cubicBezTo>
                  <a:pt x="87" y="845"/>
                  <a:pt x="89" y="839"/>
                  <a:pt x="86" y="831"/>
                </a:cubicBezTo>
                <a:cubicBezTo>
                  <a:pt x="88" y="831"/>
                  <a:pt x="88" y="830"/>
                  <a:pt x="91" y="830"/>
                </a:cubicBezTo>
                <a:cubicBezTo>
                  <a:pt x="91" y="840"/>
                  <a:pt x="92" y="844"/>
                  <a:pt x="92" y="852"/>
                </a:cubicBezTo>
                <a:cubicBezTo>
                  <a:pt x="94" y="853"/>
                  <a:pt x="95" y="854"/>
                  <a:pt x="97" y="854"/>
                </a:cubicBezTo>
                <a:cubicBezTo>
                  <a:pt x="97" y="852"/>
                  <a:pt x="97" y="850"/>
                  <a:pt x="100" y="851"/>
                </a:cubicBezTo>
                <a:cubicBezTo>
                  <a:pt x="104" y="851"/>
                  <a:pt x="102" y="859"/>
                  <a:pt x="106" y="860"/>
                </a:cubicBezTo>
                <a:cubicBezTo>
                  <a:pt x="103" y="860"/>
                  <a:pt x="102" y="859"/>
                  <a:pt x="101" y="862"/>
                </a:cubicBezTo>
                <a:cubicBezTo>
                  <a:pt x="104" y="862"/>
                  <a:pt x="104" y="869"/>
                  <a:pt x="107" y="866"/>
                </a:cubicBezTo>
                <a:cubicBezTo>
                  <a:pt x="105" y="866"/>
                  <a:pt x="104" y="865"/>
                  <a:pt x="104" y="863"/>
                </a:cubicBezTo>
                <a:cubicBezTo>
                  <a:pt x="107" y="863"/>
                  <a:pt x="108" y="864"/>
                  <a:pt x="110" y="863"/>
                </a:cubicBezTo>
                <a:cubicBezTo>
                  <a:pt x="103" y="858"/>
                  <a:pt x="105" y="846"/>
                  <a:pt x="100" y="841"/>
                </a:cubicBezTo>
                <a:cubicBezTo>
                  <a:pt x="103" y="840"/>
                  <a:pt x="102" y="835"/>
                  <a:pt x="104" y="834"/>
                </a:cubicBezTo>
                <a:cubicBezTo>
                  <a:pt x="102" y="834"/>
                  <a:pt x="101" y="834"/>
                  <a:pt x="102" y="831"/>
                </a:cubicBezTo>
                <a:cubicBezTo>
                  <a:pt x="105" y="830"/>
                  <a:pt x="103" y="834"/>
                  <a:pt x="105" y="833"/>
                </a:cubicBezTo>
                <a:close/>
                <a:moveTo>
                  <a:pt x="58" y="790"/>
                </a:moveTo>
                <a:cubicBezTo>
                  <a:pt x="60" y="787"/>
                  <a:pt x="60" y="794"/>
                  <a:pt x="61" y="795"/>
                </a:cubicBezTo>
                <a:cubicBezTo>
                  <a:pt x="59" y="799"/>
                  <a:pt x="59" y="791"/>
                  <a:pt x="58" y="790"/>
                </a:cubicBezTo>
                <a:close/>
                <a:moveTo>
                  <a:pt x="81" y="809"/>
                </a:moveTo>
                <a:cubicBezTo>
                  <a:pt x="79" y="808"/>
                  <a:pt x="78" y="804"/>
                  <a:pt x="79" y="802"/>
                </a:cubicBezTo>
                <a:cubicBezTo>
                  <a:pt x="80" y="805"/>
                  <a:pt x="82" y="806"/>
                  <a:pt x="81" y="809"/>
                </a:cubicBezTo>
                <a:close/>
                <a:moveTo>
                  <a:pt x="82" y="804"/>
                </a:moveTo>
                <a:cubicBezTo>
                  <a:pt x="82" y="803"/>
                  <a:pt x="82" y="801"/>
                  <a:pt x="81" y="801"/>
                </a:cubicBezTo>
                <a:cubicBezTo>
                  <a:pt x="82" y="798"/>
                  <a:pt x="86" y="805"/>
                  <a:pt x="82" y="804"/>
                </a:cubicBezTo>
                <a:close/>
                <a:moveTo>
                  <a:pt x="83" y="809"/>
                </a:moveTo>
                <a:cubicBezTo>
                  <a:pt x="83" y="806"/>
                  <a:pt x="85" y="810"/>
                  <a:pt x="87" y="809"/>
                </a:cubicBezTo>
                <a:cubicBezTo>
                  <a:pt x="87" y="814"/>
                  <a:pt x="87" y="814"/>
                  <a:pt x="87" y="814"/>
                </a:cubicBezTo>
                <a:cubicBezTo>
                  <a:pt x="83" y="814"/>
                  <a:pt x="84" y="809"/>
                  <a:pt x="83" y="809"/>
                </a:cubicBezTo>
                <a:close/>
                <a:moveTo>
                  <a:pt x="88" y="825"/>
                </a:moveTo>
                <a:cubicBezTo>
                  <a:pt x="87" y="825"/>
                  <a:pt x="87" y="824"/>
                  <a:pt x="87" y="823"/>
                </a:cubicBezTo>
                <a:cubicBezTo>
                  <a:pt x="87" y="822"/>
                  <a:pt x="87" y="823"/>
                  <a:pt x="87" y="823"/>
                </a:cubicBezTo>
                <a:cubicBezTo>
                  <a:pt x="86" y="823"/>
                  <a:pt x="86" y="823"/>
                  <a:pt x="87" y="823"/>
                </a:cubicBezTo>
                <a:cubicBezTo>
                  <a:pt x="84" y="821"/>
                  <a:pt x="86" y="820"/>
                  <a:pt x="88" y="820"/>
                </a:cubicBezTo>
                <a:lnTo>
                  <a:pt x="88" y="825"/>
                </a:lnTo>
                <a:close/>
                <a:moveTo>
                  <a:pt x="115" y="817"/>
                </a:moveTo>
                <a:cubicBezTo>
                  <a:pt x="115" y="818"/>
                  <a:pt x="115" y="819"/>
                  <a:pt x="114" y="819"/>
                </a:cubicBezTo>
                <a:cubicBezTo>
                  <a:pt x="110" y="813"/>
                  <a:pt x="111" y="807"/>
                  <a:pt x="106" y="802"/>
                </a:cubicBezTo>
                <a:cubicBezTo>
                  <a:pt x="108" y="810"/>
                  <a:pt x="105" y="823"/>
                  <a:pt x="112" y="827"/>
                </a:cubicBezTo>
                <a:cubicBezTo>
                  <a:pt x="115" y="824"/>
                  <a:pt x="116" y="829"/>
                  <a:pt x="119" y="830"/>
                </a:cubicBezTo>
                <a:cubicBezTo>
                  <a:pt x="119" y="828"/>
                  <a:pt x="119" y="826"/>
                  <a:pt x="118" y="825"/>
                </a:cubicBezTo>
                <a:cubicBezTo>
                  <a:pt x="122" y="825"/>
                  <a:pt x="120" y="823"/>
                  <a:pt x="122" y="822"/>
                </a:cubicBezTo>
                <a:cubicBezTo>
                  <a:pt x="123" y="824"/>
                  <a:pt x="128" y="826"/>
                  <a:pt x="130" y="823"/>
                </a:cubicBezTo>
                <a:cubicBezTo>
                  <a:pt x="129" y="823"/>
                  <a:pt x="127" y="823"/>
                  <a:pt x="126" y="822"/>
                </a:cubicBezTo>
                <a:cubicBezTo>
                  <a:pt x="128" y="820"/>
                  <a:pt x="128" y="818"/>
                  <a:pt x="129" y="816"/>
                </a:cubicBezTo>
                <a:cubicBezTo>
                  <a:pt x="124" y="811"/>
                  <a:pt x="126" y="799"/>
                  <a:pt x="121" y="793"/>
                </a:cubicBezTo>
                <a:cubicBezTo>
                  <a:pt x="119" y="801"/>
                  <a:pt x="125" y="801"/>
                  <a:pt x="123" y="809"/>
                </a:cubicBezTo>
                <a:cubicBezTo>
                  <a:pt x="119" y="809"/>
                  <a:pt x="120" y="805"/>
                  <a:pt x="117" y="804"/>
                </a:cubicBezTo>
                <a:cubicBezTo>
                  <a:pt x="117" y="813"/>
                  <a:pt x="125" y="818"/>
                  <a:pt x="119" y="823"/>
                </a:cubicBezTo>
                <a:cubicBezTo>
                  <a:pt x="115" y="823"/>
                  <a:pt x="117" y="818"/>
                  <a:pt x="115" y="817"/>
                </a:cubicBezTo>
                <a:close/>
                <a:moveTo>
                  <a:pt x="111" y="854"/>
                </a:moveTo>
                <a:cubicBezTo>
                  <a:pt x="114" y="854"/>
                  <a:pt x="110" y="866"/>
                  <a:pt x="115" y="866"/>
                </a:cubicBezTo>
                <a:cubicBezTo>
                  <a:pt x="113" y="864"/>
                  <a:pt x="115" y="861"/>
                  <a:pt x="115" y="858"/>
                </a:cubicBezTo>
                <a:cubicBezTo>
                  <a:pt x="116" y="859"/>
                  <a:pt x="116" y="860"/>
                  <a:pt x="117" y="859"/>
                </a:cubicBezTo>
                <a:cubicBezTo>
                  <a:pt x="118" y="854"/>
                  <a:pt x="118" y="850"/>
                  <a:pt x="121" y="851"/>
                </a:cubicBezTo>
                <a:cubicBezTo>
                  <a:pt x="120" y="846"/>
                  <a:pt x="125" y="843"/>
                  <a:pt x="121" y="841"/>
                </a:cubicBezTo>
                <a:cubicBezTo>
                  <a:pt x="122" y="844"/>
                  <a:pt x="119" y="842"/>
                  <a:pt x="118" y="844"/>
                </a:cubicBezTo>
                <a:cubicBezTo>
                  <a:pt x="114" y="840"/>
                  <a:pt x="115" y="831"/>
                  <a:pt x="112" y="827"/>
                </a:cubicBezTo>
                <a:cubicBezTo>
                  <a:pt x="110" y="838"/>
                  <a:pt x="123" y="851"/>
                  <a:pt x="111" y="854"/>
                </a:cubicBezTo>
                <a:close/>
                <a:moveTo>
                  <a:pt x="747" y="809"/>
                </a:moveTo>
                <a:cubicBezTo>
                  <a:pt x="745" y="811"/>
                  <a:pt x="744" y="815"/>
                  <a:pt x="741" y="817"/>
                </a:cubicBezTo>
                <a:cubicBezTo>
                  <a:pt x="745" y="816"/>
                  <a:pt x="755" y="809"/>
                  <a:pt x="749" y="806"/>
                </a:cubicBezTo>
                <a:cubicBezTo>
                  <a:pt x="748" y="808"/>
                  <a:pt x="750" y="808"/>
                  <a:pt x="750" y="809"/>
                </a:cubicBezTo>
                <a:cubicBezTo>
                  <a:pt x="749" y="810"/>
                  <a:pt x="748" y="810"/>
                  <a:pt x="747" y="809"/>
                </a:cubicBezTo>
                <a:close/>
                <a:moveTo>
                  <a:pt x="132" y="816"/>
                </a:moveTo>
                <a:cubicBezTo>
                  <a:pt x="133" y="816"/>
                  <a:pt x="132" y="812"/>
                  <a:pt x="130" y="812"/>
                </a:cubicBezTo>
                <a:cubicBezTo>
                  <a:pt x="129" y="814"/>
                  <a:pt x="131" y="813"/>
                  <a:pt x="130" y="816"/>
                </a:cubicBezTo>
                <a:cubicBezTo>
                  <a:pt x="134" y="814"/>
                  <a:pt x="130" y="819"/>
                  <a:pt x="132" y="816"/>
                </a:cubicBezTo>
                <a:close/>
                <a:moveTo>
                  <a:pt x="837" y="826"/>
                </a:moveTo>
                <a:cubicBezTo>
                  <a:pt x="832" y="827"/>
                  <a:pt x="832" y="832"/>
                  <a:pt x="826" y="831"/>
                </a:cubicBezTo>
                <a:cubicBezTo>
                  <a:pt x="827" y="835"/>
                  <a:pt x="821" y="841"/>
                  <a:pt x="824" y="844"/>
                </a:cubicBezTo>
                <a:cubicBezTo>
                  <a:pt x="823" y="845"/>
                  <a:pt x="823" y="843"/>
                  <a:pt x="821" y="844"/>
                </a:cubicBezTo>
                <a:cubicBezTo>
                  <a:pt x="820" y="848"/>
                  <a:pt x="814" y="850"/>
                  <a:pt x="809" y="849"/>
                </a:cubicBezTo>
                <a:cubicBezTo>
                  <a:pt x="796" y="854"/>
                  <a:pt x="793" y="870"/>
                  <a:pt x="784" y="879"/>
                </a:cubicBezTo>
                <a:cubicBezTo>
                  <a:pt x="782" y="879"/>
                  <a:pt x="782" y="877"/>
                  <a:pt x="781" y="879"/>
                </a:cubicBezTo>
                <a:cubicBezTo>
                  <a:pt x="783" y="879"/>
                  <a:pt x="778" y="884"/>
                  <a:pt x="780" y="885"/>
                </a:cubicBezTo>
                <a:cubicBezTo>
                  <a:pt x="790" y="880"/>
                  <a:pt x="798" y="871"/>
                  <a:pt x="806" y="864"/>
                </a:cubicBezTo>
                <a:cubicBezTo>
                  <a:pt x="807" y="860"/>
                  <a:pt x="807" y="861"/>
                  <a:pt x="806" y="858"/>
                </a:cubicBezTo>
                <a:cubicBezTo>
                  <a:pt x="811" y="854"/>
                  <a:pt x="814" y="848"/>
                  <a:pt x="819" y="851"/>
                </a:cubicBezTo>
                <a:cubicBezTo>
                  <a:pt x="819" y="845"/>
                  <a:pt x="830" y="844"/>
                  <a:pt x="833" y="840"/>
                </a:cubicBezTo>
                <a:cubicBezTo>
                  <a:pt x="831" y="840"/>
                  <a:pt x="828" y="843"/>
                  <a:pt x="827" y="840"/>
                </a:cubicBezTo>
                <a:cubicBezTo>
                  <a:pt x="829" y="837"/>
                  <a:pt x="831" y="835"/>
                  <a:pt x="831" y="831"/>
                </a:cubicBezTo>
                <a:cubicBezTo>
                  <a:pt x="833" y="831"/>
                  <a:pt x="833" y="833"/>
                  <a:pt x="835" y="832"/>
                </a:cubicBezTo>
                <a:cubicBezTo>
                  <a:pt x="836" y="831"/>
                  <a:pt x="837" y="829"/>
                  <a:pt x="837" y="826"/>
                </a:cubicBezTo>
                <a:close/>
                <a:moveTo>
                  <a:pt x="529" y="858"/>
                </a:moveTo>
                <a:cubicBezTo>
                  <a:pt x="526" y="858"/>
                  <a:pt x="528" y="856"/>
                  <a:pt x="531" y="855"/>
                </a:cubicBezTo>
                <a:cubicBezTo>
                  <a:pt x="521" y="850"/>
                  <a:pt x="512" y="845"/>
                  <a:pt x="502" y="844"/>
                </a:cubicBezTo>
                <a:cubicBezTo>
                  <a:pt x="505" y="845"/>
                  <a:pt x="503" y="847"/>
                  <a:pt x="502" y="849"/>
                </a:cubicBezTo>
                <a:cubicBezTo>
                  <a:pt x="509" y="854"/>
                  <a:pt x="519" y="865"/>
                  <a:pt x="529" y="858"/>
                </a:cubicBezTo>
                <a:close/>
                <a:moveTo>
                  <a:pt x="754" y="850"/>
                </a:moveTo>
                <a:cubicBezTo>
                  <a:pt x="756" y="846"/>
                  <a:pt x="760" y="846"/>
                  <a:pt x="762" y="843"/>
                </a:cubicBezTo>
                <a:cubicBezTo>
                  <a:pt x="759" y="844"/>
                  <a:pt x="756" y="845"/>
                  <a:pt x="754" y="846"/>
                </a:cubicBezTo>
                <a:cubicBezTo>
                  <a:pt x="756" y="848"/>
                  <a:pt x="752" y="850"/>
                  <a:pt x="754" y="850"/>
                </a:cubicBezTo>
                <a:close/>
                <a:moveTo>
                  <a:pt x="539" y="857"/>
                </a:moveTo>
                <a:cubicBezTo>
                  <a:pt x="541" y="858"/>
                  <a:pt x="544" y="863"/>
                  <a:pt x="546" y="861"/>
                </a:cubicBezTo>
                <a:cubicBezTo>
                  <a:pt x="543" y="861"/>
                  <a:pt x="541" y="855"/>
                  <a:pt x="539" y="857"/>
                </a:cubicBezTo>
                <a:close/>
                <a:moveTo>
                  <a:pt x="627" y="916"/>
                </a:moveTo>
                <a:cubicBezTo>
                  <a:pt x="637" y="908"/>
                  <a:pt x="650" y="920"/>
                  <a:pt x="658" y="909"/>
                </a:cubicBezTo>
                <a:cubicBezTo>
                  <a:pt x="662" y="911"/>
                  <a:pt x="667" y="906"/>
                  <a:pt x="671" y="905"/>
                </a:cubicBezTo>
                <a:cubicBezTo>
                  <a:pt x="663" y="906"/>
                  <a:pt x="657" y="905"/>
                  <a:pt x="651" y="908"/>
                </a:cubicBezTo>
                <a:cubicBezTo>
                  <a:pt x="651" y="907"/>
                  <a:pt x="652" y="907"/>
                  <a:pt x="650" y="907"/>
                </a:cubicBezTo>
                <a:cubicBezTo>
                  <a:pt x="630" y="914"/>
                  <a:pt x="599" y="905"/>
                  <a:pt x="578" y="896"/>
                </a:cubicBezTo>
                <a:cubicBezTo>
                  <a:pt x="571" y="897"/>
                  <a:pt x="558" y="892"/>
                  <a:pt x="553" y="885"/>
                </a:cubicBezTo>
                <a:cubicBezTo>
                  <a:pt x="556" y="887"/>
                  <a:pt x="560" y="888"/>
                  <a:pt x="565" y="886"/>
                </a:cubicBezTo>
                <a:cubicBezTo>
                  <a:pt x="550" y="880"/>
                  <a:pt x="534" y="875"/>
                  <a:pt x="519" y="869"/>
                </a:cubicBezTo>
                <a:cubicBezTo>
                  <a:pt x="509" y="877"/>
                  <a:pt x="497" y="862"/>
                  <a:pt x="489" y="860"/>
                </a:cubicBezTo>
                <a:cubicBezTo>
                  <a:pt x="492" y="862"/>
                  <a:pt x="486" y="859"/>
                  <a:pt x="487" y="861"/>
                </a:cubicBezTo>
                <a:cubicBezTo>
                  <a:pt x="490" y="861"/>
                  <a:pt x="490" y="865"/>
                  <a:pt x="491" y="867"/>
                </a:cubicBezTo>
                <a:cubicBezTo>
                  <a:pt x="496" y="869"/>
                  <a:pt x="501" y="871"/>
                  <a:pt x="504" y="876"/>
                </a:cubicBezTo>
                <a:cubicBezTo>
                  <a:pt x="524" y="879"/>
                  <a:pt x="529" y="891"/>
                  <a:pt x="550" y="891"/>
                </a:cubicBezTo>
                <a:cubicBezTo>
                  <a:pt x="563" y="895"/>
                  <a:pt x="577" y="902"/>
                  <a:pt x="590" y="903"/>
                </a:cubicBezTo>
                <a:cubicBezTo>
                  <a:pt x="600" y="910"/>
                  <a:pt x="614" y="909"/>
                  <a:pt x="624" y="910"/>
                </a:cubicBezTo>
                <a:cubicBezTo>
                  <a:pt x="624" y="913"/>
                  <a:pt x="626" y="915"/>
                  <a:pt x="627" y="916"/>
                </a:cubicBezTo>
                <a:close/>
                <a:moveTo>
                  <a:pt x="789" y="863"/>
                </a:moveTo>
                <a:cubicBezTo>
                  <a:pt x="782" y="864"/>
                  <a:pt x="779" y="873"/>
                  <a:pt x="777" y="877"/>
                </a:cubicBezTo>
                <a:cubicBezTo>
                  <a:pt x="783" y="875"/>
                  <a:pt x="785" y="868"/>
                  <a:pt x="789" y="863"/>
                </a:cubicBezTo>
                <a:close/>
                <a:moveTo>
                  <a:pt x="731" y="865"/>
                </a:moveTo>
                <a:cubicBezTo>
                  <a:pt x="727" y="865"/>
                  <a:pt x="725" y="867"/>
                  <a:pt x="723" y="869"/>
                </a:cubicBezTo>
                <a:cubicBezTo>
                  <a:pt x="725" y="867"/>
                  <a:pt x="729" y="867"/>
                  <a:pt x="731" y="865"/>
                </a:cubicBezTo>
                <a:close/>
                <a:moveTo>
                  <a:pt x="45" y="876"/>
                </a:moveTo>
                <a:cubicBezTo>
                  <a:pt x="46" y="874"/>
                  <a:pt x="41" y="866"/>
                  <a:pt x="39" y="866"/>
                </a:cubicBezTo>
                <a:cubicBezTo>
                  <a:pt x="40" y="867"/>
                  <a:pt x="40" y="870"/>
                  <a:pt x="40" y="873"/>
                </a:cubicBezTo>
                <a:cubicBezTo>
                  <a:pt x="43" y="874"/>
                  <a:pt x="42" y="874"/>
                  <a:pt x="45" y="876"/>
                </a:cubicBezTo>
                <a:close/>
                <a:moveTo>
                  <a:pt x="570" y="871"/>
                </a:moveTo>
                <a:cubicBezTo>
                  <a:pt x="576" y="872"/>
                  <a:pt x="579" y="876"/>
                  <a:pt x="584" y="877"/>
                </a:cubicBezTo>
                <a:cubicBezTo>
                  <a:pt x="581" y="874"/>
                  <a:pt x="575" y="869"/>
                  <a:pt x="570" y="871"/>
                </a:cubicBezTo>
                <a:close/>
                <a:moveTo>
                  <a:pt x="591" y="886"/>
                </a:moveTo>
                <a:cubicBezTo>
                  <a:pt x="591" y="888"/>
                  <a:pt x="592" y="888"/>
                  <a:pt x="593" y="890"/>
                </a:cubicBezTo>
                <a:cubicBezTo>
                  <a:pt x="596" y="891"/>
                  <a:pt x="598" y="889"/>
                  <a:pt x="601" y="889"/>
                </a:cubicBezTo>
                <a:cubicBezTo>
                  <a:pt x="603" y="885"/>
                  <a:pt x="608" y="884"/>
                  <a:pt x="610" y="880"/>
                </a:cubicBezTo>
                <a:cubicBezTo>
                  <a:pt x="605" y="882"/>
                  <a:pt x="600" y="874"/>
                  <a:pt x="601" y="880"/>
                </a:cubicBezTo>
                <a:cubicBezTo>
                  <a:pt x="598" y="882"/>
                  <a:pt x="600" y="878"/>
                  <a:pt x="597" y="879"/>
                </a:cubicBezTo>
                <a:cubicBezTo>
                  <a:pt x="597" y="881"/>
                  <a:pt x="596" y="880"/>
                  <a:pt x="593" y="881"/>
                </a:cubicBezTo>
                <a:cubicBezTo>
                  <a:pt x="594" y="885"/>
                  <a:pt x="594" y="885"/>
                  <a:pt x="591" y="886"/>
                </a:cubicBezTo>
                <a:close/>
                <a:moveTo>
                  <a:pt x="815" y="881"/>
                </a:moveTo>
                <a:cubicBezTo>
                  <a:pt x="814" y="884"/>
                  <a:pt x="809" y="885"/>
                  <a:pt x="811" y="887"/>
                </a:cubicBezTo>
                <a:cubicBezTo>
                  <a:pt x="811" y="885"/>
                  <a:pt x="812" y="886"/>
                  <a:pt x="814" y="886"/>
                </a:cubicBezTo>
                <a:cubicBezTo>
                  <a:pt x="813" y="884"/>
                  <a:pt x="817" y="882"/>
                  <a:pt x="815" y="881"/>
                </a:cubicBezTo>
                <a:close/>
                <a:moveTo>
                  <a:pt x="51" y="895"/>
                </a:moveTo>
                <a:cubicBezTo>
                  <a:pt x="54" y="899"/>
                  <a:pt x="58" y="901"/>
                  <a:pt x="62" y="900"/>
                </a:cubicBezTo>
                <a:cubicBezTo>
                  <a:pt x="61" y="896"/>
                  <a:pt x="59" y="894"/>
                  <a:pt x="57" y="892"/>
                </a:cubicBezTo>
                <a:cubicBezTo>
                  <a:pt x="56" y="895"/>
                  <a:pt x="59" y="894"/>
                  <a:pt x="59" y="897"/>
                </a:cubicBezTo>
                <a:cubicBezTo>
                  <a:pt x="55" y="895"/>
                  <a:pt x="52" y="881"/>
                  <a:pt x="47" y="888"/>
                </a:cubicBezTo>
                <a:cubicBezTo>
                  <a:pt x="47" y="885"/>
                  <a:pt x="47" y="885"/>
                  <a:pt x="47" y="885"/>
                </a:cubicBezTo>
                <a:cubicBezTo>
                  <a:pt x="45" y="883"/>
                  <a:pt x="41" y="886"/>
                  <a:pt x="43" y="887"/>
                </a:cubicBezTo>
                <a:cubicBezTo>
                  <a:pt x="47" y="883"/>
                  <a:pt x="46" y="896"/>
                  <a:pt x="49" y="893"/>
                </a:cubicBezTo>
                <a:cubicBezTo>
                  <a:pt x="49" y="894"/>
                  <a:pt x="50" y="894"/>
                  <a:pt x="50" y="894"/>
                </a:cubicBezTo>
                <a:cubicBezTo>
                  <a:pt x="50" y="896"/>
                  <a:pt x="49" y="896"/>
                  <a:pt x="49" y="898"/>
                </a:cubicBezTo>
                <a:cubicBezTo>
                  <a:pt x="53" y="899"/>
                  <a:pt x="48" y="896"/>
                  <a:pt x="51" y="895"/>
                </a:cubicBezTo>
                <a:close/>
                <a:moveTo>
                  <a:pt x="52" y="893"/>
                </a:moveTo>
                <a:cubicBezTo>
                  <a:pt x="55" y="892"/>
                  <a:pt x="56" y="894"/>
                  <a:pt x="56" y="896"/>
                </a:cubicBezTo>
                <a:cubicBezTo>
                  <a:pt x="55" y="895"/>
                  <a:pt x="52" y="896"/>
                  <a:pt x="52" y="893"/>
                </a:cubicBezTo>
                <a:close/>
                <a:moveTo>
                  <a:pt x="48" y="890"/>
                </a:moveTo>
                <a:cubicBezTo>
                  <a:pt x="49" y="889"/>
                  <a:pt x="50" y="889"/>
                  <a:pt x="52" y="890"/>
                </a:cubicBezTo>
                <a:cubicBezTo>
                  <a:pt x="51" y="893"/>
                  <a:pt x="51" y="892"/>
                  <a:pt x="52" y="894"/>
                </a:cubicBezTo>
                <a:cubicBezTo>
                  <a:pt x="50" y="893"/>
                  <a:pt x="50" y="891"/>
                  <a:pt x="48" y="890"/>
                </a:cubicBezTo>
                <a:close/>
                <a:moveTo>
                  <a:pt x="680" y="901"/>
                </a:moveTo>
                <a:cubicBezTo>
                  <a:pt x="680" y="904"/>
                  <a:pt x="684" y="899"/>
                  <a:pt x="688" y="901"/>
                </a:cubicBezTo>
                <a:cubicBezTo>
                  <a:pt x="687" y="895"/>
                  <a:pt x="683" y="901"/>
                  <a:pt x="680" y="901"/>
                </a:cubicBezTo>
                <a:close/>
                <a:moveTo>
                  <a:pt x="88" y="919"/>
                </a:moveTo>
                <a:cubicBezTo>
                  <a:pt x="89" y="917"/>
                  <a:pt x="91" y="917"/>
                  <a:pt x="92" y="915"/>
                </a:cubicBezTo>
                <a:cubicBezTo>
                  <a:pt x="87" y="911"/>
                  <a:pt x="83" y="903"/>
                  <a:pt x="81" y="899"/>
                </a:cubicBezTo>
                <a:cubicBezTo>
                  <a:pt x="78" y="905"/>
                  <a:pt x="86" y="906"/>
                  <a:pt x="87" y="912"/>
                </a:cubicBezTo>
                <a:cubicBezTo>
                  <a:pt x="83" y="913"/>
                  <a:pt x="85" y="919"/>
                  <a:pt x="88" y="919"/>
                </a:cubicBezTo>
                <a:close/>
                <a:moveTo>
                  <a:pt x="897" y="900"/>
                </a:moveTo>
                <a:cubicBezTo>
                  <a:pt x="894" y="902"/>
                  <a:pt x="889" y="903"/>
                  <a:pt x="887" y="906"/>
                </a:cubicBezTo>
                <a:cubicBezTo>
                  <a:pt x="891" y="905"/>
                  <a:pt x="897" y="902"/>
                  <a:pt x="897" y="900"/>
                </a:cubicBezTo>
                <a:close/>
                <a:moveTo>
                  <a:pt x="885" y="906"/>
                </a:moveTo>
                <a:cubicBezTo>
                  <a:pt x="885" y="909"/>
                  <a:pt x="878" y="909"/>
                  <a:pt x="880" y="912"/>
                </a:cubicBezTo>
                <a:cubicBezTo>
                  <a:pt x="881" y="910"/>
                  <a:pt x="887" y="908"/>
                  <a:pt x="885" y="906"/>
                </a:cubicBezTo>
                <a:close/>
                <a:moveTo>
                  <a:pt x="66" y="947"/>
                </a:moveTo>
                <a:cubicBezTo>
                  <a:pt x="63" y="947"/>
                  <a:pt x="63" y="943"/>
                  <a:pt x="62" y="941"/>
                </a:cubicBezTo>
                <a:cubicBezTo>
                  <a:pt x="64" y="943"/>
                  <a:pt x="67" y="943"/>
                  <a:pt x="66" y="947"/>
                </a:cubicBezTo>
                <a:close/>
                <a:moveTo>
                  <a:pt x="181" y="984"/>
                </a:moveTo>
                <a:cubicBezTo>
                  <a:pt x="184" y="986"/>
                  <a:pt x="188" y="990"/>
                  <a:pt x="187" y="994"/>
                </a:cubicBezTo>
                <a:cubicBezTo>
                  <a:pt x="182" y="993"/>
                  <a:pt x="182" y="988"/>
                  <a:pt x="181" y="984"/>
                </a:cubicBezTo>
                <a:close/>
                <a:moveTo>
                  <a:pt x="202" y="1015"/>
                </a:moveTo>
                <a:cubicBezTo>
                  <a:pt x="199" y="1009"/>
                  <a:pt x="191" y="1004"/>
                  <a:pt x="191" y="998"/>
                </a:cubicBezTo>
                <a:cubicBezTo>
                  <a:pt x="195" y="1001"/>
                  <a:pt x="199" y="1005"/>
                  <a:pt x="204" y="1009"/>
                </a:cubicBezTo>
                <a:cubicBezTo>
                  <a:pt x="203" y="1011"/>
                  <a:pt x="203" y="1014"/>
                  <a:pt x="202" y="1015"/>
                </a:cubicBezTo>
                <a:close/>
                <a:moveTo>
                  <a:pt x="1077" y="966"/>
                </a:moveTo>
                <a:cubicBezTo>
                  <a:pt x="1073" y="968"/>
                  <a:pt x="1075" y="971"/>
                  <a:pt x="1075" y="975"/>
                </a:cubicBezTo>
                <a:cubicBezTo>
                  <a:pt x="1072" y="974"/>
                  <a:pt x="1070" y="984"/>
                  <a:pt x="1069" y="986"/>
                </a:cubicBezTo>
                <a:cubicBezTo>
                  <a:pt x="1071" y="983"/>
                  <a:pt x="1067" y="991"/>
                  <a:pt x="1071" y="991"/>
                </a:cubicBezTo>
                <a:cubicBezTo>
                  <a:pt x="1069" y="990"/>
                  <a:pt x="1068" y="995"/>
                  <a:pt x="1069" y="996"/>
                </a:cubicBezTo>
                <a:cubicBezTo>
                  <a:pt x="1073" y="990"/>
                  <a:pt x="1073" y="982"/>
                  <a:pt x="1073" y="976"/>
                </a:cubicBezTo>
                <a:cubicBezTo>
                  <a:pt x="1076" y="976"/>
                  <a:pt x="1077" y="974"/>
                  <a:pt x="1077" y="972"/>
                </a:cubicBezTo>
                <a:cubicBezTo>
                  <a:pt x="1075" y="970"/>
                  <a:pt x="1076" y="969"/>
                  <a:pt x="1077" y="966"/>
                </a:cubicBezTo>
                <a:close/>
                <a:moveTo>
                  <a:pt x="661" y="973"/>
                </a:moveTo>
                <a:cubicBezTo>
                  <a:pt x="660" y="976"/>
                  <a:pt x="654" y="972"/>
                  <a:pt x="654" y="975"/>
                </a:cubicBezTo>
                <a:cubicBezTo>
                  <a:pt x="655" y="975"/>
                  <a:pt x="655" y="975"/>
                  <a:pt x="655" y="977"/>
                </a:cubicBezTo>
                <a:cubicBezTo>
                  <a:pt x="658" y="977"/>
                  <a:pt x="662" y="975"/>
                  <a:pt x="661" y="973"/>
                </a:cubicBezTo>
                <a:close/>
                <a:moveTo>
                  <a:pt x="1065" y="992"/>
                </a:moveTo>
                <a:cubicBezTo>
                  <a:pt x="1066" y="994"/>
                  <a:pt x="1063" y="997"/>
                  <a:pt x="1065" y="998"/>
                </a:cubicBezTo>
                <a:cubicBezTo>
                  <a:pt x="1065" y="995"/>
                  <a:pt x="1067" y="995"/>
                  <a:pt x="1068" y="993"/>
                </a:cubicBezTo>
                <a:cubicBezTo>
                  <a:pt x="1066" y="993"/>
                  <a:pt x="1067" y="991"/>
                  <a:pt x="1065" y="992"/>
                </a:cubicBezTo>
                <a:close/>
                <a:moveTo>
                  <a:pt x="247" y="1014"/>
                </a:moveTo>
                <a:cubicBezTo>
                  <a:pt x="249" y="1013"/>
                  <a:pt x="249" y="1017"/>
                  <a:pt x="251" y="1014"/>
                </a:cubicBezTo>
                <a:cubicBezTo>
                  <a:pt x="251" y="1012"/>
                  <a:pt x="245" y="1009"/>
                  <a:pt x="248" y="1011"/>
                </a:cubicBezTo>
                <a:cubicBezTo>
                  <a:pt x="248" y="1012"/>
                  <a:pt x="248" y="1012"/>
                  <a:pt x="248" y="1013"/>
                </a:cubicBezTo>
                <a:cubicBezTo>
                  <a:pt x="248" y="1013"/>
                  <a:pt x="247" y="1013"/>
                  <a:pt x="247" y="1014"/>
                </a:cubicBezTo>
                <a:close/>
                <a:moveTo>
                  <a:pt x="325" y="1020"/>
                </a:moveTo>
                <a:cubicBezTo>
                  <a:pt x="322" y="1019"/>
                  <a:pt x="321" y="1021"/>
                  <a:pt x="318" y="1021"/>
                </a:cubicBezTo>
                <a:cubicBezTo>
                  <a:pt x="313" y="1017"/>
                  <a:pt x="311" y="1010"/>
                  <a:pt x="305" y="1008"/>
                </a:cubicBezTo>
                <a:cubicBezTo>
                  <a:pt x="305" y="1011"/>
                  <a:pt x="302" y="1011"/>
                  <a:pt x="300" y="1011"/>
                </a:cubicBezTo>
                <a:cubicBezTo>
                  <a:pt x="301" y="1014"/>
                  <a:pt x="303" y="1016"/>
                  <a:pt x="305" y="1018"/>
                </a:cubicBezTo>
                <a:cubicBezTo>
                  <a:pt x="309" y="1015"/>
                  <a:pt x="309" y="1022"/>
                  <a:pt x="313" y="1022"/>
                </a:cubicBezTo>
                <a:cubicBezTo>
                  <a:pt x="314" y="1021"/>
                  <a:pt x="314" y="1019"/>
                  <a:pt x="315" y="1019"/>
                </a:cubicBezTo>
                <a:cubicBezTo>
                  <a:pt x="317" y="1020"/>
                  <a:pt x="317" y="1023"/>
                  <a:pt x="318" y="1025"/>
                </a:cubicBezTo>
                <a:cubicBezTo>
                  <a:pt x="323" y="1023"/>
                  <a:pt x="332" y="1040"/>
                  <a:pt x="338" y="1032"/>
                </a:cubicBezTo>
                <a:cubicBezTo>
                  <a:pt x="333" y="1028"/>
                  <a:pt x="326" y="1027"/>
                  <a:pt x="325" y="1020"/>
                </a:cubicBezTo>
                <a:close/>
                <a:moveTo>
                  <a:pt x="319" y="1029"/>
                </a:moveTo>
                <a:cubicBezTo>
                  <a:pt x="318" y="1029"/>
                  <a:pt x="313" y="1024"/>
                  <a:pt x="314" y="1027"/>
                </a:cubicBezTo>
                <a:cubicBezTo>
                  <a:pt x="315" y="1028"/>
                  <a:pt x="317" y="1033"/>
                  <a:pt x="319" y="1029"/>
                </a:cubicBezTo>
                <a:close/>
                <a:moveTo>
                  <a:pt x="699" y="1055"/>
                </a:moveTo>
                <a:cubicBezTo>
                  <a:pt x="697" y="1052"/>
                  <a:pt x="703" y="1051"/>
                  <a:pt x="703" y="1048"/>
                </a:cubicBezTo>
                <a:cubicBezTo>
                  <a:pt x="708" y="1046"/>
                  <a:pt x="711" y="1048"/>
                  <a:pt x="714" y="1044"/>
                </a:cubicBezTo>
                <a:cubicBezTo>
                  <a:pt x="704" y="1040"/>
                  <a:pt x="690" y="1052"/>
                  <a:pt x="688" y="1043"/>
                </a:cubicBezTo>
                <a:cubicBezTo>
                  <a:pt x="694" y="1038"/>
                  <a:pt x="702" y="1040"/>
                  <a:pt x="707" y="1036"/>
                </a:cubicBezTo>
                <a:cubicBezTo>
                  <a:pt x="703" y="1036"/>
                  <a:pt x="703" y="1032"/>
                  <a:pt x="698" y="1033"/>
                </a:cubicBezTo>
                <a:cubicBezTo>
                  <a:pt x="696" y="1041"/>
                  <a:pt x="676" y="1034"/>
                  <a:pt x="676" y="1042"/>
                </a:cubicBezTo>
                <a:cubicBezTo>
                  <a:pt x="673" y="1043"/>
                  <a:pt x="672" y="1038"/>
                  <a:pt x="670" y="1041"/>
                </a:cubicBezTo>
                <a:cubicBezTo>
                  <a:pt x="674" y="1041"/>
                  <a:pt x="671" y="1043"/>
                  <a:pt x="670" y="1044"/>
                </a:cubicBezTo>
                <a:cubicBezTo>
                  <a:pt x="673" y="1044"/>
                  <a:pt x="672" y="1047"/>
                  <a:pt x="672" y="1050"/>
                </a:cubicBezTo>
                <a:cubicBezTo>
                  <a:pt x="657" y="1057"/>
                  <a:pt x="641" y="1047"/>
                  <a:pt x="627" y="1050"/>
                </a:cubicBezTo>
                <a:cubicBezTo>
                  <a:pt x="628" y="1052"/>
                  <a:pt x="628" y="1054"/>
                  <a:pt x="628" y="1057"/>
                </a:cubicBezTo>
                <a:cubicBezTo>
                  <a:pt x="631" y="1056"/>
                  <a:pt x="633" y="1055"/>
                  <a:pt x="636" y="1057"/>
                </a:cubicBezTo>
                <a:cubicBezTo>
                  <a:pt x="636" y="1056"/>
                  <a:pt x="635" y="1054"/>
                  <a:pt x="636" y="1054"/>
                </a:cubicBezTo>
                <a:cubicBezTo>
                  <a:pt x="645" y="1054"/>
                  <a:pt x="658" y="1059"/>
                  <a:pt x="662" y="1053"/>
                </a:cubicBezTo>
                <a:cubicBezTo>
                  <a:pt x="664" y="1053"/>
                  <a:pt x="666" y="1055"/>
                  <a:pt x="664" y="1057"/>
                </a:cubicBezTo>
                <a:cubicBezTo>
                  <a:pt x="671" y="1057"/>
                  <a:pt x="677" y="1059"/>
                  <a:pt x="683" y="1061"/>
                </a:cubicBezTo>
                <a:cubicBezTo>
                  <a:pt x="684" y="1059"/>
                  <a:pt x="681" y="1058"/>
                  <a:pt x="683" y="1057"/>
                </a:cubicBezTo>
                <a:cubicBezTo>
                  <a:pt x="683" y="1059"/>
                  <a:pt x="685" y="1058"/>
                  <a:pt x="685" y="1059"/>
                </a:cubicBezTo>
                <a:cubicBezTo>
                  <a:pt x="686" y="1053"/>
                  <a:pt x="697" y="1055"/>
                  <a:pt x="699" y="1055"/>
                </a:cubicBezTo>
                <a:close/>
                <a:moveTo>
                  <a:pt x="489" y="1081"/>
                </a:moveTo>
                <a:cubicBezTo>
                  <a:pt x="490" y="1085"/>
                  <a:pt x="494" y="1086"/>
                  <a:pt x="496" y="1085"/>
                </a:cubicBezTo>
                <a:cubicBezTo>
                  <a:pt x="492" y="1085"/>
                  <a:pt x="494" y="1080"/>
                  <a:pt x="489" y="1081"/>
                </a:cubicBezTo>
                <a:close/>
                <a:moveTo>
                  <a:pt x="517" y="1092"/>
                </a:moveTo>
                <a:cubicBezTo>
                  <a:pt x="510" y="1092"/>
                  <a:pt x="502" y="1087"/>
                  <a:pt x="496" y="1089"/>
                </a:cubicBezTo>
                <a:cubicBezTo>
                  <a:pt x="504" y="1090"/>
                  <a:pt x="509" y="1094"/>
                  <a:pt x="517" y="1092"/>
                </a:cubicBezTo>
                <a:close/>
                <a:moveTo>
                  <a:pt x="823" y="1101"/>
                </a:moveTo>
                <a:cubicBezTo>
                  <a:pt x="823" y="1104"/>
                  <a:pt x="818" y="1101"/>
                  <a:pt x="818" y="1103"/>
                </a:cubicBezTo>
                <a:cubicBezTo>
                  <a:pt x="819" y="1105"/>
                  <a:pt x="825" y="1103"/>
                  <a:pt x="823" y="1101"/>
                </a:cubicBezTo>
                <a:close/>
                <a:moveTo>
                  <a:pt x="593" y="1118"/>
                </a:moveTo>
                <a:cubicBezTo>
                  <a:pt x="597" y="1118"/>
                  <a:pt x="603" y="1124"/>
                  <a:pt x="606" y="1120"/>
                </a:cubicBezTo>
                <a:cubicBezTo>
                  <a:pt x="603" y="1118"/>
                  <a:pt x="592" y="1117"/>
                  <a:pt x="593" y="1118"/>
                </a:cubicBezTo>
                <a:close/>
                <a:moveTo>
                  <a:pt x="818" y="1126"/>
                </a:moveTo>
                <a:cubicBezTo>
                  <a:pt x="814" y="1127"/>
                  <a:pt x="806" y="1126"/>
                  <a:pt x="810" y="1131"/>
                </a:cubicBezTo>
                <a:cubicBezTo>
                  <a:pt x="796" y="1134"/>
                  <a:pt x="784" y="1133"/>
                  <a:pt x="775" y="1139"/>
                </a:cubicBezTo>
                <a:cubicBezTo>
                  <a:pt x="771" y="1134"/>
                  <a:pt x="767" y="1141"/>
                  <a:pt x="764" y="1143"/>
                </a:cubicBezTo>
                <a:cubicBezTo>
                  <a:pt x="781" y="1141"/>
                  <a:pt x="801" y="1137"/>
                  <a:pt x="817" y="1129"/>
                </a:cubicBezTo>
                <a:cubicBezTo>
                  <a:pt x="815" y="1129"/>
                  <a:pt x="814" y="1127"/>
                  <a:pt x="818" y="1126"/>
                </a:cubicBezTo>
                <a:close/>
                <a:moveTo>
                  <a:pt x="916" y="627"/>
                </a:moveTo>
                <a:cubicBezTo>
                  <a:pt x="917" y="623"/>
                  <a:pt x="917" y="618"/>
                  <a:pt x="916" y="616"/>
                </a:cubicBezTo>
                <a:cubicBezTo>
                  <a:pt x="915" y="619"/>
                  <a:pt x="914" y="621"/>
                  <a:pt x="914" y="625"/>
                </a:cubicBezTo>
                <a:cubicBezTo>
                  <a:pt x="917" y="623"/>
                  <a:pt x="914" y="627"/>
                  <a:pt x="916" y="627"/>
                </a:cubicBezTo>
                <a:close/>
                <a:moveTo>
                  <a:pt x="912" y="748"/>
                </a:moveTo>
                <a:cubicBezTo>
                  <a:pt x="920" y="748"/>
                  <a:pt x="918" y="735"/>
                  <a:pt x="924" y="736"/>
                </a:cubicBezTo>
                <a:cubicBezTo>
                  <a:pt x="926" y="732"/>
                  <a:pt x="927" y="727"/>
                  <a:pt x="931" y="725"/>
                </a:cubicBezTo>
                <a:cubicBezTo>
                  <a:pt x="931" y="732"/>
                  <a:pt x="936" y="727"/>
                  <a:pt x="933" y="734"/>
                </a:cubicBezTo>
                <a:cubicBezTo>
                  <a:pt x="938" y="734"/>
                  <a:pt x="936" y="726"/>
                  <a:pt x="937" y="722"/>
                </a:cubicBezTo>
                <a:cubicBezTo>
                  <a:pt x="938" y="721"/>
                  <a:pt x="940" y="721"/>
                  <a:pt x="940" y="720"/>
                </a:cubicBezTo>
                <a:cubicBezTo>
                  <a:pt x="943" y="714"/>
                  <a:pt x="942" y="700"/>
                  <a:pt x="946" y="706"/>
                </a:cubicBezTo>
                <a:cubicBezTo>
                  <a:pt x="946" y="698"/>
                  <a:pt x="953" y="691"/>
                  <a:pt x="949" y="686"/>
                </a:cubicBezTo>
                <a:cubicBezTo>
                  <a:pt x="950" y="685"/>
                  <a:pt x="950" y="683"/>
                  <a:pt x="952" y="684"/>
                </a:cubicBezTo>
                <a:cubicBezTo>
                  <a:pt x="949" y="677"/>
                  <a:pt x="953" y="673"/>
                  <a:pt x="950" y="666"/>
                </a:cubicBezTo>
                <a:cubicBezTo>
                  <a:pt x="942" y="666"/>
                  <a:pt x="938" y="682"/>
                  <a:pt x="933" y="676"/>
                </a:cubicBezTo>
                <a:cubicBezTo>
                  <a:pt x="931" y="685"/>
                  <a:pt x="926" y="690"/>
                  <a:pt x="928" y="702"/>
                </a:cubicBezTo>
                <a:cubicBezTo>
                  <a:pt x="926" y="702"/>
                  <a:pt x="925" y="704"/>
                  <a:pt x="924" y="705"/>
                </a:cubicBezTo>
                <a:cubicBezTo>
                  <a:pt x="924" y="708"/>
                  <a:pt x="926" y="708"/>
                  <a:pt x="926" y="711"/>
                </a:cubicBezTo>
                <a:cubicBezTo>
                  <a:pt x="923" y="709"/>
                  <a:pt x="926" y="715"/>
                  <a:pt x="925" y="718"/>
                </a:cubicBezTo>
                <a:cubicBezTo>
                  <a:pt x="922" y="725"/>
                  <a:pt x="918" y="729"/>
                  <a:pt x="918" y="738"/>
                </a:cubicBezTo>
                <a:cubicBezTo>
                  <a:pt x="916" y="741"/>
                  <a:pt x="912" y="742"/>
                  <a:pt x="912" y="748"/>
                </a:cubicBezTo>
                <a:close/>
                <a:moveTo>
                  <a:pt x="932" y="685"/>
                </a:moveTo>
                <a:cubicBezTo>
                  <a:pt x="935" y="685"/>
                  <a:pt x="932" y="691"/>
                  <a:pt x="930" y="691"/>
                </a:cubicBezTo>
                <a:cubicBezTo>
                  <a:pt x="930" y="688"/>
                  <a:pt x="931" y="687"/>
                  <a:pt x="932" y="685"/>
                </a:cubicBezTo>
                <a:close/>
                <a:moveTo>
                  <a:pt x="125" y="832"/>
                </a:moveTo>
                <a:cubicBezTo>
                  <a:pt x="126" y="837"/>
                  <a:pt x="126" y="836"/>
                  <a:pt x="126" y="842"/>
                </a:cubicBezTo>
                <a:cubicBezTo>
                  <a:pt x="131" y="842"/>
                  <a:pt x="129" y="834"/>
                  <a:pt x="133" y="834"/>
                </a:cubicBezTo>
                <a:cubicBezTo>
                  <a:pt x="132" y="831"/>
                  <a:pt x="133" y="828"/>
                  <a:pt x="132" y="827"/>
                </a:cubicBezTo>
                <a:cubicBezTo>
                  <a:pt x="131" y="830"/>
                  <a:pt x="129" y="823"/>
                  <a:pt x="128" y="827"/>
                </a:cubicBezTo>
                <a:cubicBezTo>
                  <a:pt x="129" y="827"/>
                  <a:pt x="129" y="834"/>
                  <a:pt x="125" y="832"/>
                </a:cubicBezTo>
                <a:close/>
                <a:moveTo>
                  <a:pt x="548" y="863"/>
                </a:moveTo>
                <a:cubicBezTo>
                  <a:pt x="551" y="868"/>
                  <a:pt x="557" y="871"/>
                  <a:pt x="561" y="875"/>
                </a:cubicBezTo>
                <a:cubicBezTo>
                  <a:pt x="559" y="870"/>
                  <a:pt x="565" y="873"/>
                  <a:pt x="565" y="870"/>
                </a:cubicBezTo>
                <a:cubicBezTo>
                  <a:pt x="561" y="864"/>
                  <a:pt x="554" y="860"/>
                  <a:pt x="549" y="855"/>
                </a:cubicBezTo>
                <a:cubicBezTo>
                  <a:pt x="547" y="862"/>
                  <a:pt x="556" y="860"/>
                  <a:pt x="557" y="866"/>
                </a:cubicBezTo>
                <a:cubicBezTo>
                  <a:pt x="552" y="867"/>
                  <a:pt x="551" y="864"/>
                  <a:pt x="548" y="863"/>
                </a:cubicBezTo>
                <a:close/>
                <a:moveTo>
                  <a:pt x="738" y="887"/>
                </a:moveTo>
                <a:cubicBezTo>
                  <a:pt x="739" y="890"/>
                  <a:pt x="739" y="891"/>
                  <a:pt x="738" y="894"/>
                </a:cubicBezTo>
                <a:cubicBezTo>
                  <a:pt x="740" y="894"/>
                  <a:pt x="741" y="893"/>
                  <a:pt x="742" y="893"/>
                </a:cubicBezTo>
                <a:cubicBezTo>
                  <a:pt x="743" y="895"/>
                  <a:pt x="742" y="896"/>
                  <a:pt x="745" y="898"/>
                </a:cubicBezTo>
                <a:cubicBezTo>
                  <a:pt x="748" y="893"/>
                  <a:pt x="754" y="892"/>
                  <a:pt x="758" y="888"/>
                </a:cubicBezTo>
                <a:cubicBezTo>
                  <a:pt x="757" y="885"/>
                  <a:pt x="756" y="882"/>
                  <a:pt x="753" y="881"/>
                </a:cubicBezTo>
                <a:cubicBezTo>
                  <a:pt x="750" y="885"/>
                  <a:pt x="743" y="885"/>
                  <a:pt x="738" y="887"/>
                </a:cubicBezTo>
                <a:close/>
                <a:moveTo>
                  <a:pt x="136" y="922"/>
                </a:moveTo>
                <a:cubicBezTo>
                  <a:pt x="137" y="922"/>
                  <a:pt x="138" y="923"/>
                  <a:pt x="138" y="925"/>
                </a:cubicBezTo>
                <a:cubicBezTo>
                  <a:pt x="134" y="926"/>
                  <a:pt x="131" y="923"/>
                  <a:pt x="129" y="926"/>
                </a:cubicBezTo>
                <a:cubicBezTo>
                  <a:pt x="130" y="928"/>
                  <a:pt x="132" y="929"/>
                  <a:pt x="132" y="932"/>
                </a:cubicBezTo>
                <a:cubicBezTo>
                  <a:pt x="142" y="932"/>
                  <a:pt x="144" y="940"/>
                  <a:pt x="152" y="941"/>
                </a:cubicBezTo>
                <a:cubicBezTo>
                  <a:pt x="151" y="936"/>
                  <a:pt x="150" y="933"/>
                  <a:pt x="148" y="929"/>
                </a:cubicBezTo>
                <a:cubicBezTo>
                  <a:pt x="151" y="928"/>
                  <a:pt x="148" y="924"/>
                  <a:pt x="152" y="924"/>
                </a:cubicBezTo>
                <a:cubicBezTo>
                  <a:pt x="150" y="919"/>
                  <a:pt x="142" y="920"/>
                  <a:pt x="139" y="916"/>
                </a:cubicBezTo>
                <a:cubicBezTo>
                  <a:pt x="138" y="920"/>
                  <a:pt x="141" y="921"/>
                  <a:pt x="139" y="923"/>
                </a:cubicBezTo>
                <a:cubicBezTo>
                  <a:pt x="138" y="923"/>
                  <a:pt x="137" y="919"/>
                  <a:pt x="136" y="922"/>
                </a:cubicBezTo>
                <a:close/>
                <a:moveTo>
                  <a:pt x="638" y="991"/>
                </a:moveTo>
                <a:cubicBezTo>
                  <a:pt x="639" y="988"/>
                  <a:pt x="637" y="988"/>
                  <a:pt x="638" y="986"/>
                </a:cubicBezTo>
                <a:cubicBezTo>
                  <a:pt x="631" y="982"/>
                  <a:pt x="628" y="988"/>
                  <a:pt x="619" y="987"/>
                </a:cubicBezTo>
                <a:cubicBezTo>
                  <a:pt x="620" y="994"/>
                  <a:pt x="631" y="990"/>
                  <a:pt x="634" y="995"/>
                </a:cubicBezTo>
                <a:cubicBezTo>
                  <a:pt x="633" y="992"/>
                  <a:pt x="635" y="991"/>
                  <a:pt x="638" y="991"/>
                </a:cubicBezTo>
                <a:close/>
                <a:moveTo>
                  <a:pt x="675" y="1018"/>
                </a:moveTo>
                <a:cubicBezTo>
                  <a:pt x="677" y="1018"/>
                  <a:pt x="680" y="1017"/>
                  <a:pt x="680" y="1019"/>
                </a:cubicBezTo>
                <a:cubicBezTo>
                  <a:pt x="679" y="1019"/>
                  <a:pt x="676" y="1018"/>
                  <a:pt x="677" y="1021"/>
                </a:cubicBezTo>
                <a:cubicBezTo>
                  <a:pt x="677" y="1024"/>
                  <a:pt x="682" y="1020"/>
                  <a:pt x="684" y="1022"/>
                </a:cubicBezTo>
                <a:cubicBezTo>
                  <a:pt x="685" y="1017"/>
                  <a:pt x="685" y="1016"/>
                  <a:pt x="688" y="1014"/>
                </a:cubicBezTo>
                <a:cubicBezTo>
                  <a:pt x="682" y="1013"/>
                  <a:pt x="677" y="1013"/>
                  <a:pt x="675" y="1018"/>
                </a:cubicBezTo>
                <a:close/>
                <a:moveTo>
                  <a:pt x="847" y="1109"/>
                </a:moveTo>
                <a:cubicBezTo>
                  <a:pt x="841" y="1112"/>
                  <a:pt x="836" y="1115"/>
                  <a:pt x="835" y="1120"/>
                </a:cubicBezTo>
                <a:cubicBezTo>
                  <a:pt x="833" y="1118"/>
                  <a:pt x="837" y="1116"/>
                  <a:pt x="833" y="1116"/>
                </a:cubicBezTo>
                <a:cubicBezTo>
                  <a:pt x="833" y="1121"/>
                  <a:pt x="833" y="1121"/>
                  <a:pt x="833" y="1121"/>
                </a:cubicBezTo>
                <a:cubicBezTo>
                  <a:pt x="840" y="1122"/>
                  <a:pt x="847" y="1119"/>
                  <a:pt x="850" y="1114"/>
                </a:cubicBezTo>
                <a:cubicBezTo>
                  <a:pt x="849" y="1113"/>
                  <a:pt x="847" y="1112"/>
                  <a:pt x="847" y="1109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" name="矩形 5">
            <a:extLst>
              <a:ext uri="{FF2B5EF4-FFF2-40B4-BE49-F238E27FC236}"/>
            </a:extLst>
          </p:cNvPr>
          <p:cNvSpPr/>
          <p:nvPr/>
        </p:nvSpPr>
        <p:spPr bwMode="auto">
          <a:xfrm>
            <a:off x="6248400" y="2039938"/>
            <a:ext cx="1889125" cy="44450"/>
          </a:xfrm>
          <a:prstGeom prst="rect">
            <a:avLst/>
          </a:prstGeom>
          <a:solidFill>
            <a:schemeClr val="tx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A2A2A2"/>
              </a:solidFill>
            </a:endParaRPr>
          </a:p>
        </p:txBody>
      </p:sp>
      <p:pic>
        <p:nvPicPr>
          <p:cNvPr id="52228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287338"/>
            <a:ext cx="3352800" cy="219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2200" y="2192338"/>
            <a:ext cx="1987550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3">
            <a:extLst>
              <a:ext uri="{FF2B5EF4-FFF2-40B4-BE49-F238E27FC236}"/>
            </a:extLst>
          </p:cNvPr>
          <p:cNvGrpSpPr/>
          <p:nvPr/>
        </p:nvGrpSpPr>
        <p:grpSpPr>
          <a:xfrm>
            <a:off x="44620" y="0"/>
            <a:ext cx="5138326" cy="4921366"/>
            <a:chOff x="619610" y="0"/>
            <a:chExt cx="5138326" cy="4921366"/>
          </a:xfrm>
          <a:blipFill dpi="0" rotWithShape="1">
            <a:blip r:embed="rId2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</p:grpSpPr>
        <p:sp>
          <p:nvSpPr>
            <p:cNvPr id="4" name="平行四边形 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2395666" y="223721"/>
              <a:ext cx="1765843" cy="3612178"/>
            </a:xfrm>
            <a:prstGeom prst="parallelogram">
              <a:avLst/>
            </a:prstGeom>
            <a:grpFill/>
            <a:ln w="9525">
              <a:noFill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" name="平行四边形 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3853101" y="1156792"/>
              <a:ext cx="1904835" cy="3764574"/>
            </a:xfrm>
            <a:prstGeom prst="parallelogram">
              <a:avLst/>
            </a:prstGeom>
            <a:grpFill/>
            <a:ln w="9525">
              <a:noFill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" name="平行四边形 1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619610" y="0"/>
              <a:ext cx="1904835" cy="3612178"/>
            </a:xfrm>
            <a:prstGeom prst="parallelogram">
              <a:avLst/>
            </a:prstGeom>
            <a:grpFill/>
            <a:ln w="9525">
              <a:noFill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cxnSp>
        <p:nvCxnSpPr>
          <p:cNvPr id="9" name="直接连接符 8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>
            <a:off x="762000" y="3486150"/>
            <a:ext cx="3657600" cy="0"/>
          </a:xfrm>
          <a:prstGeom prst="line">
            <a:avLst/>
          </a:prstGeom>
          <a:ln w="25400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>
            <a:off x="2152650" y="3748088"/>
            <a:ext cx="3657600" cy="0"/>
          </a:xfrm>
          <a:prstGeom prst="line">
            <a:avLst/>
          </a:prstGeom>
          <a:ln w="25400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>
            <a:off x="1066800" y="4095750"/>
            <a:ext cx="3657600" cy="0"/>
          </a:xfrm>
          <a:prstGeom prst="line">
            <a:avLst/>
          </a:prstGeom>
          <a:ln w="25400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>
            <a:off x="5943600" y="2497138"/>
            <a:ext cx="2667000" cy="0"/>
          </a:xfrm>
          <a:prstGeom prst="line">
            <a:avLst/>
          </a:prstGeom>
          <a:ln w="25400" cap="rnd">
            <a:solidFill>
              <a:srgbClr val="8277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255" name="直接连接符 15"/>
          <p:cNvCxnSpPr>
            <a:cxnSpLocks noChangeShapeType="1"/>
          </p:cNvCxnSpPr>
          <p:nvPr/>
        </p:nvCxnSpPr>
        <p:spPr bwMode="auto">
          <a:xfrm flipV="1">
            <a:off x="8077200" y="4171950"/>
            <a:ext cx="609600" cy="609600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3256" name="直接连接符 16"/>
          <p:cNvCxnSpPr>
            <a:cxnSpLocks/>
          </p:cNvCxnSpPr>
          <p:nvPr/>
        </p:nvCxnSpPr>
        <p:spPr bwMode="auto">
          <a:xfrm flipV="1">
            <a:off x="8382000" y="4476750"/>
            <a:ext cx="304800" cy="304800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53257" name="出自【趣你的PPT】(微信:qunideppt)：最优质的PPT资源库"/>
          <p:cNvSpPr>
            <a:spLocks/>
          </p:cNvSpPr>
          <p:nvPr/>
        </p:nvSpPr>
        <p:spPr bwMode="auto">
          <a:xfrm>
            <a:off x="1627188" y="3440113"/>
            <a:ext cx="2373312" cy="1119187"/>
          </a:xfrm>
          <a:custGeom>
            <a:avLst/>
            <a:gdLst>
              <a:gd name="T0" fmla="*/ 2147483647 w 1778"/>
              <a:gd name="T1" fmla="*/ 2147483647 h 1079"/>
              <a:gd name="T2" fmla="*/ 2147483647 w 1778"/>
              <a:gd name="T3" fmla="*/ 2147483647 h 1079"/>
              <a:gd name="T4" fmla="*/ 2147483647 w 1778"/>
              <a:gd name="T5" fmla="*/ 2147483647 h 1079"/>
              <a:gd name="T6" fmla="*/ 2147483647 w 1778"/>
              <a:gd name="T7" fmla="*/ 2147483647 h 1079"/>
              <a:gd name="T8" fmla="*/ 2147483647 w 1778"/>
              <a:gd name="T9" fmla="*/ 2147483647 h 1079"/>
              <a:gd name="T10" fmla="*/ 2147483647 w 1778"/>
              <a:gd name="T11" fmla="*/ 2147483647 h 1079"/>
              <a:gd name="T12" fmla="*/ 2147483647 w 1778"/>
              <a:gd name="T13" fmla="*/ 2147483647 h 1079"/>
              <a:gd name="T14" fmla="*/ 2147483647 w 1778"/>
              <a:gd name="T15" fmla="*/ 2147483647 h 1079"/>
              <a:gd name="T16" fmla="*/ 2147483647 w 1778"/>
              <a:gd name="T17" fmla="*/ 2147483647 h 1079"/>
              <a:gd name="T18" fmla="*/ 2147483647 w 1778"/>
              <a:gd name="T19" fmla="*/ 2147483647 h 1079"/>
              <a:gd name="T20" fmla="*/ 2147483647 w 1778"/>
              <a:gd name="T21" fmla="*/ 2147483647 h 1079"/>
              <a:gd name="T22" fmla="*/ 2147483647 w 1778"/>
              <a:gd name="T23" fmla="*/ 2147483647 h 1079"/>
              <a:gd name="T24" fmla="*/ 2147483647 w 1778"/>
              <a:gd name="T25" fmla="*/ 2147483647 h 1079"/>
              <a:gd name="T26" fmla="*/ 2147483647 w 1778"/>
              <a:gd name="T27" fmla="*/ 2147483647 h 1079"/>
              <a:gd name="T28" fmla="*/ 2147483647 w 1778"/>
              <a:gd name="T29" fmla="*/ 2147483647 h 1079"/>
              <a:gd name="T30" fmla="*/ 2147483647 w 1778"/>
              <a:gd name="T31" fmla="*/ 2147483647 h 1079"/>
              <a:gd name="T32" fmla="*/ 2147483647 w 1778"/>
              <a:gd name="T33" fmla="*/ 2147483647 h 1079"/>
              <a:gd name="T34" fmla="*/ 2147483647 w 1778"/>
              <a:gd name="T35" fmla="*/ 2147483647 h 1079"/>
              <a:gd name="T36" fmla="*/ 2147483647 w 1778"/>
              <a:gd name="T37" fmla="*/ 2147483647 h 1079"/>
              <a:gd name="T38" fmla="*/ 2147483647 w 1778"/>
              <a:gd name="T39" fmla="*/ 2147483647 h 1079"/>
              <a:gd name="T40" fmla="*/ 2147483647 w 1778"/>
              <a:gd name="T41" fmla="*/ 2147483647 h 1079"/>
              <a:gd name="T42" fmla="*/ 2147483647 w 1778"/>
              <a:gd name="T43" fmla="*/ 2147483647 h 1079"/>
              <a:gd name="T44" fmla="*/ 2147483647 w 1778"/>
              <a:gd name="T45" fmla="*/ 2147483647 h 1079"/>
              <a:gd name="T46" fmla="*/ 2147483647 w 1778"/>
              <a:gd name="T47" fmla="*/ 2147483647 h 1079"/>
              <a:gd name="T48" fmla="*/ 2147483647 w 1778"/>
              <a:gd name="T49" fmla="*/ 2147483647 h 1079"/>
              <a:gd name="T50" fmla="*/ 2147483647 w 1778"/>
              <a:gd name="T51" fmla="*/ 2147483647 h 1079"/>
              <a:gd name="T52" fmla="*/ 2147483647 w 1778"/>
              <a:gd name="T53" fmla="*/ 2147483647 h 1079"/>
              <a:gd name="T54" fmla="*/ 2147483647 w 1778"/>
              <a:gd name="T55" fmla="*/ 2147483647 h 1079"/>
              <a:gd name="T56" fmla="*/ 2147483647 w 1778"/>
              <a:gd name="T57" fmla="*/ 2147483647 h 1079"/>
              <a:gd name="T58" fmla="*/ 2147483647 w 1778"/>
              <a:gd name="T59" fmla="*/ 2147483647 h 1079"/>
              <a:gd name="T60" fmla="*/ 2147483647 w 1778"/>
              <a:gd name="T61" fmla="*/ 2147483647 h 1079"/>
              <a:gd name="T62" fmla="*/ 2147483647 w 1778"/>
              <a:gd name="T63" fmla="*/ 2147483647 h 1079"/>
              <a:gd name="T64" fmla="*/ 2147483647 w 1778"/>
              <a:gd name="T65" fmla="*/ 2147483647 h 1079"/>
              <a:gd name="T66" fmla="*/ 2147483647 w 1778"/>
              <a:gd name="T67" fmla="*/ 2147483647 h 1079"/>
              <a:gd name="T68" fmla="*/ 2147483647 w 1778"/>
              <a:gd name="T69" fmla="*/ 2147483647 h 1079"/>
              <a:gd name="T70" fmla="*/ 2147483647 w 1778"/>
              <a:gd name="T71" fmla="*/ 2147483647 h 1079"/>
              <a:gd name="T72" fmla="*/ 2147483647 w 1778"/>
              <a:gd name="T73" fmla="*/ 2147483647 h 1079"/>
              <a:gd name="T74" fmla="*/ 2147483647 w 1778"/>
              <a:gd name="T75" fmla="*/ 2147483647 h 1079"/>
              <a:gd name="T76" fmla="*/ 2147483647 w 1778"/>
              <a:gd name="T77" fmla="*/ 2147483647 h 1079"/>
              <a:gd name="T78" fmla="*/ 2147483647 w 1778"/>
              <a:gd name="T79" fmla="*/ 2147483647 h 1079"/>
              <a:gd name="T80" fmla="*/ 2147483647 w 1778"/>
              <a:gd name="T81" fmla="*/ 2147483647 h 1079"/>
              <a:gd name="T82" fmla="*/ 2147483647 w 1778"/>
              <a:gd name="T83" fmla="*/ 2147483647 h 1079"/>
              <a:gd name="T84" fmla="*/ 2147483647 w 1778"/>
              <a:gd name="T85" fmla="*/ 2147483647 h 1079"/>
              <a:gd name="T86" fmla="*/ 2147483647 w 1778"/>
              <a:gd name="T87" fmla="*/ 2147483647 h 1079"/>
              <a:gd name="T88" fmla="*/ 2147483647 w 1778"/>
              <a:gd name="T89" fmla="*/ 2147483647 h 1079"/>
              <a:gd name="T90" fmla="*/ 2147483647 w 1778"/>
              <a:gd name="T91" fmla="*/ 2147483647 h 1079"/>
              <a:gd name="T92" fmla="*/ 2147483647 w 1778"/>
              <a:gd name="T93" fmla="*/ 2147483647 h 1079"/>
              <a:gd name="T94" fmla="*/ 2147483647 w 1778"/>
              <a:gd name="T95" fmla="*/ 2147483647 h 1079"/>
              <a:gd name="T96" fmla="*/ 2147483647 w 1778"/>
              <a:gd name="T97" fmla="*/ 2147483647 h 1079"/>
              <a:gd name="T98" fmla="*/ 2147483647 w 1778"/>
              <a:gd name="T99" fmla="*/ 2147483647 h 1079"/>
              <a:gd name="T100" fmla="*/ 2147483647 w 1778"/>
              <a:gd name="T101" fmla="*/ 2147483647 h 1079"/>
              <a:gd name="T102" fmla="*/ 2147483647 w 1778"/>
              <a:gd name="T103" fmla="*/ 2147483647 h 1079"/>
              <a:gd name="T104" fmla="*/ 2147483647 w 1778"/>
              <a:gd name="T105" fmla="*/ 2147483647 h 1079"/>
              <a:gd name="T106" fmla="*/ 2147483647 w 1778"/>
              <a:gd name="T107" fmla="*/ 2147483647 h 1079"/>
              <a:gd name="T108" fmla="*/ 2147483647 w 1778"/>
              <a:gd name="T109" fmla="*/ 2147483647 h 1079"/>
              <a:gd name="T110" fmla="*/ 2147483647 w 1778"/>
              <a:gd name="T111" fmla="*/ 2147483647 h 1079"/>
              <a:gd name="T112" fmla="*/ 2147483647 w 1778"/>
              <a:gd name="T113" fmla="*/ 2147483647 h 1079"/>
              <a:gd name="T114" fmla="*/ 2147483647 w 1778"/>
              <a:gd name="T115" fmla="*/ 2147483647 h 1079"/>
              <a:gd name="T116" fmla="*/ 2147483647 w 1778"/>
              <a:gd name="T117" fmla="*/ 2147483647 h 1079"/>
              <a:gd name="T118" fmla="*/ 2147483647 w 1778"/>
              <a:gd name="T119" fmla="*/ 2147483647 h 1079"/>
              <a:gd name="T120" fmla="*/ 2147483647 w 1778"/>
              <a:gd name="T121" fmla="*/ 2147483647 h 1079"/>
              <a:gd name="T122" fmla="*/ 2147483647 w 1778"/>
              <a:gd name="T123" fmla="*/ 2147483647 h 1079"/>
              <a:gd name="T124" fmla="*/ 2147483647 w 1778"/>
              <a:gd name="T125" fmla="*/ 2147483647 h 107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78"/>
              <a:gd name="T190" fmla="*/ 0 h 1079"/>
              <a:gd name="T191" fmla="*/ 1778 w 1778"/>
              <a:gd name="T192" fmla="*/ 1079 h 107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78" h="1079">
                <a:moveTo>
                  <a:pt x="876" y="9"/>
                </a:moveTo>
                <a:cubicBezTo>
                  <a:pt x="872" y="10"/>
                  <a:pt x="872" y="10"/>
                  <a:pt x="872" y="10"/>
                </a:cubicBezTo>
                <a:cubicBezTo>
                  <a:pt x="871" y="11"/>
                  <a:pt x="871" y="11"/>
                  <a:pt x="871" y="11"/>
                </a:cubicBezTo>
                <a:cubicBezTo>
                  <a:pt x="869" y="10"/>
                  <a:pt x="869" y="10"/>
                  <a:pt x="869" y="10"/>
                </a:cubicBezTo>
                <a:cubicBezTo>
                  <a:pt x="865" y="14"/>
                  <a:pt x="865" y="14"/>
                  <a:pt x="865" y="14"/>
                </a:cubicBezTo>
                <a:cubicBezTo>
                  <a:pt x="864" y="16"/>
                  <a:pt x="871" y="13"/>
                  <a:pt x="862" y="15"/>
                </a:cubicBezTo>
                <a:cubicBezTo>
                  <a:pt x="867" y="17"/>
                  <a:pt x="867" y="17"/>
                  <a:pt x="867" y="17"/>
                </a:cubicBezTo>
                <a:cubicBezTo>
                  <a:pt x="859" y="21"/>
                  <a:pt x="859" y="21"/>
                  <a:pt x="859" y="21"/>
                </a:cubicBezTo>
                <a:cubicBezTo>
                  <a:pt x="861" y="18"/>
                  <a:pt x="861" y="18"/>
                  <a:pt x="861" y="18"/>
                </a:cubicBezTo>
                <a:cubicBezTo>
                  <a:pt x="861" y="16"/>
                  <a:pt x="869" y="22"/>
                  <a:pt x="858" y="16"/>
                </a:cubicBezTo>
                <a:cubicBezTo>
                  <a:pt x="856" y="19"/>
                  <a:pt x="856" y="19"/>
                  <a:pt x="856" y="19"/>
                </a:cubicBezTo>
                <a:cubicBezTo>
                  <a:pt x="855" y="19"/>
                  <a:pt x="856" y="23"/>
                  <a:pt x="854" y="18"/>
                </a:cubicBezTo>
                <a:cubicBezTo>
                  <a:pt x="853" y="19"/>
                  <a:pt x="853" y="19"/>
                  <a:pt x="853" y="19"/>
                </a:cubicBezTo>
                <a:cubicBezTo>
                  <a:pt x="856" y="22"/>
                  <a:pt x="856" y="22"/>
                  <a:pt x="856" y="22"/>
                </a:cubicBezTo>
                <a:cubicBezTo>
                  <a:pt x="852" y="26"/>
                  <a:pt x="852" y="26"/>
                  <a:pt x="852" y="26"/>
                </a:cubicBezTo>
                <a:cubicBezTo>
                  <a:pt x="859" y="28"/>
                  <a:pt x="859" y="28"/>
                  <a:pt x="859" y="28"/>
                </a:cubicBezTo>
                <a:cubicBezTo>
                  <a:pt x="861" y="28"/>
                  <a:pt x="861" y="28"/>
                  <a:pt x="861" y="28"/>
                </a:cubicBezTo>
                <a:cubicBezTo>
                  <a:pt x="862" y="29"/>
                  <a:pt x="856" y="33"/>
                  <a:pt x="863" y="30"/>
                </a:cubicBezTo>
                <a:cubicBezTo>
                  <a:pt x="862" y="30"/>
                  <a:pt x="860" y="31"/>
                  <a:pt x="863" y="34"/>
                </a:cubicBezTo>
                <a:cubicBezTo>
                  <a:pt x="862" y="34"/>
                  <a:pt x="859" y="35"/>
                  <a:pt x="863" y="38"/>
                </a:cubicBezTo>
                <a:cubicBezTo>
                  <a:pt x="863" y="39"/>
                  <a:pt x="863" y="39"/>
                  <a:pt x="863" y="39"/>
                </a:cubicBezTo>
                <a:cubicBezTo>
                  <a:pt x="862" y="40"/>
                  <a:pt x="862" y="40"/>
                  <a:pt x="862" y="40"/>
                </a:cubicBezTo>
                <a:cubicBezTo>
                  <a:pt x="861" y="37"/>
                  <a:pt x="861" y="37"/>
                  <a:pt x="861" y="37"/>
                </a:cubicBezTo>
                <a:cubicBezTo>
                  <a:pt x="856" y="36"/>
                  <a:pt x="856" y="36"/>
                  <a:pt x="856" y="36"/>
                </a:cubicBezTo>
                <a:cubicBezTo>
                  <a:pt x="850" y="40"/>
                  <a:pt x="850" y="40"/>
                  <a:pt x="850" y="40"/>
                </a:cubicBezTo>
                <a:cubicBezTo>
                  <a:pt x="849" y="40"/>
                  <a:pt x="847" y="40"/>
                  <a:pt x="848" y="43"/>
                </a:cubicBezTo>
                <a:cubicBezTo>
                  <a:pt x="852" y="35"/>
                  <a:pt x="852" y="35"/>
                  <a:pt x="852" y="35"/>
                </a:cubicBezTo>
                <a:cubicBezTo>
                  <a:pt x="845" y="37"/>
                  <a:pt x="845" y="37"/>
                  <a:pt x="845" y="37"/>
                </a:cubicBezTo>
                <a:cubicBezTo>
                  <a:pt x="843" y="40"/>
                  <a:pt x="843" y="40"/>
                  <a:pt x="843" y="40"/>
                </a:cubicBezTo>
                <a:cubicBezTo>
                  <a:pt x="842" y="40"/>
                  <a:pt x="841" y="43"/>
                  <a:pt x="840" y="41"/>
                </a:cubicBezTo>
                <a:cubicBezTo>
                  <a:pt x="839" y="46"/>
                  <a:pt x="839" y="46"/>
                  <a:pt x="839" y="46"/>
                </a:cubicBezTo>
                <a:cubicBezTo>
                  <a:pt x="828" y="49"/>
                  <a:pt x="828" y="49"/>
                  <a:pt x="828" y="49"/>
                </a:cubicBezTo>
                <a:cubicBezTo>
                  <a:pt x="825" y="55"/>
                  <a:pt x="825" y="55"/>
                  <a:pt x="825" y="55"/>
                </a:cubicBezTo>
                <a:cubicBezTo>
                  <a:pt x="816" y="58"/>
                  <a:pt x="816" y="58"/>
                  <a:pt x="816" y="58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09" y="66"/>
                  <a:pt x="809" y="66"/>
                  <a:pt x="809" y="66"/>
                </a:cubicBezTo>
                <a:cubicBezTo>
                  <a:pt x="807" y="65"/>
                  <a:pt x="807" y="65"/>
                  <a:pt x="807" y="65"/>
                </a:cubicBezTo>
                <a:cubicBezTo>
                  <a:pt x="806" y="66"/>
                  <a:pt x="806" y="66"/>
                  <a:pt x="806" y="66"/>
                </a:cubicBezTo>
                <a:cubicBezTo>
                  <a:pt x="805" y="71"/>
                  <a:pt x="805" y="71"/>
                  <a:pt x="805" y="71"/>
                </a:cubicBezTo>
                <a:cubicBezTo>
                  <a:pt x="802" y="73"/>
                  <a:pt x="802" y="73"/>
                  <a:pt x="802" y="73"/>
                </a:cubicBezTo>
                <a:cubicBezTo>
                  <a:pt x="797" y="73"/>
                  <a:pt x="797" y="73"/>
                  <a:pt x="797" y="73"/>
                </a:cubicBezTo>
                <a:cubicBezTo>
                  <a:pt x="795" y="74"/>
                  <a:pt x="796" y="76"/>
                  <a:pt x="793" y="77"/>
                </a:cubicBezTo>
                <a:cubicBezTo>
                  <a:pt x="794" y="81"/>
                  <a:pt x="794" y="81"/>
                  <a:pt x="794" y="81"/>
                </a:cubicBezTo>
                <a:cubicBezTo>
                  <a:pt x="790" y="83"/>
                  <a:pt x="790" y="83"/>
                  <a:pt x="790" y="83"/>
                </a:cubicBezTo>
                <a:cubicBezTo>
                  <a:pt x="783" y="91"/>
                  <a:pt x="783" y="91"/>
                  <a:pt x="783" y="91"/>
                </a:cubicBezTo>
                <a:cubicBezTo>
                  <a:pt x="780" y="92"/>
                  <a:pt x="780" y="92"/>
                  <a:pt x="780" y="92"/>
                </a:cubicBezTo>
                <a:cubicBezTo>
                  <a:pt x="779" y="95"/>
                  <a:pt x="779" y="95"/>
                  <a:pt x="779" y="95"/>
                </a:cubicBezTo>
                <a:cubicBezTo>
                  <a:pt x="780" y="96"/>
                  <a:pt x="780" y="92"/>
                  <a:pt x="781" y="96"/>
                </a:cubicBezTo>
                <a:cubicBezTo>
                  <a:pt x="782" y="97"/>
                  <a:pt x="783" y="94"/>
                  <a:pt x="784" y="97"/>
                </a:cubicBezTo>
                <a:cubicBezTo>
                  <a:pt x="781" y="99"/>
                  <a:pt x="781" y="99"/>
                  <a:pt x="781" y="99"/>
                </a:cubicBezTo>
                <a:cubicBezTo>
                  <a:pt x="779" y="100"/>
                  <a:pt x="790" y="94"/>
                  <a:pt x="779" y="102"/>
                </a:cubicBezTo>
                <a:cubicBezTo>
                  <a:pt x="777" y="105"/>
                  <a:pt x="777" y="105"/>
                  <a:pt x="777" y="105"/>
                </a:cubicBezTo>
                <a:cubicBezTo>
                  <a:pt x="772" y="105"/>
                  <a:pt x="787" y="95"/>
                  <a:pt x="771" y="109"/>
                </a:cubicBezTo>
                <a:cubicBezTo>
                  <a:pt x="768" y="108"/>
                  <a:pt x="768" y="108"/>
                  <a:pt x="768" y="108"/>
                </a:cubicBezTo>
                <a:cubicBezTo>
                  <a:pt x="767" y="107"/>
                  <a:pt x="772" y="108"/>
                  <a:pt x="766" y="107"/>
                </a:cubicBezTo>
                <a:cubicBezTo>
                  <a:pt x="765" y="112"/>
                  <a:pt x="765" y="112"/>
                  <a:pt x="765" y="112"/>
                </a:cubicBezTo>
                <a:cubicBezTo>
                  <a:pt x="769" y="110"/>
                  <a:pt x="769" y="110"/>
                  <a:pt x="769" y="110"/>
                </a:cubicBezTo>
                <a:cubicBezTo>
                  <a:pt x="769" y="112"/>
                  <a:pt x="769" y="112"/>
                  <a:pt x="769" y="112"/>
                </a:cubicBezTo>
                <a:cubicBezTo>
                  <a:pt x="770" y="113"/>
                  <a:pt x="770" y="113"/>
                  <a:pt x="770" y="113"/>
                </a:cubicBezTo>
                <a:cubicBezTo>
                  <a:pt x="768" y="114"/>
                  <a:pt x="768" y="114"/>
                  <a:pt x="768" y="114"/>
                </a:cubicBezTo>
                <a:cubicBezTo>
                  <a:pt x="770" y="116"/>
                  <a:pt x="770" y="116"/>
                  <a:pt x="770" y="116"/>
                </a:cubicBezTo>
                <a:cubicBezTo>
                  <a:pt x="769" y="117"/>
                  <a:pt x="769" y="117"/>
                  <a:pt x="769" y="117"/>
                </a:cubicBezTo>
                <a:cubicBezTo>
                  <a:pt x="773" y="116"/>
                  <a:pt x="773" y="116"/>
                  <a:pt x="773" y="116"/>
                </a:cubicBezTo>
                <a:cubicBezTo>
                  <a:pt x="774" y="115"/>
                  <a:pt x="774" y="115"/>
                  <a:pt x="774" y="115"/>
                </a:cubicBezTo>
                <a:cubicBezTo>
                  <a:pt x="775" y="116"/>
                  <a:pt x="775" y="116"/>
                  <a:pt x="775" y="116"/>
                </a:cubicBezTo>
                <a:cubicBezTo>
                  <a:pt x="772" y="118"/>
                  <a:pt x="772" y="118"/>
                  <a:pt x="772" y="118"/>
                </a:cubicBezTo>
                <a:cubicBezTo>
                  <a:pt x="774" y="119"/>
                  <a:pt x="774" y="119"/>
                  <a:pt x="774" y="119"/>
                </a:cubicBezTo>
                <a:cubicBezTo>
                  <a:pt x="771" y="121"/>
                  <a:pt x="771" y="121"/>
                  <a:pt x="771" y="121"/>
                </a:cubicBezTo>
                <a:cubicBezTo>
                  <a:pt x="771" y="121"/>
                  <a:pt x="772" y="119"/>
                  <a:pt x="771" y="122"/>
                </a:cubicBezTo>
                <a:cubicBezTo>
                  <a:pt x="769" y="120"/>
                  <a:pt x="769" y="120"/>
                  <a:pt x="769" y="120"/>
                </a:cubicBezTo>
                <a:cubicBezTo>
                  <a:pt x="769" y="124"/>
                  <a:pt x="769" y="124"/>
                  <a:pt x="769" y="124"/>
                </a:cubicBezTo>
                <a:cubicBezTo>
                  <a:pt x="764" y="126"/>
                  <a:pt x="764" y="126"/>
                  <a:pt x="764" y="126"/>
                </a:cubicBezTo>
                <a:cubicBezTo>
                  <a:pt x="761" y="126"/>
                  <a:pt x="761" y="126"/>
                  <a:pt x="761" y="126"/>
                </a:cubicBezTo>
                <a:cubicBezTo>
                  <a:pt x="756" y="130"/>
                  <a:pt x="756" y="130"/>
                  <a:pt x="756" y="130"/>
                </a:cubicBezTo>
                <a:cubicBezTo>
                  <a:pt x="756" y="132"/>
                  <a:pt x="756" y="132"/>
                  <a:pt x="756" y="132"/>
                </a:cubicBezTo>
                <a:cubicBezTo>
                  <a:pt x="750" y="133"/>
                  <a:pt x="750" y="133"/>
                  <a:pt x="750" y="133"/>
                </a:cubicBezTo>
                <a:cubicBezTo>
                  <a:pt x="748" y="136"/>
                  <a:pt x="748" y="136"/>
                  <a:pt x="748" y="136"/>
                </a:cubicBezTo>
                <a:cubicBezTo>
                  <a:pt x="750" y="137"/>
                  <a:pt x="750" y="137"/>
                  <a:pt x="750" y="137"/>
                </a:cubicBezTo>
                <a:cubicBezTo>
                  <a:pt x="742" y="142"/>
                  <a:pt x="742" y="142"/>
                  <a:pt x="742" y="142"/>
                </a:cubicBezTo>
                <a:cubicBezTo>
                  <a:pt x="738" y="139"/>
                  <a:pt x="738" y="139"/>
                  <a:pt x="738" y="139"/>
                </a:cubicBezTo>
                <a:cubicBezTo>
                  <a:pt x="733" y="144"/>
                  <a:pt x="733" y="144"/>
                  <a:pt x="733" y="144"/>
                </a:cubicBezTo>
                <a:cubicBezTo>
                  <a:pt x="736" y="147"/>
                  <a:pt x="736" y="147"/>
                  <a:pt x="736" y="147"/>
                </a:cubicBezTo>
                <a:cubicBezTo>
                  <a:pt x="734" y="148"/>
                  <a:pt x="734" y="148"/>
                  <a:pt x="734" y="148"/>
                </a:cubicBezTo>
                <a:cubicBezTo>
                  <a:pt x="731" y="146"/>
                  <a:pt x="741" y="144"/>
                  <a:pt x="732" y="147"/>
                </a:cubicBezTo>
                <a:cubicBezTo>
                  <a:pt x="732" y="147"/>
                  <a:pt x="732" y="146"/>
                  <a:pt x="733" y="146"/>
                </a:cubicBezTo>
                <a:cubicBezTo>
                  <a:pt x="732" y="145"/>
                  <a:pt x="732" y="145"/>
                  <a:pt x="732" y="145"/>
                </a:cubicBezTo>
                <a:cubicBezTo>
                  <a:pt x="729" y="147"/>
                  <a:pt x="729" y="147"/>
                  <a:pt x="729" y="147"/>
                </a:cubicBezTo>
                <a:cubicBezTo>
                  <a:pt x="729" y="148"/>
                  <a:pt x="729" y="148"/>
                  <a:pt x="729" y="148"/>
                </a:cubicBezTo>
                <a:cubicBezTo>
                  <a:pt x="732" y="149"/>
                  <a:pt x="732" y="149"/>
                  <a:pt x="732" y="149"/>
                </a:cubicBezTo>
                <a:cubicBezTo>
                  <a:pt x="729" y="149"/>
                  <a:pt x="729" y="149"/>
                  <a:pt x="729" y="149"/>
                </a:cubicBezTo>
                <a:cubicBezTo>
                  <a:pt x="730" y="151"/>
                  <a:pt x="730" y="151"/>
                  <a:pt x="730" y="151"/>
                </a:cubicBezTo>
                <a:cubicBezTo>
                  <a:pt x="727" y="152"/>
                  <a:pt x="727" y="152"/>
                  <a:pt x="727" y="152"/>
                </a:cubicBezTo>
                <a:cubicBezTo>
                  <a:pt x="727" y="153"/>
                  <a:pt x="727" y="153"/>
                  <a:pt x="727" y="153"/>
                </a:cubicBezTo>
                <a:cubicBezTo>
                  <a:pt x="731" y="153"/>
                  <a:pt x="731" y="153"/>
                  <a:pt x="731" y="153"/>
                </a:cubicBezTo>
                <a:cubicBezTo>
                  <a:pt x="737" y="148"/>
                  <a:pt x="737" y="148"/>
                  <a:pt x="737" y="148"/>
                </a:cubicBezTo>
                <a:cubicBezTo>
                  <a:pt x="742" y="148"/>
                  <a:pt x="742" y="148"/>
                  <a:pt x="742" y="148"/>
                </a:cubicBezTo>
                <a:cubicBezTo>
                  <a:pt x="751" y="142"/>
                  <a:pt x="751" y="142"/>
                  <a:pt x="751" y="142"/>
                </a:cubicBezTo>
                <a:cubicBezTo>
                  <a:pt x="754" y="144"/>
                  <a:pt x="754" y="144"/>
                  <a:pt x="754" y="144"/>
                </a:cubicBezTo>
                <a:cubicBezTo>
                  <a:pt x="759" y="140"/>
                  <a:pt x="759" y="140"/>
                  <a:pt x="759" y="140"/>
                </a:cubicBezTo>
                <a:cubicBezTo>
                  <a:pt x="765" y="141"/>
                  <a:pt x="765" y="141"/>
                  <a:pt x="765" y="141"/>
                </a:cubicBezTo>
                <a:cubicBezTo>
                  <a:pt x="766" y="141"/>
                  <a:pt x="769" y="140"/>
                  <a:pt x="765" y="138"/>
                </a:cubicBezTo>
                <a:cubicBezTo>
                  <a:pt x="765" y="137"/>
                  <a:pt x="765" y="137"/>
                  <a:pt x="765" y="137"/>
                </a:cubicBezTo>
                <a:cubicBezTo>
                  <a:pt x="776" y="130"/>
                  <a:pt x="776" y="130"/>
                  <a:pt x="776" y="130"/>
                </a:cubicBezTo>
                <a:cubicBezTo>
                  <a:pt x="780" y="130"/>
                  <a:pt x="774" y="125"/>
                  <a:pt x="782" y="126"/>
                </a:cubicBezTo>
                <a:cubicBezTo>
                  <a:pt x="784" y="125"/>
                  <a:pt x="784" y="125"/>
                  <a:pt x="784" y="125"/>
                </a:cubicBezTo>
                <a:cubicBezTo>
                  <a:pt x="782" y="124"/>
                  <a:pt x="782" y="124"/>
                  <a:pt x="782" y="124"/>
                </a:cubicBezTo>
                <a:cubicBezTo>
                  <a:pt x="785" y="121"/>
                  <a:pt x="785" y="121"/>
                  <a:pt x="785" y="121"/>
                </a:cubicBezTo>
                <a:cubicBezTo>
                  <a:pt x="789" y="121"/>
                  <a:pt x="789" y="121"/>
                  <a:pt x="789" y="121"/>
                </a:cubicBezTo>
                <a:cubicBezTo>
                  <a:pt x="792" y="117"/>
                  <a:pt x="792" y="117"/>
                  <a:pt x="792" y="117"/>
                </a:cubicBezTo>
                <a:cubicBezTo>
                  <a:pt x="803" y="108"/>
                  <a:pt x="803" y="108"/>
                  <a:pt x="803" y="108"/>
                </a:cubicBezTo>
                <a:cubicBezTo>
                  <a:pt x="805" y="107"/>
                  <a:pt x="805" y="107"/>
                  <a:pt x="805" y="107"/>
                </a:cubicBezTo>
                <a:cubicBezTo>
                  <a:pt x="810" y="100"/>
                  <a:pt x="810" y="100"/>
                  <a:pt x="810" y="100"/>
                </a:cubicBezTo>
                <a:cubicBezTo>
                  <a:pt x="813" y="99"/>
                  <a:pt x="813" y="99"/>
                  <a:pt x="813" y="99"/>
                </a:cubicBezTo>
                <a:cubicBezTo>
                  <a:pt x="815" y="97"/>
                  <a:pt x="815" y="97"/>
                  <a:pt x="815" y="97"/>
                </a:cubicBezTo>
                <a:cubicBezTo>
                  <a:pt x="812" y="95"/>
                  <a:pt x="812" y="95"/>
                  <a:pt x="812" y="95"/>
                </a:cubicBezTo>
                <a:cubicBezTo>
                  <a:pt x="813" y="92"/>
                  <a:pt x="813" y="96"/>
                  <a:pt x="816" y="94"/>
                </a:cubicBezTo>
                <a:cubicBezTo>
                  <a:pt x="815" y="91"/>
                  <a:pt x="815" y="91"/>
                  <a:pt x="815" y="91"/>
                </a:cubicBezTo>
                <a:cubicBezTo>
                  <a:pt x="817" y="88"/>
                  <a:pt x="817" y="88"/>
                  <a:pt x="817" y="88"/>
                </a:cubicBezTo>
                <a:cubicBezTo>
                  <a:pt x="825" y="88"/>
                  <a:pt x="825" y="88"/>
                  <a:pt x="825" y="88"/>
                </a:cubicBezTo>
                <a:cubicBezTo>
                  <a:pt x="826" y="87"/>
                  <a:pt x="826" y="87"/>
                  <a:pt x="826" y="87"/>
                </a:cubicBezTo>
                <a:cubicBezTo>
                  <a:pt x="825" y="86"/>
                  <a:pt x="825" y="86"/>
                  <a:pt x="825" y="86"/>
                </a:cubicBezTo>
                <a:cubicBezTo>
                  <a:pt x="829" y="87"/>
                  <a:pt x="829" y="87"/>
                  <a:pt x="829" y="87"/>
                </a:cubicBezTo>
                <a:cubicBezTo>
                  <a:pt x="831" y="86"/>
                  <a:pt x="831" y="86"/>
                  <a:pt x="831" y="86"/>
                </a:cubicBezTo>
                <a:cubicBezTo>
                  <a:pt x="832" y="88"/>
                  <a:pt x="827" y="84"/>
                  <a:pt x="834" y="87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2" y="81"/>
                  <a:pt x="837" y="79"/>
                  <a:pt x="831" y="81"/>
                </a:cubicBezTo>
                <a:cubicBezTo>
                  <a:pt x="837" y="76"/>
                  <a:pt x="837" y="76"/>
                  <a:pt x="837" y="76"/>
                </a:cubicBezTo>
                <a:cubicBezTo>
                  <a:pt x="850" y="69"/>
                  <a:pt x="850" y="69"/>
                  <a:pt x="850" y="69"/>
                </a:cubicBezTo>
                <a:cubicBezTo>
                  <a:pt x="853" y="71"/>
                  <a:pt x="853" y="71"/>
                  <a:pt x="853" y="71"/>
                </a:cubicBezTo>
                <a:cubicBezTo>
                  <a:pt x="857" y="76"/>
                  <a:pt x="857" y="76"/>
                  <a:pt x="857" y="76"/>
                </a:cubicBezTo>
                <a:cubicBezTo>
                  <a:pt x="858" y="76"/>
                  <a:pt x="858" y="76"/>
                  <a:pt x="858" y="76"/>
                </a:cubicBezTo>
                <a:cubicBezTo>
                  <a:pt x="858" y="71"/>
                  <a:pt x="862" y="75"/>
                  <a:pt x="866" y="70"/>
                </a:cubicBezTo>
                <a:cubicBezTo>
                  <a:pt x="868" y="71"/>
                  <a:pt x="868" y="71"/>
                  <a:pt x="868" y="71"/>
                </a:cubicBezTo>
                <a:cubicBezTo>
                  <a:pt x="866" y="74"/>
                  <a:pt x="866" y="74"/>
                  <a:pt x="866" y="74"/>
                </a:cubicBezTo>
                <a:cubicBezTo>
                  <a:pt x="873" y="72"/>
                  <a:pt x="873" y="72"/>
                  <a:pt x="873" y="72"/>
                </a:cubicBezTo>
                <a:cubicBezTo>
                  <a:pt x="873" y="71"/>
                  <a:pt x="873" y="71"/>
                  <a:pt x="873" y="71"/>
                </a:cubicBezTo>
                <a:cubicBezTo>
                  <a:pt x="880" y="67"/>
                  <a:pt x="880" y="67"/>
                  <a:pt x="880" y="67"/>
                </a:cubicBezTo>
                <a:cubicBezTo>
                  <a:pt x="889" y="59"/>
                  <a:pt x="889" y="59"/>
                  <a:pt x="889" y="59"/>
                </a:cubicBezTo>
                <a:cubicBezTo>
                  <a:pt x="898" y="57"/>
                  <a:pt x="898" y="57"/>
                  <a:pt x="898" y="57"/>
                </a:cubicBezTo>
                <a:cubicBezTo>
                  <a:pt x="907" y="57"/>
                  <a:pt x="907" y="57"/>
                  <a:pt x="907" y="57"/>
                </a:cubicBezTo>
                <a:cubicBezTo>
                  <a:pt x="908" y="58"/>
                  <a:pt x="908" y="58"/>
                  <a:pt x="908" y="58"/>
                </a:cubicBezTo>
                <a:cubicBezTo>
                  <a:pt x="900" y="63"/>
                  <a:pt x="900" y="63"/>
                  <a:pt x="900" y="63"/>
                </a:cubicBezTo>
                <a:cubicBezTo>
                  <a:pt x="906" y="63"/>
                  <a:pt x="906" y="63"/>
                  <a:pt x="906" y="63"/>
                </a:cubicBezTo>
                <a:cubicBezTo>
                  <a:pt x="904" y="64"/>
                  <a:pt x="904" y="64"/>
                  <a:pt x="904" y="64"/>
                </a:cubicBezTo>
                <a:cubicBezTo>
                  <a:pt x="910" y="66"/>
                  <a:pt x="910" y="66"/>
                  <a:pt x="910" y="66"/>
                </a:cubicBezTo>
                <a:cubicBezTo>
                  <a:pt x="910" y="69"/>
                  <a:pt x="910" y="69"/>
                  <a:pt x="910" y="69"/>
                </a:cubicBezTo>
                <a:cubicBezTo>
                  <a:pt x="904" y="71"/>
                  <a:pt x="904" y="71"/>
                  <a:pt x="904" y="71"/>
                </a:cubicBezTo>
                <a:cubicBezTo>
                  <a:pt x="901" y="75"/>
                  <a:pt x="901" y="75"/>
                  <a:pt x="901" y="75"/>
                </a:cubicBezTo>
                <a:cubicBezTo>
                  <a:pt x="900" y="73"/>
                  <a:pt x="900" y="73"/>
                  <a:pt x="900" y="73"/>
                </a:cubicBezTo>
                <a:cubicBezTo>
                  <a:pt x="894" y="76"/>
                  <a:pt x="894" y="76"/>
                  <a:pt x="894" y="76"/>
                </a:cubicBezTo>
                <a:cubicBezTo>
                  <a:pt x="894" y="77"/>
                  <a:pt x="895" y="77"/>
                  <a:pt x="894" y="78"/>
                </a:cubicBezTo>
                <a:cubicBezTo>
                  <a:pt x="887" y="79"/>
                  <a:pt x="887" y="79"/>
                  <a:pt x="887" y="79"/>
                </a:cubicBezTo>
                <a:cubicBezTo>
                  <a:pt x="887" y="78"/>
                  <a:pt x="885" y="78"/>
                  <a:pt x="886" y="81"/>
                </a:cubicBezTo>
                <a:cubicBezTo>
                  <a:pt x="889" y="81"/>
                  <a:pt x="889" y="81"/>
                  <a:pt x="889" y="81"/>
                </a:cubicBezTo>
                <a:cubicBezTo>
                  <a:pt x="887" y="82"/>
                  <a:pt x="887" y="82"/>
                  <a:pt x="887" y="82"/>
                </a:cubicBezTo>
                <a:cubicBezTo>
                  <a:pt x="884" y="82"/>
                  <a:pt x="884" y="82"/>
                  <a:pt x="884" y="82"/>
                </a:cubicBezTo>
                <a:cubicBezTo>
                  <a:pt x="875" y="88"/>
                  <a:pt x="875" y="88"/>
                  <a:pt x="875" y="88"/>
                </a:cubicBezTo>
                <a:cubicBezTo>
                  <a:pt x="863" y="97"/>
                  <a:pt x="863" y="97"/>
                  <a:pt x="863" y="97"/>
                </a:cubicBezTo>
                <a:cubicBezTo>
                  <a:pt x="866" y="98"/>
                  <a:pt x="866" y="98"/>
                  <a:pt x="866" y="98"/>
                </a:cubicBezTo>
                <a:cubicBezTo>
                  <a:pt x="867" y="97"/>
                  <a:pt x="867" y="97"/>
                  <a:pt x="867" y="97"/>
                </a:cubicBezTo>
                <a:cubicBezTo>
                  <a:pt x="862" y="103"/>
                  <a:pt x="862" y="103"/>
                  <a:pt x="862" y="103"/>
                </a:cubicBezTo>
                <a:cubicBezTo>
                  <a:pt x="862" y="104"/>
                  <a:pt x="862" y="104"/>
                  <a:pt x="862" y="104"/>
                </a:cubicBezTo>
                <a:cubicBezTo>
                  <a:pt x="858" y="100"/>
                  <a:pt x="858" y="100"/>
                  <a:pt x="858" y="100"/>
                </a:cubicBezTo>
                <a:cubicBezTo>
                  <a:pt x="855" y="103"/>
                  <a:pt x="855" y="103"/>
                  <a:pt x="855" y="103"/>
                </a:cubicBezTo>
                <a:cubicBezTo>
                  <a:pt x="858" y="105"/>
                  <a:pt x="858" y="105"/>
                  <a:pt x="858" y="105"/>
                </a:cubicBezTo>
                <a:cubicBezTo>
                  <a:pt x="858" y="105"/>
                  <a:pt x="857" y="105"/>
                  <a:pt x="857" y="107"/>
                </a:cubicBezTo>
                <a:cubicBezTo>
                  <a:pt x="860" y="110"/>
                  <a:pt x="860" y="110"/>
                  <a:pt x="860" y="110"/>
                </a:cubicBezTo>
                <a:cubicBezTo>
                  <a:pt x="856" y="115"/>
                  <a:pt x="850" y="118"/>
                  <a:pt x="845" y="121"/>
                </a:cubicBezTo>
                <a:cubicBezTo>
                  <a:pt x="834" y="129"/>
                  <a:pt x="834" y="129"/>
                  <a:pt x="834" y="129"/>
                </a:cubicBezTo>
                <a:cubicBezTo>
                  <a:pt x="843" y="121"/>
                  <a:pt x="843" y="121"/>
                  <a:pt x="843" y="121"/>
                </a:cubicBezTo>
                <a:cubicBezTo>
                  <a:pt x="844" y="119"/>
                  <a:pt x="850" y="122"/>
                  <a:pt x="845" y="117"/>
                </a:cubicBezTo>
                <a:cubicBezTo>
                  <a:pt x="836" y="123"/>
                  <a:pt x="836" y="123"/>
                  <a:pt x="836" y="123"/>
                </a:cubicBezTo>
                <a:cubicBezTo>
                  <a:pt x="830" y="132"/>
                  <a:pt x="830" y="132"/>
                  <a:pt x="830" y="132"/>
                </a:cubicBezTo>
                <a:cubicBezTo>
                  <a:pt x="832" y="132"/>
                  <a:pt x="832" y="132"/>
                  <a:pt x="832" y="132"/>
                </a:cubicBezTo>
                <a:cubicBezTo>
                  <a:pt x="830" y="132"/>
                  <a:pt x="847" y="125"/>
                  <a:pt x="829" y="135"/>
                </a:cubicBezTo>
                <a:cubicBezTo>
                  <a:pt x="828" y="132"/>
                  <a:pt x="828" y="132"/>
                  <a:pt x="828" y="132"/>
                </a:cubicBezTo>
                <a:cubicBezTo>
                  <a:pt x="825" y="136"/>
                  <a:pt x="825" y="136"/>
                  <a:pt x="825" y="136"/>
                </a:cubicBezTo>
                <a:cubicBezTo>
                  <a:pt x="826" y="137"/>
                  <a:pt x="826" y="137"/>
                  <a:pt x="826" y="137"/>
                </a:cubicBezTo>
                <a:cubicBezTo>
                  <a:pt x="827" y="136"/>
                  <a:pt x="827" y="136"/>
                  <a:pt x="827" y="136"/>
                </a:cubicBezTo>
                <a:cubicBezTo>
                  <a:pt x="825" y="140"/>
                  <a:pt x="825" y="140"/>
                  <a:pt x="825" y="140"/>
                </a:cubicBezTo>
                <a:cubicBezTo>
                  <a:pt x="825" y="139"/>
                  <a:pt x="827" y="139"/>
                  <a:pt x="825" y="137"/>
                </a:cubicBezTo>
                <a:cubicBezTo>
                  <a:pt x="823" y="137"/>
                  <a:pt x="823" y="137"/>
                  <a:pt x="823" y="137"/>
                </a:cubicBezTo>
                <a:cubicBezTo>
                  <a:pt x="823" y="140"/>
                  <a:pt x="823" y="140"/>
                  <a:pt x="823" y="140"/>
                </a:cubicBezTo>
                <a:cubicBezTo>
                  <a:pt x="809" y="155"/>
                  <a:pt x="809" y="155"/>
                  <a:pt x="809" y="155"/>
                </a:cubicBezTo>
                <a:cubicBezTo>
                  <a:pt x="805" y="157"/>
                  <a:pt x="805" y="157"/>
                  <a:pt x="805" y="157"/>
                </a:cubicBezTo>
                <a:cubicBezTo>
                  <a:pt x="805" y="159"/>
                  <a:pt x="805" y="159"/>
                  <a:pt x="805" y="159"/>
                </a:cubicBezTo>
                <a:cubicBezTo>
                  <a:pt x="801" y="162"/>
                  <a:pt x="801" y="162"/>
                  <a:pt x="801" y="162"/>
                </a:cubicBezTo>
                <a:cubicBezTo>
                  <a:pt x="800" y="161"/>
                  <a:pt x="806" y="161"/>
                  <a:pt x="799" y="161"/>
                </a:cubicBezTo>
                <a:cubicBezTo>
                  <a:pt x="799" y="164"/>
                  <a:pt x="799" y="164"/>
                  <a:pt x="799" y="164"/>
                </a:cubicBezTo>
                <a:cubicBezTo>
                  <a:pt x="804" y="170"/>
                  <a:pt x="804" y="152"/>
                  <a:pt x="799" y="170"/>
                </a:cubicBezTo>
                <a:cubicBezTo>
                  <a:pt x="791" y="170"/>
                  <a:pt x="791" y="170"/>
                  <a:pt x="791" y="170"/>
                </a:cubicBezTo>
                <a:cubicBezTo>
                  <a:pt x="788" y="170"/>
                  <a:pt x="788" y="170"/>
                  <a:pt x="788" y="170"/>
                </a:cubicBezTo>
                <a:cubicBezTo>
                  <a:pt x="787" y="173"/>
                  <a:pt x="787" y="173"/>
                  <a:pt x="787" y="173"/>
                </a:cubicBezTo>
                <a:cubicBezTo>
                  <a:pt x="785" y="172"/>
                  <a:pt x="785" y="172"/>
                  <a:pt x="785" y="172"/>
                </a:cubicBezTo>
                <a:cubicBezTo>
                  <a:pt x="783" y="175"/>
                  <a:pt x="783" y="175"/>
                  <a:pt x="783" y="175"/>
                </a:cubicBezTo>
                <a:cubicBezTo>
                  <a:pt x="788" y="180"/>
                  <a:pt x="788" y="180"/>
                  <a:pt x="788" y="180"/>
                </a:cubicBezTo>
                <a:cubicBezTo>
                  <a:pt x="792" y="177"/>
                  <a:pt x="792" y="177"/>
                  <a:pt x="792" y="177"/>
                </a:cubicBezTo>
                <a:cubicBezTo>
                  <a:pt x="792" y="181"/>
                  <a:pt x="792" y="181"/>
                  <a:pt x="792" y="181"/>
                </a:cubicBezTo>
                <a:cubicBezTo>
                  <a:pt x="789" y="183"/>
                  <a:pt x="789" y="183"/>
                  <a:pt x="789" y="183"/>
                </a:cubicBezTo>
                <a:cubicBezTo>
                  <a:pt x="791" y="185"/>
                  <a:pt x="791" y="185"/>
                  <a:pt x="791" y="185"/>
                </a:cubicBezTo>
                <a:cubicBezTo>
                  <a:pt x="791" y="184"/>
                  <a:pt x="793" y="184"/>
                  <a:pt x="794" y="180"/>
                </a:cubicBezTo>
                <a:cubicBezTo>
                  <a:pt x="795" y="181"/>
                  <a:pt x="795" y="181"/>
                  <a:pt x="795" y="181"/>
                </a:cubicBezTo>
                <a:cubicBezTo>
                  <a:pt x="797" y="181"/>
                  <a:pt x="797" y="181"/>
                  <a:pt x="797" y="181"/>
                </a:cubicBezTo>
                <a:cubicBezTo>
                  <a:pt x="797" y="178"/>
                  <a:pt x="797" y="178"/>
                  <a:pt x="797" y="178"/>
                </a:cubicBezTo>
                <a:cubicBezTo>
                  <a:pt x="795" y="176"/>
                  <a:pt x="795" y="176"/>
                  <a:pt x="795" y="176"/>
                </a:cubicBezTo>
                <a:cubicBezTo>
                  <a:pt x="796" y="172"/>
                  <a:pt x="796" y="172"/>
                  <a:pt x="796" y="172"/>
                </a:cubicBezTo>
                <a:cubicBezTo>
                  <a:pt x="801" y="173"/>
                  <a:pt x="801" y="173"/>
                  <a:pt x="801" y="173"/>
                </a:cubicBezTo>
                <a:cubicBezTo>
                  <a:pt x="798" y="178"/>
                  <a:pt x="798" y="178"/>
                  <a:pt x="798" y="178"/>
                </a:cubicBezTo>
                <a:cubicBezTo>
                  <a:pt x="801" y="177"/>
                  <a:pt x="801" y="177"/>
                  <a:pt x="801" y="177"/>
                </a:cubicBezTo>
                <a:cubicBezTo>
                  <a:pt x="801" y="176"/>
                  <a:pt x="807" y="174"/>
                  <a:pt x="802" y="172"/>
                </a:cubicBezTo>
                <a:cubicBezTo>
                  <a:pt x="809" y="169"/>
                  <a:pt x="809" y="169"/>
                  <a:pt x="809" y="169"/>
                </a:cubicBezTo>
                <a:cubicBezTo>
                  <a:pt x="810" y="169"/>
                  <a:pt x="806" y="170"/>
                  <a:pt x="810" y="170"/>
                </a:cubicBezTo>
                <a:cubicBezTo>
                  <a:pt x="811" y="169"/>
                  <a:pt x="811" y="169"/>
                  <a:pt x="811" y="169"/>
                </a:cubicBezTo>
                <a:cubicBezTo>
                  <a:pt x="808" y="166"/>
                  <a:pt x="808" y="166"/>
                  <a:pt x="808" y="166"/>
                </a:cubicBezTo>
                <a:cubicBezTo>
                  <a:pt x="807" y="168"/>
                  <a:pt x="807" y="168"/>
                  <a:pt x="807" y="168"/>
                </a:cubicBezTo>
                <a:cubicBezTo>
                  <a:pt x="806" y="165"/>
                  <a:pt x="806" y="165"/>
                  <a:pt x="806" y="165"/>
                </a:cubicBezTo>
                <a:cubicBezTo>
                  <a:pt x="811" y="165"/>
                  <a:pt x="811" y="165"/>
                  <a:pt x="811" y="165"/>
                </a:cubicBezTo>
                <a:cubicBezTo>
                  <a:pt x="812" y="165"/>
                  <a:pt x="812" y="165"/>
                  <a:pt x="812" y="165"/>
                </a:cubicBezTo>
                <a:cubicBezTo>
                  <a:pt x="813" y="164"/>
                  <a:pt x="801" y="172"/>
                  <a:pt x="818" y="165"/>
                </a:cubicBezTo>
                <a:cubicBezTo>
                  <a:pt x="819" y="161"/>
                  <a:pt x="819" y="161"/>
                  <a:pt x="819" y="161"/>
                </a:cubicBezTo>
                <a:cubicBezTo>
                  <a:pt x="821" y="160"/>
                  <a:pt x="821" y="160"/>
                  <a:pt x="821" y="160"/>
                </a:cubicBezTo>
                <a:cubicBezTo>
                  <a:pt x="824" y="159"/>
                  <a:pt x="824" y="159"/>
                  <a:pt x="824" y="159"/>
                </a:cubicBezTo>
                <a:cubicBezTo>
                  <a:pt x="825" y="156"/>
                  <a:pt x="825" y="156"/>
                  <a:pt x="825" y="156"/>
                </a:cubicBezTo>
                <a:cubicBezTo>
                  <a:pt x="830" y="155"/>
                  <a:pt x="830" y="155"/>
                  <a:pt x="830" y="155"/>
                </a:cubicBezTo>
                <a:cubicBezTo>
                  <a:pt x="832" y="151"/>
                  <a:pt x="832" y="151"/>
                  <a:pt x="832" y="151"/>
                </a:cubicBezTo>
                <a:cubicBezTo>
                  <a:pt x="834" y="150"/>
                  <a:pt x="834" y="150"/>
                  <a:pt x="834" y="150"/>
                </a:cubicBezTo>
                <a:cubicBezTo>
                  <a:pt x="835" y="147"/>
                  <a:pt x="835" y="147"/>
                  <a:pt x="835" y="147"/>
                </a:cubicBezTo>
                <a:cubicBezTo>
                  <a:pt x="836" y="148"/>
                  <a:pt x="836" y="148"/>
                  <a:pt x="836" y="148"/>
                </a:cubicBezTo>
                <a:cubicBezTo>
                  <a:pt x="841" y="144"/>
                  <a:pt x="841" y="144"/>
                  <a:pt x="841" y="144"/>
                </a:cubicBezTo>
                <a:cubicBezTo>
                  <a:pt x="841" y="143"/>
                  <a:pt x="839" y="148"/>
                  <a:pt x="842" y="142"/>
                </a:cubicBezTo>
                <a:cubicBezTo>
                  <a:pt x="844" y="143"/>
                  <a:pt x="844" y="143"/>
                  <a:pt x="844" y="143"/>
                </a:cubicBezTo>
                <a:cubicBezTo>
                  <a:pt x="845" y="138"/>
                  <a:pt x="845" y="138"/>
                  <a:pt x="845" y="138"/>
                </a:cubicBezTo>
                <a:cubicBezTo>
                  <a:pt x="848" y="137"/>
                  <a:pt x="848" y="137"/>
                  <a:pt x="848" y="137"/>
                </a:cubicBezTo>
                <a:cubicBezTo>
                  <a:pt x="850" y="134"/>
                  <a:pt x="850" y="134"/>
                  <a:pt x="850" y="134"/>
                </a:cubicBezTo>
                <a:cubicBezTo>
                  <a:pt x="854" y="133"/>
                  <a:pt x="854" y="133"/>
                  <a:pt x="854" y="133"/>
                </a:cubicBezTo>
                <a:cubicBezTo>
                  <a:pt x="855" y="130"/>
                  <a:pt x="855" y="130"/>
                  <a:pt x="855" y="130"/>
                </a:cubicBezTo>
                <a:cubicBezTo>
                  <a:pt x="859" y="130"/>
                  <a:pt x="859" y="130"/>
                  <a:pt x="859" y="130"/>
                </a:cubicBezTo>
                <a:cubicBezTo>
                  <a:pt x="862" y="127"/>
                  <a:pt x="862" y="127"/>
                  <a:pt x="862" y="127"/>
                </a:cubicBezTo>
                <a:cubicBezTo>
                  <a:pt x="864" y="127"/>
                  <a:pt x="853" y="131"/>
                  <a:pt x="866" y="126"/>
                </a:cubicBezTo>
                <a:cubicBezTo>
                  <a:pt x="866" y="126"/>
                  <a:pt x="868" y="126"/>
                  <a:pt x="865" y="125"/>
                </a:cubicBezTo>
                <a:cubicBezTo>
                  <a:pt x="867" y="121"/>
                  <a:pt x="867" y="121"/>
                  <a:pt x="867" y="121"/>
                </a:cubicBezTo>
                <a:cubicBezTo>
                  <a:pt x="871" y="120"/>
                  <a:pt x="871" y="120"/>
                  <a:pt x="871" y="120"/>
                </a:cubicBezTo>
                <a:cubicBezTo>
                  <a:pt x="875" y="116"/>
                  <a:pt x="875" y="116"/>
                  <a:pt x="875" y="116"/>
                </a:cubicBezTo>
                <a:cubicBezTo>
                  <a:pt x="876" y="114"/>
                  <a:pt x="876" y="114"/>
                  <a:pt x="876" y="114"/>
                </a:cubicBezTo>
                <a:cubicBezTo>
                  <a:pt x="882" y="111"/>
                  <a:pt x="882" y="111"/>
                  <a:pt x="882" y="111"/>
                </a:cubicBezTo>
                <a:cubicBezTo>
                  <a:pt x="884" y="107"/>
                  <a:pt x="884" y="107"/>
                  <a:pt x="884" y="107"/>
                </a:cubicBezTo>
                <a:cubicBezTo>
                  <a:pt x="891" y="103"/>
                  <a:pt x="891" y="103"/>
                  <a:pt x="891" y="103"/>
                </a:cubicBezTo>
                <a:cubicBezTo>
                  <a:pt x="891" y="100"/>
                  <a:pt x="891" y="100"/>
                  <a:pt x="891" y="100"/>
                </a:cubicBezTo>
                <a:cubicBezTo>
                  <a:pt x="894" y="100"/>
                  <a:pt x="894" y="100"/>
                  <a:pt x="894" y="100"/>
                </a:cubicBezTo>
                <a:cubicBezTo>
                  <a:pt x="898" y="96"/>
                  <a:pt x="898" y="96"/>
                  <a:pt x="898" y="96"/>
                </a:cubicBezTo>
                <a:cubicBezTo>
                  <a:pt x="901" y="96"/>
                  <a:pt x="901" y="96"/>
                  <a:pt x="901" y="96"/>
                </a:cubicBezTo>
                <a:cubicBezTo>
                  <a:pt x="900" y="96"/>
                  <a:pt x="900" y="96"/>
                  <a:pt x="900" y="96"/>
                </a:cubicBezTo>
                <a:cubicBezTo>
                  <a:pt x="900" y="94"/>
                  <a:pt x="900" y="94"/>
                  <a:pt x="900" y="94"/>
                </a:cubicBezTo>
                <a:cubicBezTo>
                  <a:pt x="901" y="94"/>
                  <a:pt x="901" y="94"/>
                  <a:pt x="901" y="94"/>
                </a:cubicBezTo>
                <a:cubicBezTo>
                  <a:pt x="901" y="95"/>
                  <a:pt x="902" y="93"/>
                  <a:pt x="901" y="95"/>
                </a:cubicBezTo>
                <a:cubicBezTo>
                  <a:pt x="903" y="94"/>
                  <a:pt x="903" y="94"/>
                  <a:pt x="903" y="94"/>
                </a:cubicBezTo>
                <a:cubicBezTo>
                  <a:pt x="901" y="93"/>
                  <a:pt x="901" y="93"/>
                  <a:pt x="901" y="93"/>
                </a:cubicBezTo>
                <a:cubicBezTo>
                  <a:pt x="908" y="90"/>
                  <a:pt x="908" y="90"/>
                  <a:pt x="908" y="90"/>
                </a:cubicBezTo>
                <a:cubicBezTo>
                  <a:pt x="910" y="90"/>
                  <a:pt x="910" y="90"/>
                  <a:pt x="910" y="90"/>
                </a:cubicBezTo>
                <a:cubicBezTo>
                  <a:pt x="910" y="94"/>
                  <a:pt x="914" y="86"/>
                  <a:pt x="910" y="94"/>
                </a:cubicBezTo>
                <a:cubicBezTo>
                  <a:pt x="913" y="98"/>
                  <a:pt x="913" y="98"/>
                  <a:pt x="913" y="98"/>
                </a:cubicBezTo>
                <a:cubicBezTo>
                  <a:pt x="912" y="98"/>
                  <a:pt x="912" y="98"/>
                  <a:pt x="912" y="98"/>
                </a:cubicBezTo>
                <a:cubicBezTo>
                  <a:pt x="912" y="100"/>
                  <a:pt x="912" y="100"/>
                  <a:pt x="912" y="100"/>
                </a:cubicBezTo>
                <a:cubicBezTo>
                  <a:pt x="908" y="99"/>
                  <a:pt x="908" y="99"/>
                  <a:pt x="908" y="99"/>
                </a:cubicBezTo>
                <a:cubicBezTo>
                  <a:pt x="902" y="104"/>
                  <a:pt x="902" y="104"/>
                  <a:pt x="902" y="104"/>
                </a:cubicBezTo>
                <a:cubicBezTo>
                  <a:pt x="899" y="102"/>
                  <a:pt x="899" y="102"/>
                  <a:pt x="899" y="102"/>
                </a:cubicBezTo>
                <a:cubicBezTo>
                  <a:pt x="899" y="102"/>
                  <a:pt x="899" y="102"/>
                  <a:pt x="899" y="102"/>
                </a:cubicBezTo>
                <a:cubicBezTo>
                  <a:pt x="899" y="105"/>
                  <a:pt x="899" y="105"/>
                  <a:pt x="899" y="105"/>
                </a:cubicBezTo>
                <a:cubicBezTo>
                  <a:pt x="898" y="105"/>
                  <a:pt x="896" y="104"/>
                  <a:pt x="895" y="105"/>
                </a:cubicBezTo>
                <a:cubicBezTo>
                  <a:pt x="899" y="108"/>
                  <a:pt x="899" y="108"/>
                  <a:pt x="899" y="108"/>
                </a:cubicBezTo>
                <a:cubicBezTo>
                  <a:pt x="903" y="105"/>
                  <a:pt x="903" y="105"/>
                  <a:pt x="903" y="105"/>
                </a:cubicBezTo>
                <a:cubicBezTo>
                  <a:pt x="909" y="109"/>
                  <a:pt x="890" y="102"/>
                  <a:pt x="911" y="109"/>
                </a:cubicBezTo>
                <a:cubicBezTo>
                  <a:pt x="913" y="104"/>
                  <a:pt x="913" y="104"/>
                  <a:pt x="913" y="104"/>
                </a:cubicBezTo>
                <a:cubicBezTo>
                  <a:pt x="915" y="109"/>
                  <a:pt x="915" y="109"/>
                  <a:pt x="915" y="109"/>
                </a:cubicBezTo>
                <a:cubicBezTo>
                  <a:pt x="913" y="114"/>
                  <a:pt x="913" y="108"/>
                  <a:pt x="903" y="112"/>
                </a:cubicBezTo>
                <a:cubicBezTo>
                  <a:pt x="892" y="121"/>
                  <a:pt x="892" y="121"/>
                  <a:pt x="892" y="121"/>
                </a:cubicBezTo>
                <a:cubicBezTo>
                  <a:pt x="890" y="123"/>
                  <a:pt x="890" y="123"/>
                  <a:pt x="890" y="123"/>
                </a:cubicBezTo>
                <a:cubicBezTo>
                  <a:pt x="886" y="126"/>
                  <a:pt x="886" y="126"/>
                  <a:pt x="886" y="126"/>
                </a:cubicBezTo>
                <a:cubicBezTo>
                  <a:pt x="885" y="129"/>
                  <a:pt x="885" y="129"/>
                  <a:pt x="885" y="129"/>
                </a:cubicBezTo>
                <a:cubicBezTo>
                  <a:pt x="879" y="132"/>
                  <a:pt x="879" y="132"/>
                  <a:pt x="879" y="132"/>
                </a:cubicBezTo>
                <a:cubicBezTo>
                  <a:pt x="877" y="137"/>
                  <a:pt x="877" y="137"/>
                  <a:pt x="877" y="137"/>
                </a:cubicBezTo>
                <a:cubicBezTo>
                  <a:pt x="869" y="141"/>
                  <a:pt x="869" y="141"/>
                  <a:pt x="869" y="141"/>
                </a:cubicBezTo>
                <a:cubicBezTo>
                  <a:pt x="868" y="144"/>
                  <a:pt x="868" y="144"/>
                  <a:pt x="868" y="144"/>
                </a:cubicBezTo>
                <a:cubicBezTo>
                  <a:pt x="867" y="143"/>
                  <a:pt x="867" y="143"/>
                  <a:pt x="867" y="143"/>
                </a:cubicBezTo>
                <a:cubicBezTo>
                  <a:pt x="857" y="151"/>
                  <a:pt x="857" y="151"/>
                  <a:pt x="857" y="151"/>
                </a:cubicBezTo>
                <a:cubicBezTo>
                  <a:pt x="855" y="151"/>
                  <a:pt x="855" y="151"/>
                  <a:pt x="855" y="151"/>
                </a:cubicBezTo>
                <a:cubicBezTo>
                  <a:pt x="855" y="153"/>
                  <a:pt x="855" y="153"/>
                  <a:pt x="855" y="153"/>
                </a:cubicBezTo>
                <a:cubicBezTo>
                  <a:pt x="854" y="154"/>
                  <a:pt x="849" y="156"/>
                  <a:pt x="851" y="157"/>
                </a:cubicBezTo>
                <a:cubicBezTo>
                  <a:pt x="843" y="162"/>
                  <a:pt x="843" y="162"/>
                  <a:pt x="843" y="162"/>
                </a:cubicBezTo>
                <a:cubicBezTo>
                  <a:pt x="840" y="165"/>
                  <a:pt x="839" y="165"/>
                  <a:pt x="836" y="170"/>
                </a:cubicBezTo>
                <a:cubicBezTo>
                  <a:pt x="841" y="170"/>
                  <a:pt x="841" y="170"/>
                  <a:pt x="841" y="170"/>
                </a:cubicBezTo>
                <a:cubicBezTo>
                  <a:pt x="849" y="165"/>
                  <a:pt x="849" y="165"/>
                  <a:pt x="849" y="165"/>
                </a:cubicBezTo>
                <a:cubicBezTo>
                  <a:pt x="852" y="164"/>
                  <a:pt x="849" y="175"/>
                  <a:pt x="851" y="161"/>
                </a:cubicBezTo>
                <a:cubicBezTo>
                  <a:pt x="853" y="163"/>
                  <a:pt x="853" y="163"/>
                  <a:pt x="853" y="163"/>
                </a:cubicBezTo>
                <a:cubicBezTo>
                  <a:pt x="849" y="169"/>
                  <a:pt x="849" y="169"/>
                  <a:pt x="849" y="169"/>
                </a:cubicBezTo>
                <a:cubicBezTo>
                  <a:pt x="845" y="170"/>
                  <a:pt x="845" y="170"/>
                  <a:pt x="845" y="170"/>
                </a:cubicBezTo>
                <a:cubicBezTo>
                  <a:pt x="844" y="177"/>
                  <a:pt x="844" y="177"/>
                  <a:pt x="844" y="177"/>
                </a:cubicBezTo>
                <a:cubicBezTo>
                  <a:pt x="840" y="178"/>
                  <a:pt x="840" y="178"/>
                  <a:pt x="840" y="178"/>
                </a:cubicBezTo>
                <a:cubicBezTo>
                  <a:pt x="819" y="198"/>
                  <a:pt x="819" y="198"/>
                  <a:pt x="819" y="198"/>
                </a:cubicBezTo>
                <a:cubicBezTo>
                  <a:pt x="817" y="199"/>
                  <a:pt x="817" y="199"/>
                  <a:pt x="817" y="199"/>
                </a:cubicBezTo>
                <a:cubicBezTo>
                  <a:pt x="817" y="200"/>
                  <a:pt x="817" y="200"/>
                  <a:pt x="817" y="200"/>
                </a:cubicBezTo>
                <a:cubicBezTo>
                  <a:pt x="818" y="201"/>
                  <a:pt x="818" y="201"/>
                  <a:pt x="818" y="201"/>
                </a:cubicBezTo>
                <a:cubicBezTo>
                  <a:pt x="826" y="197"/>
                  <a:pt x="826" y="197"/>
                  <a:pt x="826" y="197"/>
                </a:cubicBezTo>
                <a:cubicBezTo>
                  <a:pt x="828" y="193"/>
                  <a:pt x="828" y="193"/>
                  <a:pt x="828" y="193"/>
                </a:cubicBezTo>
                <a:cubicBezTo>
                  <a:pt x="834" y="189"/>
                  <a:pt x="834" y="189"/>
                  <a:pt x="834" y="189"/>
                </a:cubicBezTo>
                <a:cubicBezTo>
                  <a:pt x="837" y="185"/>
                  <a:pt x="837" y="185"/>
                  <a:pt x="837" y="185"/>
                </a:cubicBezTo>
                <a:cubicBezTo>
                  <a:pt x="838" y="185"/>
                  <a:pt x="840" y="184"/>
                  <a:pt x="841" y="185"/>
                </a:cubicBezTo>
                <a:cubicBezTo>
                  <a:pt x="837" y="189"/>
                  <a:pt x="837" y="189"/>
                  <a:pt x="837" y="189"/>
                </a:cubicBezTo>
                <a:cubicBezTo>
                  <a:pt x="837" y="189"/>
                  <a:pt x="833" y="187"/>
                  <a:pt x="835" y="191"/>
                </a:cubicBezTo>
                <a:cubicBezTo>
                  <a:pt x="831" y="193"/>
                  <a:pt x="831" y="193"/>
                  <a:pt x="831" y="193"/>
                </a:cubicBezTo>
                <a:cubicBezTo>
                  <a:pt x="821" y="202"/>
                  <a:pt x="821" y="202"/>
                  <a:pt x="821" y="202"/>
                </a:cubicBezTo>
                <a:cubicBezTo>
                  <a:pt x="820" y="203"/>
                  <a:pt x="828" y="195"/>
                  <a:pt x="820" y="206"/>
                </a:cubicBezTo>
                <a:cubicBezTo>
                  <a:pt x="817" y="204"/>
                  <a:pt x="817" y="204"/>
                  <a:pt x="817" y="204"/>
                </a:cubicBezTo>
                <a:cubicBezTo>
                  <a:pt x="813" y="206"/>
                  <a:pt x="813" y="206"/>
                  <a:pt x="813" y="206"/>
                </a:cubicBezTo>
                <a:cubicBezTo>
                  <a:pt x="814" y="208"/>
                  <a:pt x="814" y="208"/>
                  <a:pt x="814" y="208"/>
                </a:cubicBezTo>
                <a:cubicBezTo>
                  <a:pt x="808" y="211"/>
                  <a:pt x="808" y="211"/>
                  <a:pt x="808" y="211"/>
                </a:cubicBezTo>
                <a:cubicBezTo>
                  <a:pt x="811" y="213"/>
                  <a:pt x="815" y="204"/>
                  <a:pt x="803" y="211"/>
                </a:cubicBezTo>
                <a:cubicBezTo>
                  <a:pt x="802" y="215"/>
                  <a:pt x="802" y="215"/>
                  <a:pt x="802" y="215"/>
                </a:cubicBezTo>
                <a:cubicBezTo>
                  <a:pt x="795" y="219"/>
                  <a:pt x="795" y="219"/>
                  <a:pt x="795" y="219"/>
                </a:cubicBezTo>
                <a:cubicBezTo>
                  <a:pt x="769" y="238"/>
                  <a:pt x="769" y="238"/>
                  <a:pt x="769" y="238"/>
                </a:cubicBezTo>
                <a:cubicBezTo>
                  <a:pt x="760" y="245"/>
                  <a:pt x="760" y="245"/>
                  <a:pt x="760" y="245"/>
                </a:cubicBezTo>
                <a:cubicBezTo>
                  <a:pt x="742" y="258"/>
                  <a:pt x="742" y="258"/>
                  <a:pt x="742" y="258"/>
                </a:cubicBezTo>
                <a:cubicBezTo>
                  <a:pt x="737" y="260"/>
                  <a:pt x="737" y="260"/>
                  <a:pt x="737" y="260"/>
                </a:cubicBezTo>
                <a:cubicBezTo>
                  <a:pt x="729" y="265"/>
                  <a:pt x="729" y="265"/>
                  <a:pt x="729" y="265"/>
                </a:cubicBezTo>
                <a:cubicBezTo>
                  <a:pt x="729" y="263"/>
                  <a:pt x="739" y="261"/>
                  <a:pt x="725" y="267"/>
                </a:cubicBezTo>
                <a:cubicBezTo>
                  <a:pt x="722" y="270"/>
                  <a:pt x="722" y="270"/>
                  <a:pt x="722" y="270"/>
                </a:cubicBezTo>
                <a:cubicBezTo>
                  <a:pt x="725" y="271"/>
                  <a:pt x="725" y="271"/>
                  <a:pt x="725" y="271"/>
                </a:cubicBezTo>
                <a:cubicBezTo>
                  <a:pt x="723" y="269"/>
                  <a:pt x="724" y="272"/>
                  <a:pt x="721" y="273"/>
                </a:cubicBezTo>
                <a:cubicBezTo>
                  <a:pt x="720" y="272"/>
                  <a:pt x="720" y="272"/>
                  <a:pt x="720" y="272"/>
                </a:cubicBezTo>
                <a:cubicBezTo>
                  <a:pt x="714" y="277"/>
                  <a:pt x="714" y="277"/>
                  <a:pt x="714" y="277"/>
                </a:cubicBezTo>
                <a:cubicBezTo>
                  <a:pt x="712" y="278"/>
                  <a:pt x="713" y="273"/>
                  <a:pt x="709" y="281"/>
                </a:cubicBezTo>
                <a:cubicBezTo>
                  <a:pt x="710" y="283"/>
                  <a:pt x="710" y="283"/>
                  <a:pt x="710" y="283"/>
                </a:cubicBezTo>
                <a:cubicBezTo>
                  <a:pt x="706" y="286"/>
                  <a:pt x="706" y="286"/>
                  <a:pt x="706" y="286"/>
                </a:cubicBezTo>
                <a:cubicBezTo>
                  <a:pt x="707" y="281"/>
                  <a:pt x="707" y="281"/>
                  <a:pt x="707" y="281"/>
                </a:cubicBezTo>
                <a:cubicBezTo>
                  <a:pt x="705" y="282"/>
                  <a:pt x="705" y="282"/>
                  <a:pt x="705" y="282"/>
                </a:cubicBezTo>
                <a:cubicBezTo>
                  <a:pt x="702" y="286"/>
                  <a:pt x="702" y="286"/>
                  <a:pt x="702" y="286"/>
                </a:cubicBezTo>
                <a:cubicBezTo>
                  <a:pt x="704" y="289"/>
                  <a:pt x="704" y="289"/>
                  <a:pt x="704" y="289"/>
                </a:cubicBezTo>
                <a:cubicBezTo>
                  <a:pt x="700" y="291"/>
                  <a:pt x="700" y="291"/>
                  <a:pt x="700" y="291"/>
                </a:cubicBezTo>
                <a:cubicBezTo>
                  <a:pt x="697" y="292"/>
                  <a:pt x="697" y="292"/>
                  <a:pt x="697" y="292"/>
                </a:cubicBezTo>
                <a:cubicBezTo>
                  <a:pt x="682" y="302"/>
                  <a:pt x="682" y="302"/>
                  <a:pt x="682" y="302"/>
                </a:cubicBezTo>
                <a:cubicBezTo>
                  <a:pt x="680" y="304"/>
                  <a:pt x="680" y="304"/>
                  <a:pt x="680" y="304"/>
                </a:cubicBezTo>
                <a:cubicBezTo>
                  <a:pt x="685" y="303"/>
                  <a:pt x="685" y="303"/>
                  <a:pt x="685" y="303"/>
                </a:cubicBezTo>
                <a:cubicBezTo>
                  <a:pt x="696" y="297"/>
                  <a:pt x="696" y="297"/>
                  <a:pt x="696" y="297"/>
                </a:cubicBezTo>
                <a:cubicBezTo>
                  <a:pt x="697" y="295"/>
                  <a:pt x="697" y="295"/>
                  <a:pt x="697" y="295"/>
                </a:cubicBezTo>
                <a:cubicBezTo>
                  <a:pt x="703" y="292"/>
                  <a:pt x="703" y="292"/>
                  <a:pt x="703" y="292"/>
                </a:cubicBezTo>
                <a:cubicBezTo>
                  <a:pt x="708" y="292"/>
                  <a:pt x="708" y="292"/>
                  <a:pt x="708" y="292"/>
                </a:cubicBezTo>
                <a:cubicBezTo>
                  <a:pt x="715" y="287"/>
                  <a:pt x="715" y="287"/>
                  <a:pt x="715" y="287"/>
                </a:cubicBezTo>
                <a:cubicBezTo>
                  <a:pt x="719" y="287"/>
                  <a:pt x="719" y="287"/>
                  <a:pt x="719" y="287"/>
                </a:cubicBezTo>
                <a:cubicBezTo>
                  <a:pt x="720" y="283"/>
                  <a:pt x="720" y="283"/>
                  <a:pt x="720" y="283"/>
                </a:cubicBezTo>
                <a:cubicBezTo>
                  <a:pt x="728" y="280"/>
                  <a:pt x="728" y="280"/>
                  <a:pt x="728" y="280"/>
                </a:cubicBezTo>
                <a:cubicBezTo>
                  <a:pt x="732" y="277"/>
                  <a:pt x="732" y="277"/>
                  <a:pt x="732" y="277"/>
                </a:cubicBezTo>
                <a:cubicBezTo>
                  <a:pt x="732" y="276"/>
                  <a:pt x="726" y="281"/>
                  <a:pt x="733" y="275"/>
                </a:cubicBezTo>
                <a:cubicBezTo>
                  <a:pt x="736" y="277"/>
                  <a:pt x="736" y="277"/>
                  <a:pt x="736" y="277"/>
                </a:cubicBezTo>
                <a:cubicBezTo>
                  <a:pt x="738" y="275"/>
                  <a:pt x="738" y="275"/>
                  <a:pt x="738" y="275"/>
                </a:cubicBezTo>
                <a:cubicBezTo>
                  <a:pt x="735" y="274"/>
                  <a:pt x="735" y="274"/>
                  <a:pt x="735" y="274"/>
                </a:cubicBezTo>
                <a:cubicBezTo>
                  <a:pt x="737" y="272"/>
                  <a:pt x="737" y="272"/>
                  <a:pt x="737" y="272"/>
                </a:cubicBezTo>
                <a:cubicBezTo>
                  <a:pt x="738" y="274"/>
                  <a:pt x="738" y="274"/>
                  <a:pt x="738" y="274"/>
                </a:cubicBezTo>
                <a:cubicBezTo>
                  <a:pt x="743" y="272"/>
                  <a:pt x="743" y="272"/>
                  <a:pt x="743" y="272"/>
                </a:cubicBezTo>
                <a:cubicBezTo>
                  <a:pt x="746" y="268"/>
                  <a:pt x="746" y="268"/>
                  <a:pt x="746" y="268"/>
                </a:cubicBezTo>
                <a:cubicBezTo>
                  <a:pt x="749" y="268"/>
                  <a:pt x="749" y="268"/>
                  <a:pt x="749" y="268"/>
                </a:cubicBezTo>
                <a:cubicBezTo>
                  <a:pt x="751" y="264"/>
                  <a:pt x="751" y="264"/>
                  <a:pt x="751" y="264"/>
                </a:cubicBezTo>
                <a:cubicBezTo>
                  <a:pt x="756" y="263"/>
                  <a:pt x="756" y="263"/>
                  <a:pt x="756" y="263"/>
                </a:cubicBezTo>
                <a:cubicBezTo>
                  <a:pt x="757" y="260"/>
                  <a:pt x="757" y="260"/>
                  <a:pt x="757" y="260"/>
                </a:cubicBezTo>
                <a:cubicBezTo>
                  <a:pt x="765" y="257"/>
                  <a:pt x="765" y="257"/>
                  <a:pt x="765" y="257"/>
                </a:cubicBezTo>
                <a:cubicBezTo>
                  <a:pt x="771" y="252"/>
                  <a:pt x="771" y="252"/>
                  <a:pt x="771" y="252"/>
                </a:cubicBezTo>
                <a:cubicBezTo>
                  <a:pt x="771" y="251"/>
                  <a:pt x="762" y="260"/>
                  <a:pt x="775" y="250"/>
                </a:cubicBezTo>
                <a:cubicBezTo>
                  <a:pt x="774" y="253"/>
                  <a:pt x="774" y="253"/>
                  <a:pt x="774" y="253"/>
                </a:cubicBezTo>
                <a:cubicBezTo>
                  <a:pt x="775" y="254"/>
                  <a:pt x="775" y="254"/>
                  <a:pt x="775" y="254"/>
                </a:cubicBezTo>
                <a:cubicBezTo>
                  <a:pt x="776" y="252"/>
                  <a:pt x="776" y="252"/>
                  <a:pt x="776" y="252"/>
                </a:cubicBezTo>
                <a:cubicBezTo>
                  <a:pt x="781" y="254"/>
                  <a:pt x="781" y="254"/>
                  <a:pt x="781" y="254"/>
                </a:cubicBezTo>
                <a:cubicBezTo>
                  <a:pt x="781" y="250"/>
                  <a:pt x="781" y="250"/>
                  <a:pt x="781" y="250"/>
                </a:cubicBezTo>
                <a:cubicBezTo>
                  <a:pt x="779" y="248"/>
                  <a:pt x="779" y="248"/>
                  <a:pt x="779" y="248"/>
                </a:cubicBezTo>
                <a:cubicBezTo>
                  <a:pt x="779" y="247"/>
                  <a:pt x="771" y="254"/>
                  <a:pt x="781" y="246"/>
                </a:cubicBezTo>
                <a:cubicBezTo>
                  <a:pt x="791" y="238"/>
                  <a:pt x="791" y="238"/>
                  <a:pt x="791" y="238"/>
                </a:cubicBezTo>
                <a:cubicBezTo>
                  <a:pt x="795" y="237"/>
                  <a:pt x="795" y="237"/>
                  <a:pt x="795" y="237"/>
                </a:cubicBezTo>
                <a:cubicBezTo>
                  <a:pt x="798" y="233"/>
                  <a:pt x="798" y="233"/>
                  <a:pt x="798" y="233"/>
                </a:cubicBezTo>
                <a:cubicBezTo>
                  <a:pt x="801" y="233"/>
                  <a:pt x="801" y="233"/>
                  <a:pt x="801" y="233"/>
                </a:cubicBezTo>
                <a:cubicBezTo>
                  <a:pt x="801" y="231"/>
                  <a:pt x="801" y="231"/>
                  <a:pt x="801" y="231"/>
                </a:cubicBezTo>
                <a:cubicBezTo>
                  <a:pt x="802" y="226"/>
                  <a:pt x="808" y="235"/>
                  <a:pt x="808" y="227"/>
                </a:cubicBezTo>
                <a:cubicBezTo>
                  <a:pt x="809" y="224"/>
                  <a:pt x="809" y="224"/>
                  <a:pt x="809" y="224"/>
                </a:cubicBezTo>
                <a:cubicBezTo>
                  <a:pt x="812" y="224"/>
                  <a:pt x="812" y="224"/>
                  <a:pt x="812" y="224"/>
                </a:cubicBezTo>
                <a:cubicBezTo>
                  <a:pt x="811" y="225"/>
                  <a:pt x="811" y="225"/>
                  <a:pt x="811" y="225"/>
                </a:cubicBezTo>
                <a:cubicBezTo>
                  <a:pt x="812" y="225"/>
                  <a:pt x="810" y="222"/>
                  <a:pt x="812" y="226"/>
                </a:cubicBezTo>
                <a:cubicBezTo>
                  <a:pt x="814" y="224"/>
                  <a:pt x="814" y="224"/>
                  <a:pt x="814" y="224"/>
                </a:cubicBezTo>
                <a:cubicBezTo>
                  <a:pt x="813" y="223"/>
                  <a:pt x="813" y="223"/>
                  <a:pt x="813" y="223"/>
                </a:cubicBezTo>
                <a:cubicBezTo>
                  <a:pt x="821" y="216"/>
                  <a:pt x="821" y="216"/>
                  <a:pt x="821" y="216"/>
                </a:cubicBezTo>
                <a:cubicBezTo>
                  <a:pt x="824" y="215"/>
                  <a:pt x="824" y="215"/>
                  <a:pt x="824" y="215"/>
                </a:cubicBezTo>
                <a:cubicBezTo>
                  <a:pt x="826" y="212"/>
                  <a:pt x="826" y="212"/>
                  <a:pt x="826" y="212"/>
                </a:cubicBezTo>
                <a:cubicBezTo>
                  <a:pt x="828" y="213"/>
                  <a:pt x="831" y="208"/>
                  <a:pt x="833" y="212"/>
                </a:cubicBezTo>
                <a:cubicBezTo>
                  <a:pt x="833" y="206"/>
                  <a:pt x="833" y="206"/>
                  <a:pt x="833" y="206"/>
                </a:cubicBezTo>
                <a:cubicBezTo>
                  <a:pt x="834" y="203"/>
                  <a:pt x="835" y="211"/>
                  <a:pt x="839" y="203"/>
                </a:cubicBezTo>
                <a:cubicBezTo>
                  <a:pt x="841" y="203"/>
                  <a:pt x="841" y="203"/>
                  <a:pt x="841" y="203"/>
                </a:cubicBezTo>
                <a:cubicBezTo>
                  <a:pt x="841" y="204"/>
                  <a:pt x="841" y="204"/>
                  <a:pt x="841" y="204"/>
                </a:cubicBezTo>
                <a:cubicBezTo>
                  <a:pt x="843" y="203"/>
                  <a:pt x="843" y="203"/>
                  <a:pt x="843" y="203"/>
                </a:cubicBezTo>
                <a:cubicBezTo>
                  <a:pt x="841" y="201"/>
                  <a:pt x="841" y="201"/>
                  <a:pt x="841" y="201"/>
                </a:cubicBezTo>
                <a:cubicBezTo>
                  <a:pt x="841" y="199"/>
                  <a:pt x="841" y="199"/>
                  <a:pt x="841" y="199"/>
                </a:cubicBezTo>
                <a:cubicBezTo>
                  <a:pt x="846" y="198"/>
                  <a:pt x="846" y="198"/>
                  <a:pt x="846" y="198"/>
                </a:cubicBezTo>
                <a:cubicBezTo>
                  <a:pt x="846" y="196"/>
                  <a:pt x="846" y="196"/>
                  <a:pt x="846" y="196"/>
                </a:cubicBezTo>
                <a:cubicBezTo>
                  <a:pt x="851" y="198"/>
                  <a:pt x="851" y="198"/>
                  <a:pt x="851" y="198"/>
                </a:cubicBezTo>
                <a:cubicBezTo>
                  <a:pt x="852" y="197"/>
                  <a:pt x="848" y="201"/>
                  <a:pt x="853" y="197"/>
                </a:cubicBezTo>
                <a:cubicBezTo>
                  <a:pt x="850" y="194"/>
                  <a:pt x="850" y="194"/>
                  <a:pt x="850" y="194"/>
                </a:cubicBezTo>
                <a:cubicBezTo>
                  <a:pt x="859" y="189"/>
                  <a:pt x="859" y="189"/>
                  <a:pt x="859" y="189"/>
                </a:cubicBezTo>
                <a:cubicBezTo>
                  <a:pt x="859" y="185"/>
                  <a:pt x="859" y="185"/>
                  <a:pt x="859" y="185"/>
                </a:cubicBezTo>
                <a:cubicBezTo>
                  <a:pt x="865" y="183"/>
                  <a:pt x="865" y="183"/>
                  <a:pt x="865" y="183"/>
                </a:cubicBezTo>
                <a:cubicBezTo>
                  <a:pt x="866" y="180"/>
                  <a:pt x="866" y="180"/>
                  <a:pt x="866" y="180"/>
                </a:cubicBezTo>
                <a:cubicBezTo>
                  <a:pt x="872" y="177"/>
                  <a:pt x="872" y="177"/>
                  <a:pt x="872" y="177"/>
                </a:cubicBezTo>
                <a:cubicBezTo>
                  <a:pt x="879" y="178"/>
                  <a:pt x="879" y="178"/>
                  <a:pt x="879" y="178"/>
                </a:cubicBezTo>
                <a:cubicBezTo>
                  <a:pt x="880" y="178"/>
                  <a:pt x="880" y="178"/>
                  <a:pt x="880" y="178"/>
                </a:cubicBezTo>
                <a:cubicBezTo>
                  <a:pt x="879" y="181"/>
                  <a:pt x="879" y="181"/>
                  <a:pt x="879" y="181"/>
                </a:cubicBezTo>
                <a:cubicBezTo>
                  <a:pt x="875" y="180"/>
                  <a:pt x="875" y="180"/>
                  <a:pt x="875" y="180"/>
                </a:cubicBezTo>
                <a:cubicBezTo>
                  <a:pt x="872" y="182"/>
                  <a:pt x="872" y="182"/>
                  <a:pt x="872" y="182"/>
                </a:cubicBezTo>
                <a:cubicBezTo>
                  <a:pt x="874" y="188"/>
                  <a:pt x="871" y="180"/>
                  <a:pt x="879" y="183"/>
                </a:cubicBezTo>
                <a:cubicBezTo>
                  <a:pt x="879" y="184"/>
                  <a:pt x="879" y="184"/>
                  <a:pt x="879" y="184"/>
                </a:cubicBezTo>
                <a:cubicBezTo>
                  <a:pt x="880" y="185"/>
                  <a:pt x="880" y="185"/>
                  <a:pt x="880" y="185"/>
                </a:cubicBezTo>
                <a:cubicBezTo>
                  <a:pt x="881" y="185"/>
                  <a:pt x="887" y="190"/>
                  <a:pt x="882" y="182"/>
                </a:cubicBezTo>
                <a:cubicBezTo>
                  <a:pt x="887" y="182"/>
                  <a:pt x="887" y="182"/>
                  <a:pt x="887" y="182"/>
                </a:cubicBezTo>
                <a:cubicBezTo>
                  <a:pt x="885" y="183"/>
                  <a:pt x="885" y="183"/>
                  <a:pt x="885" y="183"/>
                </a:cubicBezTo>
                <a:cubicBezTo>
                  <a:pt x="884" y="187"/>
                  <a:pt x="884" y="187"/>
                  <a:pt x="884" y="187"/>
                </a:cubicBezTo>
                <a:cubicBezTo>
                  <a:pt x="883" y="187"/>
                  <a:pt x="886" y="188"/>
                  <a:pt x="882" y="187"/>
                </a:cubicBezTo>
                <a:cubicBezTo>
                  <a:pt x="881" y="188"/>
                  <a:pt x="881" y="188"/>
                  <a:pt x="881" y="188"/>
                </a:cubicBezTo>
                <a:cubicBezTo>
                  <a:pt x="882" y="191"/>
                  <a:pt x="882" y="191"/>
                  <a:pt x="882" y="191"/>
                </a:cubicBezTo>
                <a:cubicBezTo>
                  <a:pt x="882" y="194"/>
                  <a:pt x="882" y="194"/>
                  <a:pt x="882" y="194"/>
                </a:cubicBezTo>
                <a:cubicBezTo>
                  <a:pt x="881" y="194"/>
                  <a:pt x="881" y="194"/>
                  <a:pt x="881" y="194"/>
                </a:cubicBezTo>
                <a:cubicBezTo>
                  <a:pt x="881" y="197"/>
                  <a:pt x="881" y="197"/>
                  <a:pt x="881" y="197"/>
                </a:cubicBezTo>
                <a:cubicBezTo>
                  <a:pt x="883" y="199"/>
                  <a:pt x="883" y="199"/>
                  <a:pt x="883" y="199"/>
                </a:cubicBezTo>
                <a:cubicBezTo>
                  <a:pt x="886" y="193"/>
                  <a:pt x="886" y="193"/>
                  <a:pt x="886" y="193"/>
                </a:cubicBezTo>
                <a:cubicBezTo>
                  <a:pt x="891" y="195"/>
                  <a:pt x="891" y="195"/>
                  <a:pt x="891" y="195"/>
                </a:cubicBezTo>
                <a:cubicBezTo>
                  <a:pt x="889" y="198"/>
                  <a:pt x="889" y="198"/>
                  <a:pt x="889" y="198"/>
                </a:cubicBezTo>
                <a:cubicBezTo>
                  <a:pt x="884" y="198"/>
                  <a:pt x="884" y="198"/>
                  <a:pt x="884" y="198"/>
                </a:cubicBezTo>
                <a:cubicBezTo>
                  <a:pt x="884" y="199"/>
                  <a:pt x="887" y="195"/>
                  <a:pt x="884" y="200"/>
                </a:cubicBezTo>
                <a:cubicBezTo>
                  <a:pt x="882" y="198"/>
                  <a:pt x="882" y="198"/>
                  <a:pt x="882" y="198"/>
                </a:cubicBezTo>
                <a:cubicBezTo>
                  <a:pt x="876" y="201"/>
                  <a:pt x="876" y="201"/>
                  <a:pt x="876" y="201"/>
                </a:cubicBezTo>
                <a:cubicBezTo>
                  <a:pt x="873" y="201"/>
                  <a:pt x="873" y="201"/>
                  <a:pt x="873" y="201"/>
                </a:cubicBezTo>
                <a:cubicBezTo>
                  <a:pt x="873" y="205"/>
                  <a:pt x="873" y="205"/>
                  <a:pt x="873" y="205"/>
                </a:cubicBezTo>
                <a:cubicBezTo>
                  <a:pt x="869" y="206"/>
                  <a:pt x="869" y="206"/>
                  <a:pt x="869" y="206"/>
                </a:cubicBezTo>
                <a:cubicBezTo>
                  <a:pt x="867" y="208"/>
                  <a:pt x="867" y="208"/>
                  <a:pt x="867" y="208"/>
                </a:cubicBezTo>
                <a:cubicBezTo>
                  <a:pt x="861" y="209"/>
                  <a:pt x="861" y="209"/>
                  <a:pt x="861" y="209"/>
                </a:cubicBezTo>
                <a:cubicBezTo>
                  <a:pt x="861" y="211"/>
                  <a:pt x="861" y="211"/>
                  <a:pt x="861" y="211"/>
                </a:cubicBezTo>
                <a:cubicBezTo>
                  <a:pt x="852" y="216"/>
                  <a:pt x="852" y="216"/>
                  <a:pt x="852" y="216"/>
                </a:cubicBezTo>
                <a:cubicBezTo>
                  <a:pt x="854" y="212"/>
                  <a:pt x="854" y="212"/>
                  <a:pt x="854" y="212"/>
                </a:cubicBezTo>
                <a:cubicBezTo>
                  <a:pt x="855" y="212"/>
                  <a:pt x="854" y="215"/>
                  <a:pt x="851" y="213"/>
                </a:cubicBezTo>
                <a:cubicBezTo>
                  <a:pt x="851" y="212"/>
                  <a:pt x="858" y="218"/>
                  <a:pt x="851" y="210"/>
                </a:cubicBezTo>
                <a:cubicBezTo>
                  <a:pt x="846" y="212"/>
                  <a:pt x="846" y="212"/>
                  <a:pt x="846" y="212"/>
                </a:cubicBezTo>
                <a:cubicBezTo>
                  <a:pt x="845" y="213"/>
                  <a:pt x="845" y="213"/>
                  <a:pt x="845" y="213"/>
                </a:cubicBezTo>
                <a:cubicBezTo>
                  <a:pt x="851" y="214"/>
                  <a:pt x="851" y="214"/>
                  <a:pt x="851" y="214"/>
                </a:cubicBezTo>
                <a:cubicBezTo>
                  <a:pt x="847" y="219"/>
                  <a:pt x="847" y="219"/>
                  <a:pt x="847" y="219"/>
                </a:cubicBezTo>
                <a:cubicBezTo>
                  <a:pt x="847" y="221"/>
                  <a:pt x="847" y="221"/>
                  <a:pt x="847" y="221"/>
                </a:cubicBezTo>
                <a:cubicBezTo>
                  <a:pt x="851" y="220"/>
                  <a:pt x="851" y="220"/>
                  <a:pt x="851" y="220"/>
                </a:cubicBezTo>
                <a:cubicBezTo>
                  <a:pt x="848" y="223"/>
                  <a:pt x="848" y="223"/>
                  <a:pt x="848" y="223"/>
                </a:cubicBezTo>
                <a:cubicBezTo>
                  <a:pt x="844" y="224"/>
                  <a:pt x="844" y="224"/>
                  <a:pt x="844" y="224"/>
                </a:cubicBezTo>
                <a:cubicBezTo>
                  <a:pt x="839" y="222"/>
                  <a:pt x="839" y="222"/>
                  <a:pt x="839" y="222"/>
                </a:cubicBezTo>
                <a:cubicBezTo>
                  <a:pt x="841" y="220"/>
                  <a:pt x="841" y="220"/>
                  <a:pt x="841" y="220"/>
                </a:cubicBezTo>
                <a:cubicBezTo>
                  <a:pt x="843" y="218"/>
                  <a:pt x="843" y="218"/>
                  <a:pt x="843" y="218"/>
                </a:cubicBezTo>
                <a:cubicBezTo>
                  <a:pt x="841" y="218"/>
                  <a:pt x="841" y="218"/>
                  <a:pt x="841" y="218"/>
                </a:cubicBezTo>
                <a:cubicBezTo>
                  <a:pt x="831" y="225"/>
                  <a:pt x="831" y="225"/>
                  <a:pt x="831" y="225"/>
                </a:cubicBezTo>
                <a:cubicBezTo>
                  <a:pt x="829" y="225"/>
                  <a:pt x="842" y="223"/>
                  <a:pt x="827" y="227"/>
                </a:cubicBezTo>
                <a:cubicBezTo>
                  <a:pt x="821" y="234"/>
                  <a:pt x="821" y="234"/>
                  <a:pt x="821" y="234"/>
                </a:cubicBezTo>
                <a:cubicBezTo>
                  <a:pt x="808" y="242"/>
                  <a:pt x="808" y="242"/>
                  <a:pt x="808" y="242"/>
                </a:cubicBezTo>
                <a:cubicBezTo>
                  <a:pt x="807" y="243"/>
                  <a:pt x="807" y="243"/>
                  <a:pt x="807" y="243"/>
                </a:cubicBezTo>
                <a:cubicBezTo>
                  <a:pt x="808" y="242"/>
                  <a:pt x="808" y="244"/>
                  <a:pt x="809" y="243"/>
                </a:cubicBezTo>
                <a:cubicBezTo>
                  <a:pt x="793" y="254"/>
                  <a:pt x="793" y="254"/>
                  <a:pt x="793" y="254"/>
                </a:cubicBezTo>
                <a:cubicBezTo>
                  <a:pt x="791" y="255"/>
                  <a:pt x="791" y="255"/>
                  <a:pt x="791" y="255"/>
                </a:cubicBezTo>
                <a:cubicBezTo>
                  <a:pt x="792" y="259"/>
                  <a:pt x="792" y="259"/>
                  <a:pt x="792" y="259"/>
                </a:cubicBezTo>
                <a:cubicBezTo>
                  <a:pt x="793" y="259"/>
                  <a:pt x="787" y="261"/>
                  <a:pt x="793" y="258"/>
                </a:cubicBezTo>
                <a:cubicBezTo>
                  <a:pt x="793" y="256"/>
                  <a:pt x="793" y="256"/>
                  <a:pt x="793" y="256"/>
                </a:cubicBezTo>
                <a:cubicBezTo>
                  <a:pt x="793" y="255"/>
                  <a:pt x="786" y="262"/>
                  <a:pt x="797" y="256"/>
                </a:cubicBezTo>
                <a:cubicBezTo>
                  <a:pt x="797" y="254"/>
                  <a:pt x="797" y="254"/>
                  <a:pt x="797" y="254"/>
                </a:cubicBezTo>
                <a:cubicBezTo>
                  <a:pt x="806" y="250"/>
                  <a:pt x="806" y="250"/>
                  <a:pt x="806" y="250"/>
                </a:cubicBezTo>
                <a:cubicBezTo>
                  <a:pt x="812" y="242"/>
                  <a:pt x="812" y="242"/>
                  <a:pt x="812" y="242"/>
                </a:cubicBezTo>
                <a:cubicBezTo>
                  <a:pt x="824" y="234"/>
                  <a:pt x="824" y="234"/>
                  <a:pt x="824" y="234"/>
                </a:cubicBezTo>
                <a:cubicBezTo>
                  <a:pt x="823" y="234"/>
                  <a:pt x="823" y="234"/>
                  <a:pt x="823" y="234"/>
                </a:cubicBezTo>
                <a:cubicBezTo>
                  <a:pt x="829" y="231"/>
                  <a:pt x="829" y="231"/>
                  <a:pt x="829" y="231"/>
                </a:cubicBezTo>
                <a:cubicBezTo>
                  <a:pt x="831" y="227"/>
                  <a:pt x="831" y="227"/>
                  <a:pt x="831" y="227"/>
                </a:cubicBezTo>
                <a:cubicBezTo>
                  <a:pt x="837" y="224"/>
                  <a:pt x="837" y="224"/>
                  <a:pt x="837" y="224"/>
                </a:cubicBezTo>
                <a:cubicBezTo>
                  <a:pt x="838" y="227"/>
                  <a:pt x="846" y="216"/>
                  <a:pt x="837" y="229"/>
                </a:cubicBezTo>
                <a:cubicBezTo>
                  <a:pt x="838" y="229"/>
                  <a:pt x="838" y="229"/>
                  <a:pt x="838" y="229"/>
                </a:cubicBezTo>
                <a:cubicBezTo>
                  <a:pt x="837" y="231"/>
                  <a:pt x="837" y="231"/>
                  <a:pt x="837" y="231"/>
                </a:cubicBezTo>
                <a:cubicBezTo>
                  <a:pt x="834" y="232"/>
                  <a:pt x="834" y="232"/>
                  <a:pt x="834" y="232"/>
                </a:cubicBezTo>
                <a:cubicBezTo>
                  <a:pt x="829" y="231"/>
                  <a:pt x="829" y="231"/>
                  <a:pt x="829" y="231"/>
                </a:cubicBezTo>
                <a:cubicBezTo>
                  <a:pt x="827" y="233"/>
                  <a:pt x="827" y="233"/>
                  <a:pt x="827" y="233"/>
                </a:cubicBezTo>
                <a:cubicBezTo>
                  <a:pt x="830" y="235"/>
                  <a:pt x="830" y="235"/>
                  <a:pt x="830" y="235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23" y="238"/>
                  <a:pt x="823" y="238"/>
                  <a:pt x="823" y="238"/>
                </a:cubicBezTo>
                <a:cubicBezTo>
                  <a:pt x="823" y="240"/>
                  <a:pt x="823" y="240"/>
                  <a:pt x="823" y="240"/>
                </a:cubicBezTo>
                <a:cubicBezTo>
                  <a:pt x="822" y="241"/>
                  <a:pt x="830" y="241"/>
                  <a:pt x="821" y="240"/>
                </a:cubicBezTo>
                <a:cubicBezTo>
                  <a:pt x="814" y="242"/>
                  <a:pt x="814" y="242"/>
                  <a:pt x="814" y="242"/>
                </a:cubicBezTo>
                <a:cubicBezTo>
                  <a:pt x="818" y="243"/>
                  <a:pt x="818" y="243"/>
                  <a:pt x="818" y="243"/>
                </a:cubicBezTo>
                <a:cubicBezTo>
                  <a:pt x="818" y="244"/>
                  <a:pt x="818" y="245"/>
                  <a:pt x="816" y="244"/>
                </a:cubicBezTo>
                <a:cubicBezTo>
                  <a:pt x="817" y="244"/>
                  <a:pt x="820" y="241"/>
                  <a:pt x="817" y="247"/>
                </a:cubicBezTo>
                <a:cubicBezTo>
                  <a:pt x="818" y="246"/>
                  <a:pt x="822" y="242"/>
                  <a:pt x="813" y="246"/>
                </a:cubicBezTo>
                <a:cubicBezTo>
                  <a:pt x="812" y="246"/>
                  <a:pt x="812" y="246"/>
                  <a:pt x="812" y="246"/>
                </a:cubicBezTo>
                <a:cubicBezTo>
                  <a:pt x="815" y="248"/>
                  <a:pt x="815" y="248"/>
                  <a:pt x="815" y="248"/>
                </a:cubicBezTo>
                <a:cubicBezTo>
                  <a:pt x="810" y="248"/>
                  <a:pt x="810" y="248"/>
                  <a:pt x="810" y="248"/>
                </a:cubicBezTo>
                <a:cubicBezTo>
                  <a:pt x="803" y="254"/>
                  <a:pt x="803" y="254"/>
                  <a:pt x="803" y="254"/>
                </a:cubicBezTo>
                <a:cubicBezTo>
                  <a:pt x="803" y="255"/>
                  <a:pt x="803" y="255"/>
                  <a:pt x="803" y="255"/>
                </a:cubicBezTo>
                <a:cubicBezTo>
                  <a:pt x="802" y="255"/>
                  <a:pt x="802" y="255"/>
                  <a:pt x="802" y="255"/>
                </a:cubicBezTo>
                <a:cubicBezTo>
                  <a:pt x="800" y="256"/>
                  <a:pt x="795" y="255"/>
                  <a:pt x="798" y="259"/>
                </a:cubicBezTo>
                <a:cubicBezTo>
                  <a:pt x="795" y="261"/>
                  <a:pt x="795" y="261"/>
                  <a:pt x="795" y="261"/>
                </a:cubicBezTo>
                <a:cubicBezTo>
                  <a:pt x="795" y="263"/>
                  <a:pt x="795" y="263"/>
                  <a:pt x="795" y="263"/>
                </a:cubicBezTo>
                <a:cubicBezTo>
                  <a:pt x="792" y="263"/>
                  <a:pt x="792" y="263"/>
                  <a:pt x="792" y="263"/>
                </a:cubicBezTo>
                <a:cubicBezTo>
                  <a:pt x="792" y="264"/>
                  <a:pt x="792" y="264"/>
                  <a:pt x="792" y="264"/>
                </a:cubicBezTo>
                <a:cubicBezTo>
                  <a:pt x="785" y="269"/>
                  <a:pt x="785" y="269"/>
                  <a:pt x="785" y="269"/>
                </a:cubicBezTo>
                <a:cubicBezTo>
                  <a:pt x="784" y="272"/>
                  <a:pt x="784" y="272"/>
                  <a:pt x="784" y="272"/>
                </a:cubicBezTo>
                <a:cubicBezTo>
                  <a:pt x="776" y="276"/>
                  <a:pt x="776" y="276"/>
                  <a:pt x="776" y="276"/>
                </a:cubicBezTo>
                <a:cubicBezTo>
                  <a:pt x="775" y="277"/>
                  <a:pt x="775" y="277"/>
                  <a:pt x="775" y="277"/>
                </a:cubicBezTo>
                <a:cubicBezTo>
                  <a:pt x="777" y="278"/>
                  <a:pt x="777" y="278"/>
                  <a:pt x="777" y="278"/>
                </a:cubicBezTo>
                <a:cubicBezTo>
                  <a:pt x="775" y="278"/>
                  <a:pt x="775" y="278"/>
                  <a:pt x="775" y="278"/>
                </a:cubicBezTo>
                <a:cubicBezTo>
                  <a:pt x="758" y="290"/>
                  <a:pt x="758" y="290"/>
                  <a:pt x="758" y="290"/>
                </a:cubicBezTo>
                <a:cubicBezTo>
                  <a:pt x="754" y="294"/>
                  <a:pt x="754" y="294"/>
                  <a:pt x="754" y="294"/>
                </a:cubicBezTo>
                <a:cubicBezTo>
                  <a:pt x="747" y="298"/>
                  <a:pt x="747" y="298"/>
                  <a:pt x="747" y="298"/>
                </a:cubicBezTo>
                <a:cubicBezTo>
                  <a:pt x="745" y="300"/>
                  <a:pt x="745" y="300"/>
                  <a:pt x="745" y="300"/>
                </a:cubicBezTo>
                <a:cubicBezTo>
                  <a:pt x="746" y="301"/>
                  <a:pt x="746" y="301"/>
                  <a:pt x="746" y="301"/>
                </a:cubicBezTo>
                <a:cubicBezTo>
                  <a:pt x="747" y="300"/>
                  <a:pt x="747" y="300"/>
                  <a:pt x="747" y="300"/>
                </a:cubicBezTo>
                <a:cubicBezTo>
                  <a:pt x="748" y="301"/>
                  <a:pt x="748" y="301"/>
                  <a:pt x="748" y="301"/>
                </a:cubicBezTo>
                <a:cubicBezTo>
                  <a:pt x="763" y="293"/>
                  <a:pt x="763" y="293"/>
                  <a:pt x="763" y="293"/>
                </a:cubicBezTo>
                <a:cubicBezTo>
                  <a:pt x="766" y="293"/>
                  <a:pt x="766" y="293"/>
                  <a:pt x="766" y="293"/>
                </a:cubicBezTo>
                <a:cubicBezTo>
                  <a:pt x="784" y="281"/>
                  <a:pt x="784" y="281"/>
                  <a:pt x="784" y="281"/>
                </a:cubicBezTo>
                <a:cubicBezTo>
                  <a:pt x="784" y="278"/>
                  <a:pt x="787" y="284"/>
                  <a:pt x="787" y="280"/>
                </a:cubicBezTo>
                <a:cubicBezTo>
                  <a:pt x="802" y="271"/>
                  <a:pt x="802" y="271"/>
                  <a:pt x="802" y="271"/>
                </a:cubicBezTo>
                <a:cubicBezTo>
                  <a:pt x="793" y="280"/>
                  <a:pt x="793" y="280"/>
                  <a:pt x="793" y="280"/>
                </a:cubicBezTo>
                <a:cubicBezTo>
                  <a:pt x="790" y="283"/>
                  <a:pt x="790" y="283"/>
                  <a:pt x="790" y="283"/>
                </a:cubicBezTo>
                <a:cubicBezTo>
                  <a:pt x="799" y="282"/>
                  <a:pt x="799" y="282"/>
                  <a:pt x="799" y="282"/>
                </a:cubicBezTo>
                <a:cubicBezTo>
                  <a:pt x="800" y="281"/>
                  <a:pt x="801" y="287"/>
                  <a:pt x="802" y="279"/>
                </a:cubicBezTo>
                <a:cubicBezTo>
                  <a:pt x="805" y="281"/>
                  <a:pt x="805" y="281"/>
                  <a:pt x="805" y="281"/>
                </a:cubicBezTo>
                <a:cubicBezTo>
                  <a:pt x="797" y="286"/>
                  <a:pt x="797" y="286"/>
                  <a:pt x="797" y="286"/>
                </a:cubicBezTo>
                <a:cubicBezTo>
                  <a:pt x="797" y="287"/>
                  <a:pt x="797" y="287"/>
                  <a:pt x="797" y="287"/>
                </a:cubicBezTo>
                <a:cubicBezTo>
                  <a:pt x="793" y="290"/>
                  <a:pt x="793" y="290"/>
                  <a:pt x="793" y="290"/>
                </a:cubicBezTo>
                <a:cubicBezTo>
                  <a:pt x="793" y="291"/>
                  <a:pt x="793" y="291"/>
                  <a:pt x="793" y="291"/>
                </a:cubicBezTo>
                <a:cubicBezTo>
                  <a:pt x="792" y="290"/>
                  <a:pt x="792" y="290"/>
                  <a:pt x="792" y="290"/>
                </a:cubicBezTo>
                <a:cubicBezTo>
                  <a:pt x="790" y="290"/>
                  <a:pt x="790" y="290"/>
                  <a:pt x="790" y="290"/>
                </a:cubicBezTo>
                <a:cubicBezTo>
                  <a:pt x="789" y="292"/>
                  <a:pt x="789" y="292"/>
                  <a:pt x="789" y="292"/>
                </a:cubicBezTo>
                <a:cubicBezTo>
                  <a:pt x="790" y="292"/>
                  <a:pt x="790" y="292"/>
                  <a:pt x="790" y="292"/>
                </a:cubicBezTo>
                <a:cubicBezTo>
                  <a:pt x="790" y="294"/>
                  <a:pt x="790" y="294"/>
                  <a:pt x="790" y="294"/>
                </a:cubicBezTo>
                <a:cubicBezTo>
                  <a:pt x="785" y="296"/>
                  <a:pt x="798" y="298"/>
                  <a:pt x="785" y="295"/>
                </a:cubicBezTo>
                <a:cubicBezTo>
                  <a:pt x="783" y="299"/>
                  <a:pt x="783" y="299"/>
                  <a:pt x="783" y="299"/>
                </a:cubicBezTo>
                <a:cubicBezTo>
                  <a:pt x="784" y="301"/>
                  <a:pt x="784" y="301"/>
                  <a:pt x="784" y="301"/>
                </a:cubicBezTo>
                <a:cubicBezTo>
                  <a:pt x="785" y="301"/>
                  <a:pt x="788" y="302"/>
                  <a:pt x="787" y="298"/>
                </a:cubicBezTo>
                <a:cubicBezTo>
                  <a:pt x="788" y="299"/>
                  <a:pt x="790" y="298"/>
                  <a:pt x="791" y="298"/>
                </a:cubicBezTo>
                <a:cubicBezTo>
                  <a:pt x="790" y="297"/>
                  <a:pt x="790" y="297"/>
                  <a:pt x="790" y="297"/>
                </a:cubicBezTo>
                <a:cubicBezTo>
                  <a:pt x="789" y="298"/>
                  <a:pt x="789" y="298"/>
                  <a:pt x="789" y="298"/>
                </a:cubicBezTo>
                <a:cubicBezTo>
                  <a:pt x="790" y="295"/>
                  <a:pt x="780" y="302"/>
                  <a:pt x="793" y="296"/>
                </a:cubicBezTo>
                <a:cubicBezTo>
                  <a:pt x="791" y="301"/>
                  <a:pt x="791" y="301"/>
                  <a:pt x="791" y="301"/>
                </a:cubicBezTo>
                <a:cubicBezTo>
                  <a:pt x="798" y="302"/>
                  <a:pt x="798" y="302"/>
                  <a:pt x="798" y="302"/>
                </a:cubicBezTo>
                <a:cubicBezTo>
                  <a:pt x="794" y="301"/>
                  <a:pt x="800" y="308"/>
                  <a:pt x="798" y="299"/>
                </a:cubicBezTo>
                <a:cubicBezTo>
                  <a:pt x="795" y="299"/>
                  <a:pt x="795" y="299"/>
                  <a:pt x="795" y="299"/>
                </a:cubicBezTo>
                <a:cubicBezTo>
                  <a:pt x="796" y="297"/>
                  <a:pt x="800" y="296"/>
                  <a:pt x="801" y="300"/>
                </a:cubicBezTo>
                <a:cubicBezTo>
                  <a:pt x="809" y="298"/>
                  <a:pt x="809" y="298"/>
                  <a:pt x="809" y="298"/>
                </a:cubicBezTo>
                <a:cubicBezTo>
                  <a:pt x="810" y="294"/>
                  <a:pt x="810" y="294"/>
                  <a:pt x="810" y="294"/>
                </a:cubicBezTo>
                <a:cubicBezTo>
                  <a:pt x="810" y="296"/>
                  <a:pt x="810" y="296"/>
                  <a:pt x="810" y="296"/>
                </a:cubicBezTo>
                <a:cubicBezTo>
                  <a:pt x="819" y="297"/>
                  <a:pt x="819" y="297"/>
                  <a:pt x="819" y="297"/>
                </a:cubicBezTo>
                <a:cubicBezTo>
                  <a:pt x="820" y="295"/>
                  <a:pt x="820" y="295"/>
                  <a:pt x="820" y="295"/>
                </a:cubicBezTo>
                <a:cubicBezTo>
                  <a:pt x="824" y="295"/>
                  <a:pt x="824" y="295"/>
                  <a:pt x="824" y="295"/>
                </a:cubicBezTo>
                <a:cubicBezTo>
                  <a:pt x="824" y="292"/>
                  <a:pt x="824" y="292"/>
                  <a:pt x="824" y="292"/>
                </a:cubicBezTo>
                <a:cubicBezTo>
                  <a:pt x="827" y="289"/>
                  <a:pt x="825" y="295"/>
                  <a:pt x="827" y="295"/>
                </a:cubicBezTo>
                <a:cubicBezTo>
                  <a:pt x="829" y="294"/>
                  <a:pt x="829" y="294"/>
                  <a:pt x="829" y="294"/>
                </a:cubicBezTo>
                <a:cubicBezTo>
                  <a:pt x="831" y="295"/>
                  <a:pt x="831" y="295"/>
                  <a:pt x="831" y="295"/>
                </a:cubicBezTo>
                <a:cubicBezTo>
                  <a:pt x="833" y="292"/>
                  <a:pt x="833" y="292"/>
                  <a:pt x="833" y="292"/>
                </a:cubicBezTo>
                <a:cubicBezTo>
                  <a:pt x="844" y="291"/>
                  <a:pt x="844" y="291"/>
                  <a:pt x="844" y="291"/>
                </a:cubicBezTo>
                <a:cubicBezTo>
                  <a:pt x="844" y="290"/>
                  <a:pt x="844" y="290"/>
                  <a:pt x="844" y="290"/>
                </a:cubicBezTo>
                <a:cubicBezTo>
                  <a:pt x="847" y="291"/>
                  <a:pt x="847" y="291"/>
                  <a:pt x="847" y="291"/>
                </a:cubicBezTo>
                <a:cubicBezTo>
                  <a:pt x="851" y="289"/>
                  <a:pt x="851" y="289"/>
                  <a:pt x="851" y="289"/>
                </a:cubicBezTo>
                <a:cubicBezTo>
                  <a:pt x="860" y="288"/>
                  <a:pt x="860" y="288"/>
                  <a:pt x="860" y="288"/>
                </a:cubicBezTo>
                <a:cubicBezTo>
                  <a:pt x="862" y="286"/>
                  <a:pt x="862" y="286"/>
                  <a:pt x="862" y="286"/>
                </a:cubicBezTo>
                <a:cubicBezTo>
                  <a:pt x="861" y="286"/>
                  <a:pt x="859" y="289"/>
                  <a:pt x="865" y="287"/>
                </a:cubicBezTo>
                <a:cubicBezTo>
                  <a:pt x="866" y="286"/>
                  <a:pt x="866" y="286"/>
                  <a:pt x="866" y="286"/>
                </a:cubicBezTo>
                <a:cubicBezTo>
                  <a:pt x="867" y="287"/>
                  <a:pt x="867" y="287"/>
                  <a:pt x="867" y="287"/>
                </a:cubicBezTo>
                <a:cubicBezTo>
                  <a:pt x="863" y="289"/>
                  <a:pt x="863" y="289"/>
                  <a:pt x="863" y="289"/>
                </a:cubicBezTo>
                <a:cubicBezTo>
                  <a:pt x="863" y="291"/>
                  <a:pt x="863" y="291"/>
                  <a:pt x="863" y="291"/>
                </a:cubicBezTo>
                <a:cubicBezTo>
                  <a:pt x="868" y="291"/>
                  <a:pt x="868" y="291"/>
                  <a:pt x="868" y="291"/>
                </a:cubicBezTo>
                <a:cubicBezTo>
                  <a:pt x="871" y="287"/>
                  <a:pt x="871" y="287"/>
                  <a:pt x="871" y="287"/>
                </a:cubicBezTo>
                <a:cubicBezTo>
                  <a:pt x="869" y="286"/>
                  <a:pt x="869" y="286"/>
                  <a:pt x="869" y="286"/>
                </a:cubicBezTo>
                <a:cubicBezTo>
                  <a:pt x="880" y="283"/>
                  <a:pt x="880" y="283"/>
                  <a:pt x="880" y="283"/>
                </a:cubicBezTo>
                <a:cubicBezTo>
                  <a:pt x="880" y="283"/>
                  <a:pt x="880" y="283"/>
                  <a:pt x="880" y="283"/>
                </a:cubicBezTo>
                <a:cubicBezTo>
                  <a:pt x="882" y="281"/>
                  <a:pt x="882" y="281"/>
                  <a:pt x="882" y="281"/>
                </a:cubicBezTo>
                <a:cubicBezTo>
                  <a:pt x="884" y="282"/>
                  <a:pt x="884" y="282"/>
                  <a:pt x="884" y="282"/>
                </a:cubicBezTo>
                <a:cubicBezTo>
                  <a:pt x="886" y="284"/>
                  <a:pt x="888" y="281"/>
                  <a:pt x="890" y="282"/>
                </a:cubicBezTo>
                <a:cubicBezTo>
                  <a:pt x="890" y="283"/>
                  <a:pt x="892" y="281"/>
                  <a:pt x="890" y="283"/>
                </a:cubicBezTo>
                <a:cubicBezTo>
                  <a:pt x="890" y="283"/>
                  <a:pt x="891" y="283"/>
                  <a:pt x="891" y="283"/>
                </a:cubicBezTo>
                <a:cubicBezTo>
                  <a:pt x="892" y="280"/>
                  <a:pt x="892" y="280"/>
                  <a:pt x="892" y="280"/>
                </a:cubicBezTo>
                <a:cubicBezTo>
                  <a:pt x="899" y="279"/>
                  <a:pt x="899" y="279"/>
                  <a:pt x="899" y="279"/>
                </a:cubicBezTo>
                <a:cubicBezTo>
                  <a:pt x="899" y="275"/>
                  <a:pt x="899" y="275"/>
                  <a:pt x="899" y="275"/>
                </a:cubicBezTo>
                <a:cubicBezTo>
                  <a:pt x="904" y="278"/>
                  <a:pt x="904" y="278"/>
                  <a:pt x="904" y="278"/>
                </a:cubicBezTo>
                <a:cubicBezTo>
                  <a:pt x="909" y="277"/>
                  <a:pt x="909" y="277"/>
                  <a:pt x="909" y="277"/>
                </a:cubicBezTo>
                <a:cubicBezTo>
                  <a:pt x="908" y="275"/>
                  <a:pt x="908" y="275"/>
                  <a:pt x="908" y="275"/>
                </a:cubicBezTo>
                <a:cubicBezTo>
                  <a:pt x="911" y="271"/>
                  <a:pt x="911" y="271"/>
                  <a:pt x="911" y="271"/>
                </a:cubicBezTo>
                <a:cubicBezTo>
                  <a:pt x="913" y="271"/>
                  <a:pt x="913" y="271"/>
                  <a:pt x="913" y="271"/>
                </a:cubicBezTo>
                <a:cubicBezTo>
                  <a:pt x="916" y="271"/>
                  <a:pt x="916" y="271"/>
                  <a:pt x="916" y="271"/>
                </a:cubicBezTo>
                <a:cubicBezTo>
                  <a:pt x="920" y="268"/>
                  <a:pt x="920" y="268"/>
                  <a:pt x="920" y="268"/>
                </a:cubicBezTo>
                <a:cubicBezTo>
                  <a:pt x="921" y="271"/>
                  <a:pt x="921" y="271"/>
                  <a:pt x="921" y="271"/>
                </a:cubicBezTo>
                <a:cubicBezTo>
                  <a:pt x="925" y="271"/>
                  <a:pt x="925" y="271"/>
                  <a:pt x="925" y="271"/>
                </a:cubicBezTo>
                <a:cubicBezTo>
                  <a:pt x="926" y="272"/>
                  <a:pt x="919" y="273"/>
                  <a:pt x="926" y="268"/>
                </a:cubicBezTo>
                <a:cubicBezTo>
                  <a:pt x="923" y="267"/>
                  <a:pt x="923" y="267"/>
                  <a:pt x="923" y="267"/>
                </a:cubicBezTo>
                <a:cubicBezTo>
                  <a:pt x="923" y="267"/>
                  <a:pt x="920" y="268"/>
                  <a:pt x="924" y="266"/>
                </a:cubicBezTo>
                <a:cubicBezTo>
                  <a:pt x="920" y="266"/>
                  <a:pt x="920" y="266"/>
                  <a:pt x="920" y="266"/>
                </a:cubicBezTo>
                <a:cubicBezTo>
                  <a:pt x="920" y="262"/>
                  <a:pt x="920" y="262"/>
                  <a:pt x="920" y="262"/>
                </a:cubicBezTo>
                <a:cubicBezTo>
                  <a:pt x="922" y="260"/>
                  <a:pt x="922" y="260"/>
                  <a:pt x="922" y="260"/>
                </a:cubicBezTo>
                <a:cubicBezTo>
                  <a:pt x="928" y="261"/>
                  <a:pt x="928" y="261"/>
                  <a:pt x="928" y="261"/>
                </a:cubicBezTo>
                <a:cubicBezTo>
                  <a:pt x="934" y="257"/>
                  <a:pt x="934" y="257"/>
                  <a:pt x="934" y="257"/>
                </a:cubicBezTo>
                <a:cubicBezTo>
                  <a:pt x="935" y="258"/>
                  <a:pt x="937" y="256"/>
                  <a:pt x="939" y="255"/>
                </a:cubicBezTo>
                <a:cubicBezTo>
                  <a:pt x="940" y="256"/>
                  <a:pt x="940" y="256"/>
                  <a:pt x="940" y="256"/>
                </a:cubicBezTo>
                <a:cubicBezTo>
                  <a:pt x="944" y="252"/>
                  <a:pt x="944" y="252"/>
                  <a:pt x="944" y="252"/>
                </a:cubicBezTo>
                <a:cubicBezTo>
                  <a:pt x="945" y="250"/>
                  <a:pt x="945" y="250"/>
                  <a:pt x="945" y="250"/>
                </a:cubicBezTo>
                <a:cubicBezTo>
                  <a:pt x="947" y="248"/>
                  <a:pt x="947" y="248"/>
                  <a:pt x="947" y="248"/>
                </a:cubicBezTo>
                <a:cubicBezTo>
                  <a:pt x="955" y="246"/>
                  <a:pt x="955" y="246"/>
                  <a:pt x="955" y="246"/>
                </a:cubicBezTo>
                <a:cubicBezTo>
                  <a:pt x="954" y="245"/>
                  <a:pt x="957" y="242"/>
                  <a:pt x="952" y="243"/>
                </a:cubicBezTo>
                <a:cubicBezTo>
                  <a:pt x="957" y="241"/>
                  <a:pt x="957" y="241"/>
                  <a:pt x="957" y="241"/>
                </a:cubicBezTo>
                <a:cubicBezTo>
                  <a:pt x="956" y="240"/>
                  <a:pt x="956" y="240"/>
                  <a:pt x="956" y="240"/>
                </a:cubicBezTo>
                <a:cubicBezTo>
                  <a:pt x="959" y="239"/>
                  <a:pt x="959" y="239"/>
                  <a:pt x="959" y="239"/>
                </a:cubicBezTo>
                <a:cubicBezTo>
                  <a:pt x="968" y="230"/>
                  <a:pt x="968" y="230"/>
                  <a:pt x="968" y="230"/>
                </a:cubicBezTo>
                <a:cubicBezTo>
                  <a:pt x="968" y="229"/>
                  <a:pt x="965" y="231"/>
                  <a:pt x="968" y="227"/>
                </a:cubicBezTo>
                <a:cubicBezTo>
                  <a:pt x="973" y="229"/>
                  <a:pt x="973" y="229"/>
                  <a:pt x="973" y="229"/>
                </a:cubicBezTo>
                <a:cubicBezTo>
                  <a:pt x="977" y="223"/>
                  <a:pt x="977" y="223"/>
                  <a:pt x="977" y="223"/>
                </a:cubicBezTo>
                <a:cubicBezTo>
                  <a:pt x="973" y="222"/>
                  <a:pt x="973" y="222"/>
                  <a:pt x="973" y="222"/>
                </a:cubicBezTo>
                <a:cubicBezTo>
                  <a:pt x="973" y="222"/>
                  <a:pt x="977" y="222"/>
                  <a:pt x="972" y="220"/>
                </a:cubicBezTo>
                <a:cubicBezTo>
                  <a:pt x="981" y="212"/>
                  <a:pt x="981" y="212"/>
                  <a:pt x="981" y="212"/>
                </a:cubicBezTo>
                <a:cubicBezTo>
                  <a:pt x="981" y="215"/>
                  <a:pt x="981" y="215"/>
                  <a:pt x="981" y="215"/>
                </a:cubicBezTo>
                <a:cubicBezTo>
                  <a:pt x="988" y="214"/>
                  <a:pt x="988" y="214"/>
                  <a:pt x="988" y="214"/>
                </a:cubicBezTo>
                <a:cubicBezTo>
                  <a:pt x="989" y="215"/>
                  <a:pt x="982" y="217"/>
                  <a:pt x="991" y="215"/>
                </a:cubicBezTo>
                <a:cubicBezTo>
                  <a:pt x="989" y="210"/>
                  <a:pt x="989" y="210"/>
                  <a:pt x="989" y="210"/>
                </a:cubicBezTo>
                <a:cubicBezTo>
                  <a:pt x="987" y="211"/>
                  <a:pt x="987" y="211"/>
                  <a:pt x="987" y="211"/>
                </a:cubicBezTo>
                <a:cubicBezTo>
                  <a:pt x="986" y="211"/>
                  <a:pt x="986" y="211"/>
                  <a:pt x="986" y="211"/>
                </a:cubicBezTo>
                <a:cubicBezTo>
                  <a:pt x="989" y="207"/>
                  <a:pt x="989" y="207"/>
                  <a:pt x="989" y="207"/>
                </a:cubicBezTo>
                <a:cubicBezTo>
                  <a:pt x="992" y="208"/>
                  <a:pt x="992" y="208"/>
                  <a:pt x="992" y="208"/>
                </a:cubicBezTo>
                <a:cubicBezTo>
                  <a:pt x="997" y="210"/>
                  <a:pt x="997" y="210"/>
                  <a:pt x="997" y="210"/>
                </a:cubicBezTo>
                <a:cubicBezTo>
                  <a:pt x="998" y="209"/>
                  <a:pt x="998" y="209"/>
                  <a:pt x="998" y="209"/>
                </a:cubicBezTo>
                <a:cubicBezTo>
                  <a:pt x="994" y="206"/>
                  <a:pt x="994" y="206"/>
                  <a:pt x="994" y="206"/>
                </a:cubicBezTo>
                <a:cubicBezTo>
                  <a:pt x="1002" y="200"/>
                  <a:pt x="1002" y="200"/>
                  <a:pt x="1002" y="200"/>
                </a:cubicBezTo>
                <a:cubicBezTo>
                  <a:pt x="1001" y="198"/>
                  <a:pt x="1001" y="198"/>
                  <a:pt x="1001" y="198"/>
                </a:cubicBezTo>
                <a:cubicBezTo>
                  <a:pt x="998" y="198"/>
                  <a:pt x="998" y="198"/>
                  <a:pt x="998" y="198"/>
                </a:cubicBezTo>
                <a:cubicBezTo>
                  <a:pt x="997" y="198"/>
                  <a:pt x="997" y="198"/>
                  <a:pt x="997" y="198"/>
                </a:cubicBezTo>
                <a:cubicBezTo>
                  <a:pt x="1002" y="194"/>
                  <a:pt x="1002" y="194"/>
                  <a:pt x="1002" y="194"/>
                </a:cubicBezTo>
                <a:cubicBezTo>
                  <a:pt x="1004" y="196"/>
                  <a:pt x="997" y="195"/>
                  <a:pt x="1004" y="197"/>
                </a:cubicBezTo>
                <a:cubicBezTo>
                  <a:pt x="1010" y="194"/>
                  <a:pt x="1010" y="194"/>
                  <a:pt x="1010" y="194"/>
                </a:cubicBezTo>
                <a:cubicBezTo>
                  <a:pt x="1008" y="190"/>
                  <a:pt x="1008" y="190"/>
                  <a:pt x="1008" y="190"/>
                </a:cubicBezTo>
                <a:cubicBezTo>
                  <a:pt x="1011" y="187"/>
                  <a:pt x="1011" y="187"/>
                  <a:pt x="1011" y="187"/>
                </a:cubicBezTo>
                <a:cubicBezTo>
                  <a:pt x="1009" y="184"/>
                  <a:pt x="1009" y="184"/>
                  <a:pt x="1009" y="184"/>
                </a:cubicBezTo>
                <a:cubicBezTo>
                  <a:pt x="1009" y="182"/>
                  <a:pt x="1009" y="182"/>
                  <a:pt x="1009" y="182"/>
                </a:cubicBezTo>
                <a:cubicBezTo>
                  <a:pt x="1010" y="184"/>
                  <a:pt x="1010" y="184"/>
                  <a:pt x="1010" y="184"/>
                </a:cubicBezTo>
                <a:cubicBezTo>
                  <a:pt x="1013" y="178"/>
                  <a:pt x="1014" y="188"/>
                  <a:pt x="1022" y="181"/>
                </a:cubicBezTo>
                <a:cubicBezTo>
                  <a:pt x="1023" y="180"/>
                  <a:pt x="1023" y="180"/>
                  <a:pt x="1023" y="180"/>
                </a:cubicBezTo>
                <a:cubicBezTo>
                  <a:pt x="1020" y="177"/>
                  <a:pt x="1020" y="177"/>
                  <a:pt x="1020" y="177"/>
                </a:cubicBezTo>
                <a:cubicBezTo>
                  <a:pt x="1018" y="180"/>
                  <a:pt x="1018" y="180"/>
                  <a:pt x="1018" y="180"/>
                </a:cubicBezTo>
                <a:cubicBezTo>
                  <a:pt x="1018" y="177"/>
                  <a:pt x="1018" y="177"/>
                  <a:pt x="1018" y="177"/>
                </a:cubicBezTo>
                <a:cubicBezTo>
                  <a:pt x="1024" y="174"/>
                  <a:pt x="1024" y="174"/>
                  <a:pt x="1024" y="174"/>
                </a:cubicBezTo>
                <a:cubicBezTo>
                  <a:pt x="1025" y="175"/>
                  <a:pt x="1025" y="175"/>
                  <a:pt x="1025" y="175"/>
                </a:cubicBezTo>
                <a:cubicBezTo>
                  <a:pt x="1025" y="172"/>
                  <a:pt x="1025" y="172"/>
                  <a:pt x="1025" y="172"/>
                </a:cubicBezTo>
                <a:cubicBezTo>
                  <a:pt x="1031" y="173"/>
                  <a:pt x="1031" y="173"/>
                  <a:pt x="1031" y="173"/>
                </a:cubicBezTo>
                <a:cubicBezTo>
                  <a:pt x="1035" y="166"/>
                  <a:pt x="1032" y="178"/>
                  <a:pt x="1037" y="164"/>
                </a:cubicBezTo>
                <a:cubicBezTo>
                  <a:pt x="1037" y="163"/>
                  <a:pt x="1037" y="163"/>
                  <a:pt x="1037" y="163"/>
                </a:cubicBezTo>
                <a:cubicBezTo>
                  <a:pt x="1041" y="164"/>
                  <a:pt x="1041" y="164"/>
                  <a:pt x="1041" y="164"/>
                </a:cubicBezTo>
                <a:cubicBezTo>
                  <a:pt x="1041" y="165"/>
                  <a:pt x="1041" y="165"/>
                  <a:pt x="1041" y="165"/>
                </a:cubicBezTo>
                <a:cubicBezTo>
                  <a:pt x="1042" y="166"/>
                  <a:pt x="1042" y="166"/>
                  <a:pt x="1042" y="166"/>
                </a:cubicBezTo>
                <a:cubicBezTo>
                  <a:pt x="1043" y="166"/>
                  <a:pt x="1043" y="166"/>
                  <a:pt x="1043" y="166"/>
                </a:cubicBezTo>
                <a:cubicBezTo>
                  <a:pt x="1043" y="159"/>
                  <a:pt x="1043" y="159"/>
                  <a:pt x="1043" y="159"/>
                </a:cubicBezTo>
                <a:cubicBezTo>
                  <a:pt x="1039" y="159"/>
                  <a:pt x="1039" y="159"/>
                  <a:pt x="1039" y="159"/>
                </a:cubicBezTo>
                <a:cubicBezTo>
                  <a:pt x="1038" y="156"/>
                  <a:pt x="1038" y="156"/>
                  <a:pt x="1038" y="156"/>
                </a:cubicBezTo>
                <a:cubicBezTo>
                  <a:pt x="1042" y="154"/>
                  <a:pt x="1042" y="154"/>
                  <a:pt x="1042" y="154"/>
                </a:cubicBezTo>
                <a:cubicBezTo>
                  <a:pt x="1044" y="154"/>
                  <a:pt x="1041" y="157"/>
                  <a:pt x="1045" y="156"/>
                </a:cubicBezTo>
                <a:cubicBezTo>
                  <a:pt x="1047" y="155"/>
                  <a:pt x="1036" y="152"/>
                  <a:pt x="1050" y="155"/>
                </a:cubicBezTo>
                <a:cubicBezTo>
                  <a:pt x="1052" y="152"/>
                  <a:pt x="1052" y="152"/>
                  <a:pt x="1052" y="152"/>
                </a:cubicBezTo>
                <a:cubicBezTo>
                  <a:pt x="1048" y="152"/>
                  <a:pt x="1048" y="152"/>
                  <a:pt x="1048" y="152"/>
                </a:cubicBezTo>
                <a:cubicBezTo>
                  <a:pt x="1048" y="150"/>
                  <a:pt x="1048" y="150"/>
                  <a:pt x="1048" y="150"/>
                </a:cubicBezTo>
                <a:cubicBezTo>
                  <a:pt x="1052" y="148"/>
                  <a:pt x="1043" y="161"/>
                  <a:pt x="1052" y="146"/>
                </a:cubicBezTo>
                <a:cubicBezTo>
                  <a:pt x="1055" y="145"/>
                  <a:pt x="1055" y="145"/>
                  <a:pt x="1055" y="145"/>
                </a:cubicBezTo>
                <a:cubicBezTo>
                  <a:pt x="1059" y="148"/>
                  <a:pt x="1044" y="146"/>
                  <a:pt x="1061" y="141"/>
                </a:cubicBezTo>
                <a:cubicBezTo>
                  <a:pt x="1060" y="138"/>
                  <a:pt x="1054" y="145"/>
                  <a:pt x="1066" y="140"/>
                </a:cubicBezTo>
                <a:cubicBezTo>
                  <a:pt x="1064" y="137"/>
                  <a:pt x="1064" y="137"/>
                  <a:pt x="1064" y="137"/>
                </a:cubicBezTo>
                <a:cubicBezTo>
                  <a:pt x="1062" y="136"/>
                  <a:pt x="1062" y="136"/>
                  <a:pt x="1062" y="136"/>
                </a:cubicBezTo>
                <a:cubicBezTo>
                  <a:pt x="1063" y="132"/>
                  <a:pt x="1063" y="132"/>
                  <a:pt x="1063" y="132"/>
                </a:cubicBezTo>
                <a:cubicBezTo>
                  <a:pt x="1071" y="130"/>
                  <a:pt x="1071" y="130"/>
                  <a:pt x="1071" y="130"/>
                </a:cubicBezTo>
                <a:cubicBezTo>
                  <a:pt x="1073" y="128"/>
                  <a:pt x="1073" y="128"/>
                  <a:pt x="1073" y="128"/>
                </a:cubicBezTo>
                <a:cubicBezTo>
                  <a:pt x="1071" y="127"/>
                  <a:pt x="1071" y="127"/>
                  <a:pt x="1071" y="127"/>
                </a:cubicBezTo>
                <a:cubicBezTo>
                  <a:pt x="1074" y="126"/>
                  <a:pt x="1074" y="129"/>
                  <a:pt x="1075" y="123"/>
                </a:cubicBezTo>
                <a:cubicBezTo>
                  <a:pt x="1078" y="123"/>
                  <a:pt x="1078" y="123"/>
                  <a:pt x="1078" y="123"/>
                </a:cubicBezTo>
                <a:cubicBezTo>
                  <a:pt x="1083" y="124"/>
                  <a:pt x="1071" y="125"/>
                  <a:pt x="1082" y="123"/>
                </a:cubicBezTo>
                <a:cubicBezTo>
                  <a:pt x="1080" y="120"/>
                  <a:pt x="1080" y="120"/>
                  <a:pt x="1080" y="120"/>
                </a:cubicBezTo>
                <a:cubicBezTo>
                  <a:pt x="1081" y="120"/>
                  <a:pt x="1072" y="125"/>
                  <a:pt x="1084" y="120"/>
                </a:cubicBezTo>
                <a:cubicBezTo>
                  <a:pt x="1084" y="118"/>
                  <a:pt x="1084" y="118"/>
                  <a:pt x="1084" y="118"/>
                </a:cubicBezTo>
                <a:cubicBezTo>
                  <a:pt x="1089" y="117"/>
                  <a:pt x="1089" y="117"/>
                  <a:pt x="1089" y="117"/>
                </a:cubicBezTo>
                <a:cubicBezTo>
                  <a:pt x="1086" y="115"/>
                  <a:pt x="1086" y="115"/>
                  <a:pt x="1086" y="115"/>
                </a:cubicBezTo>
                <a:cubicBezTo>
                  <a:pt x="1087" y="111"/>
                  <a:pt x="1087" y="111"/>
                  <a:pt x="1087" y="111"/>
                </a:cubicBezTo>
                <a:cubicBezTo>
                  <a:pt x="1090" y="110"/>
                  <a:pt x="1094" y="114"/>
                  <a:pt x="1095" y="112"/>
                </a:cubicBezTo>
                <a:cubicBezTo>
                  <a:pt x="1097" y="108"/>
                  <a:pt x="1097" y="108"/>
                  <a:pt x="1097" y="108"/>
                </a:cubicBezTo>
                <a:cubicBezTo>
                  <a:pt x="1096" y="107"/>
                  <a:pt x="1096" y="107"/>
                  <a:pt x="1096" y="107"/>
                </a:cubicBezTo>
                <a:cubicBezTo>
                  <a:pt x="1102" y="103"/>
                  <a:pt x="1102" y="103"/>
                  <a:pt x="1102" y="103"/>
                </a:cubicBezTo>
                <a:cubicBezTo>
                  <a:pt x="1101" y="101"/>
                  <a:pt x="1101" y="101"/>
                  <a:pt x="1101" y="101"/>
                </a:cubicBezTo>
                <a:cubicBezTo>
                  <a:pt x="1101" y="98"/>
                  <a:pt x="1101" y="98"/>
                  <a:pt x="1101" y="98"/>
                </a:cubicBezTo>
                <a:cubicBezTo>
                  <a:pt x="1106" y="97"/>
                  <a:pt x="1106" y="97"/>
                  <a:pt x="1106" y="97"/>
                </a:cubicBezTo>
                <a:cubicBezTo>
                  <a:pt x="1106" y="98"/>
                  <a:pt x="1105" y="95"/>
                  <a:pt x="1106" y="98"/>
                </a:cubicBezTo>
                <a:cubicBezTo>
                  <a:pt x="1107" y="99"/>
                  <a:pt x="1107" y="99"/>
                  <a:pt x="1107" y="99"/>
                </a:cubicBezTo>
                <a:cubicBezTo>
                  <a:pt x="1109" y="97"/>
                  <a:pt x="1109" y="97"/>
                  <a:pt x="1109" y="97"/>
                </a:cubicBezTo>
                <a:cubicBezTo>
                  <a:pt x="1112" y="92"/>
                  <a:pt x="1112" y="92"/>
                  <a:pt x="1112" y="92"/>
                </a:cubicBezTo>
                <a:cubicBezTo>
                  <a:pt x="1113" y="92"/>
                  <a:pt x="1114" y="94"/>
                  <a:pt x="1115" y="92"/>
                </a:cubicBezTo>
                <a:cubicBezTo>
                  <a:pt x="1113" y="90"/>
                  <a:pt x="1113" y="90"/>
                  <a:pt x="1113" y="90"/>
                </a:cubicBezTo>
                <a:cubicBezTo>
                  <a:pt x="1110" y="91"/>
                  <a:pt x="1110" y="91"/>
                  <a:pt x="1110" y="91"/>
                </a:cubicBezTo>
                <a:cubicBezTo>
                  <a:pt x="1109" y="88"/>
                  <a:pt x="1109" y="88"/>
                  <a:pt x="1109" y="88"/>
                </a:cubicBezTo>
                <a:cubicBezTo>
                  <a:pt x="1107" y="88"/>
                  <a:pt x="1107" y="88"/>
                  <a:pt x="1107" y="88"/>
                </a:cubicBezTo>
                <a:cubicBezTo>
                  <a:pt x="1116" y="85"/>
                  <a:pt x="1116" y="85"/>
                  <a:pt x="1116" y="85"/>
                </a:cubicBezTo>
                <a:cubicBezTo>
                  <a:pt x="1119" y="86"/>
                  <a:pt x="1119" y="86"/>
                  <a:pt x="1119" y="86"/>
                </a:cubicBezTo>
                <a:cubicBezTo>
                  <a:pt x="1121" y="84"/>
                  <a:pt x="1121" y="84"/>
                  <a:pt x="1121" y="84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16" y="80"/>
                  <a:pt x="1116" y="91"/>
                  <a:pt x="1119" y="80"/>
                </a:cubicBezTo>
                <a:cubicBezTo>
                  <a:pt x="1123" y="80"/>
                  <a:pt x="1123" y="80"/>
                  <a:pt x="1123" y="80"/>
                </a:cubicBezTo>
                <a:cubicBezTo>
                  <a:pt x="1131" y="73"/>
                  <a:pt x="1131" y="73"/>
                  <a:pt x="1131" y="73"/>
                </a:cubicBezTo>
                <a:cubicBezTo>
                  <a:pt x="1133" y="73"/>
                  <a:pt x="1119" y="78"/>
                  <a:pt x="1135" y="71"/>
                </a:cubicBezTo>
                <a:cubicBezTo>
                  <a:pt x="1135" y="70"/>
                  <a:pt x="1134" y="74"/>
                  <a:pt x="1134" y="69"/>
                </a:cubicBezTo>
                <a:cubicBezTo>
                  <a:pt x="1137" y="68"/>
                  <a:pt x="1137" y="68"/>
                  <a:pt x="1137" y="68"/>
                </a:cubicBezTo>
                <a:cubicBezTo>
                  <a:pt x="1142" y="70"/>
                  <a:pt x="1142" y="70"/>
                  <a:pt x="1142" y="70"/>
                </a:cubicBezTo>
                <a:cubicBezTo>
                  <a:pt x="1143" y="69"/>
                  <a:pt x="1143" y="69"/>
                  <a:pt x="1143" y="69"/>
                </a:cubicBezTo>
                <a:cubicBezTo>
                  <a:pt x="1141" y="63"/>
                  <a:pt x="1141" y="63"/>
                  <a:pt x="1141" y="63"/>
                </a:cubicBezTo>
                <a:cubicBezTo>
                  <a:pt x="1152" y="56"/>
                  <a:pt x="1152" y="56"/>
                  <a:pt x="1152" y="56"/>
                </a:cubicBezTo>
                <a:cubicBezTo>
                  <a:pt x="1153" y="53"/>
                  <a:pt x="1153" y="53"/>
                  <a:pt x="1153" y="53"/>
                </a:cubicBezTo>
                <a:cubicBezTo>
                  <a:pt x="1157" y="53"/>
                  <a:pt x="1157" y="53"/>
                  <a:pt x="1157" y="53"/>
                </a:cubicBezTo>
                <a:cubicBezTo>
                  <a:pt x="1156" y="50"/>
                  <a:pt x="1156" y="50"/>
                  <a:pt x="1156" y="50"/>
                </a:cubicBezTo>
                <a:cubicBezTo>
                  <a:pt x="1158" y="52"/>
                  <a:pt x="1158" y="52"/>
                  <a:pt x="1158" y="52"/>
                </a:cubicBezTo>
                <a:cubicBezTo>
                  <a:pt x="1165" y="50"/>
                  <a:pt x="1165" y="50"/>
                  <a:pt x="1165" y="50"/>
                </a:cubicBezTo>
                <a:cubicBezTo>
                  <a:pt x="1163" y="47"/>
                  <a:pt x="1163" y="47"/>
                  <a:pt x="1163" y="47"/>
                </a:cubicBezTo>
                <a:cubicBezTo>
                  <a:pt x="1164" y="47"/>
                  <a:pt x="1164" y="46"/>
                  <a:pt x="1165" y="47"/>
                </a:cubicBezTo>
                <a:cubicBezTo>
                  <a:pt x="1161" y="44"/>
                  <a:pt x="1161" y="44"/>
                  <a:pt x="1161" y="44"/>
                </a:cubicBezTo>
                <a:cubicBezTo>
                  <a:pt x="1161" y="43"/>
                  <a:pt x="1161" y="43"/>
                  <a:pt x="1161" y="43"/>
                </a:cubicBezTo>
                <a:cubicBezTo>
                  <a:pt x="1168" y="43"/>
                  <a:pt x="1168" y="43"/>
                  <a:pt x="1168" y="43"/>
                </a:cubicBezTo>
                <a:cubicBezTo>
                  <a:pt x="1175" y="40"/>
                  <a:pt x="1175" y="40"/>
                  <a:pt x="1175" y="40"/>
                </a:cubicBezTo>
                <a:cubicBezTo>
                  <a:pt x="1175" y="38"/>
                  <a:pt x="1175" y="38"/>
                  <a:pt x="1175" y="38"/>
                </a:cubicBezTo>
                <a:cubicBezTo>
                  <a:pt x="1182" y="33"/>
                  <a:pt x="1182" y="33"/>
                  <a:pt x="1182" y="33"/>
                </a:cubicBezTo>
                <a:cubicBezTo>
                  <a:pt x="1181" y="31"/>
                  <a:pt x="1187" y="36"/>
                  <a:pt x="1186" y="29"/>
                </a:cubicBezTo>
                <a:cubicBezTo>
                  <a:pt x="1188" y="30"/>
                  <a:pt x="1188" y="30"/>
                  <a:pt x="1188" y="30"/>
                </a:cubicBezTo>
                <a:cubicBezTo>
                  <a:pt x="1192" y="25"/>
                  <a:pt x="1192" y="25"/>
                  <a:pt x="1192" y="25"/>
                </a:cubicBezTo>
                <a:cubicBezTo>
                  <a:pt x="1193" y="25"/>
                  <a:pt x="1193" y="25"/>
                  <a:pt x="1193" y="25"/>
                </a:cubicBezTo>
                <a:cubicBezTo>
                  <a:pt x="1193" y="22"/>
                  <a:pt x="1193" y="22"/>
                  <a:pt x="1193" y="22"/>
                </a:cubicBezTo>
                <a:cubicBezTo>
                  <a:pt x="1195" y="23"/>
                  <a:pt x="1197" y="20"/>
                  <a:pt x="1198" y="19"/>
                </a:cubicBezTo>
                <a:cubicBezTo>
                  <a:pt x="1199" y="17"/>
                  <a:pt x="1204" y="18"/>
                  <a:pt x="1200" y="15"/>
                </a:cubicBezTo>
                <a:cubicBezTo>
                  <a:pt x="1203" y="16"/>
                  <a:pt x="1204" y="10"/>
                  <a:pt x="1207" y="15"/>
                </a:cubicBezTo>
                <a:cubicBezTo>
                  <a:pt x="1210" y="14"/>
                  <a:pt x="1210" y="14"/>
                  <a:pt x="1210" y="14"/>
                </a:cubicBezTo>
                <a:cubicBezTo>
                  <a:pt x="1209" y="9"/>
                  <a:pt x="1209" y="9"/>
                  <a:pt x="1209" y="9"/>
                </a:cubicBezTo>
                <a:cubicBezTo>
                  <a:pt x="1210" y="9"/>
                  <a:pt x="1212" y="9"/>
                  <a:pt x="1211" y="6"/>
                </a:cubicBezTo>
                <a:cubicBezTo>
                  <a:pt x="1214" y="9"/>
                  <a:pt x="1214" y="9"/>
                  <a:pt x="1214" y="9"/>
                </a:cubicBezTo>
                <a:cubicBezTo>
                  <a:pt x="1215" y="7"/>
                  <a:pt x="1215" y="7"/>
                  <a:pt x="1215" y="7"/>
                </a:cubicBezTo>
                <a:cubicBezTo>
                  <a:pt x="1219" y="8"/>
                  <a:pt x="1219" y="8"/>
                  <a:pt x="1219" y="8"/>
                </a:cubicBezTo>
                <a:cubicBezTo>
                  <a:pt x="1218" y="11"/>
                  <a:pt x="1218" y="11"/>
                  <a:pt x="1218" y="11"/>
                </a:cubicBezTo>
                <a:cubicBezTo>
                  <a:pt x="1224" y="7"/>
                  <a:pt x="1224" y="7"/>
                  <a:pt x="1224" y="7"/>
                </a:cubicBezTo>
                <a:cubicBezTo>
                  <a:pt x="1224" y="6"/>
                  <a:pt x="1227" y="6"/>
                  <a:pt x="1227" y="8"/>
                </a:cubicBezTo>
                <a:cubicBezTo>
                  <a:pt x="1228" y="7"/>
                  <a:pt x="1230" y="6"/>
                  <a:pt x="1232" y="7"/>
                </a:cubicBezTo>
                <a:cubicBezTo>
                  <a:pt x="1229" y="10"/>
                  <a:pt x="1238" y="7"/>
                  <a:pt x="1231" y="11"/>
                </a:cubicBezTo>
                <a:cubicBezTo>
                  <a:pt x="1230" y="10"/>
                  <a:pt x="1230" y="10"/>
                  <a:pt x="1230" y="10"/>
                </a:cubicBezTo>
                <a:cubicBezTo>
                  <a:pt x="1223" y="11"/>
                  <a:pt x="1223" y="11"/>
                  <a:pt x="1223" y="11"/>
                </a:cubicBezTo>
                <a:cubicBezTo>
                  <a:pt x="1222" y="12"/>
                  <a:pt x="1232" y="4"/>
                  <a:pt x="1223" y="17"/>
                </a:cubicBezTo>
                <a:cubicBezTo>
                  <a:pt x="1224" y="18"/>
                  <a:pt x="1224" y="18"/>
                  <a:pt x="1224" y="18"/>
                </a:cubicBezTo>
                <a:cubicBezTo>
                  <a:pt x="1225" y="18"/>
                  <a:pt x="1225" y="18"/>
                  <a:pt x="1225" y="18"/>
                </a:cubicBezTo>
                <a:cubicBezTo>
                  <a:pt x="1226" y="17"/>
                  <a:pt x="1226" y="17"/>
                  <a:pt x="1226" y="17"/>
                </a:cubicBezTo>
                <a:cubicBezTo>
                  <a:pt x="1224" y="17"/>
                  <a:pt x="1226" y="17"/>
                  <a:pt x="1225" y="14"/>
                </a:cubicBezTo>
                <a:cubicBezTo>
                  <a:pt x="1226" y="14"/>
                  <a:pt x="1227" y="14"/>
                  <a:pt x="1228" y="14"/>
                </a:cubicBezTo>
                <a:cubicBezTo>
                  <a:pt x="1227" y="17"/>
                  <a:pt x="1227" y="17"/>
                  <a:pt x="1227" y="17"/>
                </a:cubicBezTo>
                <a:cubicBezTo>
                  <a:pt x="1225" y="18"/>
                  <a:pt x="1225" y="18"/>
                  <a:pt x="1225" y="18"/>
                </a:cubicBezTo>
                <a:cubicBezTo>
                  <a:pt x="1229" y="21"/>
                  <a:pt x="1229" y="21"/>
                  <a:pt x="1229" y="21"/>
                </a:cubicBezTo>
                <a:cubicBezTo>
                  <a:pt x="1232" y="18"/>
                  <a:pt x="1232" y="18"/>
                  <a:pt x="1232" y="18"/>
                </a:cubicBezTo>
                <a:cubicBezTo>
                  <a:pt x="1232" y="19"/>
                  <a:pt x="1232" y="19"/>
                  <a:pt x="1232" y="19"/>
                </a:cubicBezTo>
                <a:cubicBezTo>
                  <a:pt x="1237" y="16"/>
                  <a:pt x="1214" y="26"/>
                  <a:pt x="1241" y="14"/>
                </a:cubicBezTo>
                <a:cubicBezTo>
                  <a:pt x="1242" y="15"/>
                  <a:pt x="1242" y="15"/>
                  <a:pt x="1242" y="15"/>
                </a:cubicBezTo>
                <a:cubicBezTo>
                  <a:pt x="1238" y="17"/>
                  <a:pt x="1238" y="17"/>
                  <a:pt x="1238" y="17"/>
                </a:cubicBezTo>
                <a:cubicBezTo>
                  <a:pt x="1234" y="21"/>
                  <a:pt x="1234" y="21"/>
                  <a:pt x="1234" y="21"/>
                </a:cubicBezTo>
                <a:cubicBezTo>
                  <a:pt x="1232" y="21"/>
                  <a:pt x="1232" y="21"/>
                  <a:pt x="1232" y="21"/>
                </a:cubicBezTo>
                <a:cubicBezTo>
                  <a:pt x="1232" y="22"/>
                  <a:pt x="1227" y="21"/>
                  <a:pt x="1232" y="23"/>
                </a:cubicBezTo>
                <a:cubicBezTo>
                  <a:pt x="1231" y="25"/>
                  <a:pt x="1231" y="25"/>
                  <a:pt x="1231" y="25"/>
                </a:cubicBezTo>
                <a:cubicBezTo>
                  <a:pt x="1224" y="26"/>
                  <a:pt x="1224" y="26"/>
                  <a:pt x="1224" y="26"/>
                </a:cubicBezTo>
                <a:cubicBezTo>
                  <a:pt x="1217" y="31"/>
                  <a:pt x="1217" y="31"/>
                  <a:pt x="1217" y="31"/>
                </a:cubicBezTo>
                <a:cubicBezTo>
                  <a:pt x="1215" y="29"/>
                  <a:pt x="1214" y="37"/>
                  <a:pt x="1212" y="30"/>
                </a:cubicBezTo>
                <a:cubicBezTo>
                  <a:pt x="1210" y="32"/>
                  <a:pt x="1210" y="32"/>
                  <a:pt x="1210" y="32"/>
                </a:cubicBezTo>
                <a:cubicBezTo>
                  <a:pt x="1210" y="33"/>
                  <a:pt x="1210" y="33"/>
                  <a:pt x="1210" y="33"/>
                </a:cubicBezTo>
                <a:cubicBezTo>
                  <a:pt x="1210" y="34"/>
                  <a:pt x="1210" y="34"/>
                  <a:pt x="1210" y="34"/>
                </a:cubicBezTo>
                <a:cubicBezTo>
                  <a:pt x="1212" y="32"/>
                  <a:pt x="1212" y="32"/>
                  <a:pt x="1212" y="32"/>
                </a:cubicBezTo>
                <a:cubicBezTo>
                  <a:pt x="1207" y="39"/>
                  <a:pt x="1207" y="39"/>
                  <a:pt x="1207" y="39"/>
                </a:cubicBezTo>
                <a:cubicBezTo>
                  <a:pt x="1206" y="39"/>
                  <a:pt x="1206" y="39"/>
                  <a:pt x="1206" y="39"/>
                </a:cubicBezTo>
                <a:cubicBezTo>
                  <a:pt x="1204" y="38"/>
                  <a:pt x="1204" y="38"/>
                  <a:pt x="1204" y="38"/>
                </a:cubicBezTo>
                <a:cubicBezTo>
                  <a:pt x="1202" y="43"/>
                  <a:pt x="1202" y="43"/>
                  <a:pt x="1202" y="43"/>
                </a:cubicBezTo>
                <a:cubicBezTo>
                  <a:pt x="1197" y="47"/>
                  <a:pt x="1197" y="47"/>
                  <a:pt x="1197" y="47"/>
                </a:cubicBezTo>
                <a:cubicBezTo>
                  <a:pt x="1193" y="53"/>
                  <a:pt x="1193" y="53"/>
                  <a:pt x="1193" y="53"/>
                </a:cubicBezTo>
                <a:cubicBezTo>
                  <a:pt x="1191" y="48"/>
                  <a:pt x="1191" y="48"/>
                  <a:pt x="1191" y="48"/>
                </a:cubicBezTo>
                <a:cubicBezTo>
                  <a:pt x="1188" y="49"/>
                  <a:pt x="1188" y="49"/>
                  <a:pt x="1188" y="49"/>
                </a:cubicBezTo>
                <a:cubicBezTo>
                  <a:pt x="1187" y="52"/>
                  <a:pt x="1187" y="52"/>
                  <a:pt x="1187" y="52"/>
                </a:cubicBezTo>
                <a:cubicBezTo>
                  <a:pt x="1189" y="55"/>
                  <a:pt x="1189" y="55"/>
                  <a:pt x="1189" y="55"/>
                </a:cubicBezTo>
                <a:cubicBezTo>
                  <a:pt x="1186" y="59"/>
                  <a:pt x="1186" y="59"/>
                  <a:pt x="1186" y="59"/>
                </a:cubicBezTo>
                <a:cubicBezTo>
                  <a:pt x="1184" y="60"/>
                  <a:pt x="1184" y="60"/>
                  <a:pt x="1184" y="60"/>
                </a:cubicBezTo>
                <a:cubicBezTo>
                  <a:pt x="1181" y="64"/>
                  <a:pt x="1181" y="64"/>
                  <a:pt x="1181" y="64"/>
                </a:cubicBezTo>
                <a:cubicBezTo>
                  <a:pt x="1179" y="66"/>
                  <a:pt x="1179" y="60"/>
                  <a:pt x="1177" y="66"/>
                </a:cubicBezTo>
                <a:cubicBezTo>
                  <a:pt x="1174" y="65"/>
                  <a:pt x="1184" y="62"/>
                  <a:pt x="1173" y="67"/>
                </a:cubicBezTo>
                <a:cubicBezTo>
                  <a:pt x="1174" y="68"/>
                  <a:pt x="1174" y="68"/>
                  <a:pt x="1174" y="68"/>
                </a:cubicBezTo>
                <a:cubicBezTo>
                  <a:pt x="1172" y="71"/>
                  <a:pt x="1172" y="71"/>
                  <a:pt x="1172" y="71"/>
                </a:cubicBezTo>
                <a:cubicBezTo>
                  <a:pt x="1168" y="72"/>
                  <a:pt x="1168" y="72"/>
                  <a:pt x="1168" y="72"/>
                </a:cubicBezTo>
                <a:cubicBezTo>
                  <a:pt x="1167" y="76"/>
                  <a:pt x="1167" y="76"/>
                  <a:pt x="1167" y="76"/>
                </a:cubicBezTo>
                <a:cubicBezTo>
                  <a:pt x="1159" y="85"/>
                  <a:pt x="1159" y="85"/>
                  <a:pt x="1159" y="85"/>
                </a:cubicBezTo>
                <a:cubicBezTo>
                  <a:pt x="1157" y="87"/>
                  <a:pt x="1157" y="87"/>
                  <a:pt x="1157" y="87"/>
                </a:cubicBezTo>
                <a:cubicBezTo>
                  <a:pt x="1157" y="88"/>
                  <a:pt x="1157" y="88"/>
                  <a:pt x="1157" y="88"/>
                </a:cubicBezTo>
                <a:cubicBezTo>
                  <a:pt x="1155" y="90"/>
                  <a:pt x="1155" y="90"/>
                  <a:pt x="1155" y="90"/>
                </a:cubicBezTo>
                <a:cubicBezTo>
                  <a:pt x="1153" y="91"/>
                  <a:pt x="1151" y="90"/>
                  <a:pt x="1150" y="93"/>
                </a:cubicBezTo>
                <a:cubicBezTo>
                  <a:pt x="1146" y="92"/>
                  <a:pt x="1146" y="92"/>
                  <a:pt x="1146" y="92"/>
                </a:cubicBezTo>
                <a:cubicBezTo>
                  <a:pt x="1144" y="97"/>
                  <a:pt x="1144" y="97"/>
                  <a:pt x="1144" y="97"/>
                </a:cubicBezTo>
                <a:cubicBezTo>
                  <a:pt x="1144" y="97"/>
                  <a:pt x="1144" y="97"/>
                  <a:pt x="1144" y="97"/>
                </a:cubicBezTo>
                <a:cubicBezTo>
                  <a:pt x="1147" y="97"/>
                  <a:pt x="1147" y="97"/>
                  <a:pt x="1147" y="97"/>
                </a:cubicBezTo>
                <a:cubicBezTo>
                  <a:pt x="1145" y="99"/>
                  <a:pt x="1145" y="99"/>
                  <a:pt x="1145" y="99"/>
                </a:cubicBezTo>
                <a:cubicBezTo>
                  <a:pt x="1142" y="100"/>
                  <a:pt x="1142" y="100"/>
                  <a:pt x="1142" y="100"/>
                </a:cubicBezTo>
                <a:cubicBezTo>
                  <a:pt x="1139" y="105"/>
                  <a:pt x="1139" y="105"/>
                  <a:pt x="1139" y="105"/>
                </a:cubicBezTo>
                <a:cubicBezTo>
                  <a:pt x="1138" y="105"/>
                  <a:pt x="1138" y="105"/>
                  <a:pt x="1138" y="105"/>
                </a:cubicBezTo>
                <a:cubicBezTo>
                  <a:pt x="1137" y="108"/>
                  <a:pt x="1137" y="108"/>
                  <a:pt x="1137" y="108"/>
                </a:cubicBezTo>
                <a:cubicBezTo>
                  <a:pt x="1136" y="111"/>
                  <a:pt x="1134" y="105"/>
                  <a:pt x="1133" y="109"/>
                </a:cubicBezTo>
                <a:cubicBezTo>
                  <a:pt x="1130" y="115"/>
                  <a:pt x="1130" y="115"/>
                  <a:pt x="1130" y="115"/>
                </a:cubicBezTo>
                <a:cubicBezTo>
                  <a:pt x="1127" y="114"/>
                  <a:pt x="1123" y="117"/>
                  <a:pt x="1125" y="119"/>
                </a:cubicBezTo>
                <a:cubicBezTo>
                  <a:pt x="1124" y="119"/>
                  <a:pt x="1130" y="118"/>
                  <a:pt x="1123" y="118"/>
                </a:cubicBezTo>
                <a:cubicBezTo>
                  <a:pt x="1121" y="120"/>
                  <a:pt x="1121" y="120"/>
                  <a:pt x="1121" y="120"/>
                </a:cubicBezTo>
                <a:cubicBezTo>
                  <a:pt x="1123" y="121"/>
                  <a:pt x="1123" y="121"/>
                  <a:pt x="1123" y="121"/>
                </a:cubicBezTo>
                <a:cubicBezTo>
                  <a:pt x="1118" y="122"/>
                  <a:pt x="1118" y="122"/>
                  <a:pt x="1118" y="122"/>
                </a:cubicBezTo>
                <a:cubicBezTo>
                  <a:pt x="1117" y="121"/>
                  <a:pt x="1117" y="121"/>
                  <a:pt x="1117" y="121"/>
                </a:cubicBezTo>
                <a:cubicBezTo>
                  <a:pt x="1115" y="123"/>
                  <a:pt x="1115" y="123"/>
                  <a:pt x="1115" y="123"/>
                </a:cubicBezTo>
                <a:cubicBezTo>
                  <a:pt x="1119" y="124"/>
                  <a:pt x="1119" y="124"/>
                  <a:pt x="1119" y="124"/>
                </a:cubicBezTo>
                <a:cubicBezTo>
                  <a:pt x="1117" y="127"/>
                  <a:pt x="1117" y="127"/>
                  <a:pt x="1117" y="127"/>
                </a:cubicBezTo>
                <a:cubicBezTo>
                  <a:pt x="1113" y="132"/>
                  <a:pt x="1113" y="132"/>
                  <a:pt x="1113" y="132"/>
                </a:cubicBezTo>
                <a:cubicBezTo>
                  <a:pt x="1111" y="132"/>
                  <a:pt x="1108" y="135"/>
                  <a:pt x="1106" y="135"/>
                </a:cubicBezTo>
                <a:cubicBezTo>
                  <a:pt x="1103" y="141"/>
                  <a:pt x="1103" y="141"/>
                  <a:pt x="1103" y="141"/>
                </a:cubicBezTo>
                <a:cubicBezTo>
                  <a:pt x="1095" y="148"/>
                  <a:pt x="1095" y="148"/>
                  <a:pt x="1095" y="148"/>
                </a:cubicBezTo>
                <a:cubicBezTo>
                  <a:pt x="1089" y="147"/>
                  <a:pt x="1089" y="147"/>
                  <a:pt x="1089" y="147"/>
                </a:cubicBezTo>
                <a:cubicBezTo>
                  <a:pt x="1087" y="149"/>
                  <a:pt x="1087" y="149"/>
                  <a:pt x="1087" y="149"/>
                </a:cubicBezTo>
                <a:cubicBezTo>
                  <a:pt x="1087" y="152"/>
                  <a:pt x="1087" y="152"/>
                  <a:pt x="1087" y="152"/>
                </a:cubicBezTo>
                <a:cubicBezTo>
                  <a:pt x="1079" y="156"/>
                  <a:pt x="1079" y="156"/>
                  <a:pt x="1079" y="156"/>
                </a:cubicBezTo>
                <a:cubicBezTo>
                  <a:pt x="1079" y="159"/>
                  <a:pt x="1079" y="159"/>
                  <a:pt x="1079" y="159"/>
                </a:cubicBezTo>
                <a:cubicBezTo>
                  <a:pt x="1075" y="161"/>
                  <a:pt x="1075" y="161"/>
                  <a:pt x="1075" y="161"/>
                </a:cubicBezTo>
                <a:cubicBezTo>
                  <a:pt x="1071" y="165"/>
                  <a:pt x="1071" y="165"/>
                  <a:pt x="1071" y="165"/>
                </a:cubicBezTo>
                <a:cubicBezTo>
                  <a:pt x="1069" y="166"/>
                  <a:pt x="1069" y="166"/>
                  <a:pt x="1069" y="166"/>
                </a:cubicBezTo>
                <a:cubicBezTo>
                  <a:pt x="1067" y="169"/>
                  <a:pt x="1067" y="169"/>
                  <a:pt x="1067" y="169"/>
                </a:cubicBezTo>
                <a:cubicBezTo>
                  <a:pt x="1066" y="166"/>
                  <a:pt x="1062" y="177"/>
                  <a:pt x="1066" y="165"/>
                </a:cubicBezTo>
                <a:cubicBezTo>
                  <a:pt x="1065" y="164"/>
                  <a:pt x="1064" y="166"/>
                  <a:pt x="1064" y="165"/>
                </a:cubicBezTo>
                <a:cubicBezTo>
                  <a:pt x="1062" y="166"/>
                  <a:pt x="1062" y="166"/>
                  <a:pt x="1062" y="166"/>
                </a:cubicBezTo>
                <a:cubicBezTo>
                  <a:pt x="1063" y="167"/>
                  <a:pt x="1063" y="167"/>
                  <a:pt x="1063" y="167"/>
                </a:cubicBezTo>
                <a:cubicBezTo>
                  <a:pt x="1061" y="166"/>
                  <a:pt x="1061" y="166"/>
                  <a:pt x="1061" y="166"/>
                </a:cubicBezTo>
                <a:cubicBezTo>
                  <a:pt x="1061" y="168"/>
                  <a:pt x="1061" y="168"/>
                  <a:pt x="1061" y="168"/>
                </a:cubicBezTo>
                <a:cubicBezTo>
                  <a:pt x="1064" y="170"/>
                  <a:pt x="1064" y="170"/>
                  <a:pt x="1064" y="170"/>
                </a:cubicBezTo>
                <a:cubicBezTo>
                  <a:pt x="1063" y="172"/>
                  <a:pt x="1063" y="172"/>
                  <a:pt x="1063" y="172"/>
                </a:cubicBezTo>
                <a:cubicBezTo>
                  <a:pt x="1064" y="173"/>
                  <a:pt x="1064" y="173"/>
                  <a:pt x="1064" y="173"/>
                </a:cubicBezTo>
                <a:cubicBezTo>
                  <a:pt x="1062" y="172"/>
                  <a:pt x="1059" y="174"/>
                  <a:pt x="1060" y="176"/>
                </a:cubicBezTo>
                <a:cubicBezTo>
                  <a:pt x="1059" y="175"/>
                  <a:pt x="1059" y="175"/>
                  <a:pt x="1059" y="175"/>
                </a:cubicBezTo>
                <a:cubicBezTo>
                  <a:pt x="1057" y="179"/>
                  <a:pt x="1057" y="179"/>
                  <a:pt x="1057" y="179"/>
                </a:cubicBezTo>
                <a:cubicBezTo>
                  <a:pt x="1053" y="180"/>
                  <a:pt x="1053" y="180"/>
                  <a:pt x="1053" y="180"/>
                </a:cubicBezTo>
                <a:cubicBezTo>
                  <a:pt x="1054" y="180"/>
                  <a:pt x="1049" y="180"/>
                  <a:pt x="1055" y="180"/>
                </a:cubicBezTo>
                <a:cubicBezTo>
                  <a:pt x="1052" y="186"/>
                  <a:pt x="1054" y="176"/>
                  <a:pt x="1047" y="187"/>
                </a:cubicBezTo>
                <a:cubicBezTo>
                  <a:pt x="1044" y="188"/>
                  <a:pt x="1038" y="189"/>
                  <a:pt x="1039" y="193"/>
                </a:cubicBezTo>
                <a:cubicBezTo>
                  <a:pt x="1037" y="194"/>
                  <a:pt x="1037" y="194"/>
                  <a:pt x="1037" y="194"/>
                </a:cubicBezTo>
                <a:cubicBezTo>
                  <a:pt x="1038" y="197"/>
                  <a:pt x="1038" y="197"/>
                  <a:pt x="1038" y="197"/>
                </a:cubicBezTo>
                <a:cubicBezTo>
                  <a:pt x="1035" y="197"/>
                  <a:pt x="1035" y="197"/>
                  <a:pt x="1035" y="197"/>
                </a:cubicBezTo>
                <a:cubicBezTo>
                  <a:pt x="1034" y="201"/>
                  <a:pt x="1034" y="201"/>
                  <a:pt x="1034" y="201"/>
                </a:cubicBezTo>
                <a:cubicBezTo>
                  <a:pt x="1034" y="204"/>
                  <a:pt x="1028" y="200"/>
                  <a:pt x="1030" y="205"/>
                </a:cubicBezTo>
                <a:cubicBezTo>
                  <a:pt x="1027" y="206"/>
                  <a:pt x="1027" y="206"/>
                  <a:pt x="1027" y="206"/>
                </a:cubicBezTo>
                <a:cubicBezTo>
                  <a:pt x="1024" y="208"/>
                  <a:pt x="1024" y="208"/>
                  <a:pt x="1024" y="208"/>
                </a:cubicBezTo>
                <a:cubicBezTo>
                  <a:pt x="1020" y="210"/>
                  <a:pt x="1016" y="212"/>
                  <a:pt x="1015" y="215"/>
                </a:cubicBezTo>
                <a:cubicBezTo>
                  <a:pt x="1010" y="220"/>
                  <a:pt x="1010" y="220"/>
                  <a:pt x="1010" y="220"/>
                </a:cubicBezTo>
                <a:cubicBezTo>
                  <a:pt x="1011" y="223"/>
                  <a:pt x="1011" y="223"/>
                  <a:pt x="1011" y="223"/>
                </a:cubicBezTo>
                <a:cubicBezTo>
                  <a:pt x="1009" y="226"/>
                  <a:pt x="1009" y="226"/>
                  <a:pt x="1009" y="226"/>
                </a:cubicBezTo>
                <a:cubicBezTo>
                  <a:pt x="1006" y="224"/>
                  <a:pt x="1006" y="224"/>
                  <a:pt x="1006" y="224"/>
                </a:cubicBezTo>
                <a:cubicBezTo>
                  <a:pt x="1002" y="226"/>
                  <a:pt x="1002" y="226"/>
                  <a:pt x="1002" y="226"/>
                </a:cubicBezTo>
                <a:cubicBezTo>
                  <a:pt x="999" y="231"/>
                  <a:pt x="999" y="231"/>
                  <a:pt x="999" y="231"/>
                </a:cubicBezTo>
                <a:cubicBezTo>
                  <a:pt x="995" y="234"/>
                  <a:pt x="989" y="234"/>
                  <a:pt x="990" y="239"/>
                </a:cubicBezTo>
                <a:cubicBezTo>
                  <a:pt x="987" y="240"/>
                  <a:pt x="987" y="240"/>
                  <a:pt x="987" y="240"/>
                </a:cubicBezTo>
                <a:cubicBezTo>
                  <a:pt x="987" y="244"/>
                  <a:pt x="987" y="244"/>
                  <a:pt x="987" y="244"/>
                </a:cubicBezTo>
                <a:cubicBezTo>
                  <a:pt x="991" y="244"/>
                  <a:pt x="991" y="244"/>
                  <a:pt x="991" y="244"/>
                </a:cubicBezTo>
                <a:cubicBezTo>
                  <a:pt x="996" y="240"/>
                  <a:pt x="996" y="240"/>
                  <a:pt x="996" y="240"/>
                </a:cubicBezTo>
                <a:cubicBezTo>
                  <a:pt x="996" y="237"/>
                  <a:pt x="996" y="237"/>
                  <a:pt x="996" y="237"/>
                </a:cubicBezTo>
                <a:cubicBezTo>
                  <a:pt x="999" y="238"/>
                  <a:pt x="999" y="238"/>
                  <a:pt x="999" y="238"/>
                </a:cubicBezTo>
                <a:cubicBezTo>
                  <a:pt x="1004" y="234"/>
                  <a:pt x="1004" y="234"/>
                  <a:pt x="1004" y="234"/>
                </a:cubicBezTo>
                <a:cubicBezTo>
                  <a:pt x="1004" y="231"/>
                  <a:pt x="1004" y="231"/>
                  <a:pt x="1004" y="231"/>
                </a:cubicBezTo>
                <a:cubicBezTo>
                  <a:pt x="1005" y="232"/>
                  <a:pt x="1005" y="232"/>
                  <a:pt x="1005" y="232"/>
                </a:cubicBezTo>
                <a:cubicBezTo>
                  <a:pt x="1006" y="234"/>
                  <a:pt x="1006" y="234"/>
                  <a:pt x="1006" y="234"/>
                </a:cubicBezTo>
                <a:cubicBezTo>
                  <a:pt x="1004" y="238"/>
                  <a:pt x="1004" y="238"/>
                  <a:pt x="1004" y="238"/>
                </a:cubicBezTo>
                <a:cubicBezTo>
                  <a:pt x="1003" y="238"/>
                  <a:pt x="1001" y="231"/>
                  <a:pt x="1000" y="242"/>
                </a:cubicBezTo>
                <a:cubicBezTo>
                  <a:pt x="998" y="241"/>
                  <a:pt x="997" y="239"/>
                  <a:pt x="996" y="245"/>
                </a:cubicBezTo>
                <a:cubicBezTo>
                  <a:pt x="995" y="245"/>
                  <a:pt x="995" y="247"/>
                  <a:pt x="994" y="245"/>
                </a:cubicBezTo>
                <a:cubicBezTo>
                  <a:pt x="993" y="249"/>
                  <a:pt x="993" y="249"/>
                  <a:pt x="993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94" y="252"/>
                  <a:pt x="994" y="252"/>
                  <a:pt x="994" y="252"/>
                </a:cubicBezTo>
                <a:cubicBezTo>
                  <a:pt x="991" y="254"/>
                  <a:pt x="991" y="254"/>
                  <a:pt x="991" y="254"/>
                </a:cubicBezTo>
                <a:cubicBezTo>
                  <a:pt x="991" y="252"/>
                  <a:pt x="991" y="252"/>
                  <a:pt x="991" y="252"/>
                </a:cubicBezTo>
                <a:cubicBezTo>
                  <a:pt x="988" y="257"/>
                  <a:pt x="991" y="247"/>
                  <a:pt x="986" y="255"/>
                </a:cubicBezTo>
                <a:cubicBezTo>
                  <a:pt x="987" y="258"/>
                  <a:pt x="987" y="258"/>
                  <a:pt x="987" y="258"/>
                </a:cubicBezTo>
                <a:cubicBezTo>
                  <a:pt x="986" y="260"/>
                  <a:pt x="986" y="260"/>
                  <a:pt x="986" y="260"/>
                </a:cubicBezTo>
                <a:cubicBezTo>
                  <a:pt x="980" y="262"/>
                  <a:pt x="980" y="262"/>
                  <a:pt x="980" y="262"/>
                </a:cubicBezTo>
                <a:cubicBezTo>
                  <a:pt x="974" y="266"/>
                  <a:pt x="974" y="266"/>
                  <a:pt x="974" y="266"/>
                </a:cubicBezTo>
                <a:cubicBezTo>
                  <a:pt x="975" y="268"/>
                  <a:pt x="975" y="268"/>
                  <a:pt x="975" y="268"/>
                </a:cubicBezTo>
                <a:cubicBezTo>
                  <a:pt x="982" y="267"/>
                  <a:pt x="982" y="267"/>
                  <a:pt x="982" y="267"/>
                </a:cubicBezTo>
                <a:cubicBezTo>
                  <a:pt x="984" y="265"/>
                  <a:pt x="984" y="265"/>
                  <a:pt x="984" y="265"/>
                </a:cubicBezTo>
                <a:cubicBezTo>
                  <a:pt x="986" y="265"/>
                  <a:pt x="986" y="265"/>
                  <a:pt x="986" y="265"/>
                </a:cubicBezTo>
                <a:cubicBezTo>
                  <a:pt x="986" y="265"/>
                  <a:pt x="984" y="263"/>
                  <a:pt x="986" y="266"/>
                </a:cubicBezTo>
                <a:cubicBezTo>
                  <a:pt x="988" y="266"/>
                  <a:pt x="988" y="266"/>
                  <a:pt x="988" y="266"/>
                </a:cubicBezTo>
                <a:cubicBezTo>
                  <a:pt x="990" y="260"/>
                  <a:pt x="990" y="260"/>
                  <a:pt x="990" y="260"/>
                </a:cubicBezTo>
                <a:cubicBezTo>
                  <a:pt x="995" y="258"/>
                  <a:pt x="995" y="258"/>
                  <a:pt x="995" y="258"/>
                </a:cubicBezTo>
                <a:cubicBezTo>
                  <a:pt x="998" y="254"/>
                  <a:pt x="998" y="254"/>
                  <a:pt x="998" y="254"/>
                </a:cubicBezTo>
                <a:cubicBezTo>
                  <a:pt x="999" y="254"/>
                  <a:pt x="992" y="255"/>
                  <a:pt x="1000" y="254"/>
                </a:cubicBezTo>
                <a:cubicBezTo>
                  <a:pt x="999" y="252"/>
                  <a:pt x="999" y="252"/>
                  <a:pt x="999" y="252"/>
                </a:cubicBezTo>
                <a:cubicBezTo>
                  <a:pt x="1000" y="252"/>
                  <a:pt x="1000" y="252"/>
                  <a:pt x="1000" y="252"/>
                </a:cubicBezTo>
                <a:cubicBezTo>
                  <a:pt x="1000" y="250"/>
                  <a:pt x="1000" y="250"/>
                  <a:pt x="1000" y="250"/>
                </a:cubicBezTo>
                <a:cubicBezTo>
                  <a:pt x="998" y="249"/>
                  <a:pt x="998" y="249"/>
                  <a:pt x="998" y="249"/>
                </a:cubicBezTo>
                <a:cubicBezTo>
                  <a:pt x="999" y="251"/>
                  <a:pt x="1000" y="248"/>
                  <a:pt x="996" y="251"/>
                </a:cubicBezTo>
                <a:cubicBezTo>
                  <a:pt x="996" y="249"/>
                  <a:pt x="985" y="263"/>
                  <a:pt x="997" y="246"/>
                </a:cubicBezTo>
                <a:cubicBezTo>
                  <a:pt x="1001" y="245"/>
                  <a:pt x="1001" y="245"/>
                  <a:pt x="1001" y="245"/>
                </a:cubicBezTo>
                <a:cubicBezTo>
                  <a:pt x="1005" y="249"/>
                  <a:pt x="1005" y="249"/>
                  <a:pt x="1005" y="249"/>
                </a:cubicBezTo>
                <a:cubicBezTo>
                  <a:pt x="1008" y="246"/>
                  <a:pt x="1008" y="246"/>
                  <a:pt x="1008" y="246"/>
                </a:cubicBezTo>
                <a:cubicBezTo>
                  <a:pt x="1010" y="247"/>
                  <a:pt x="1009" y="245"/>
                  <a:pt x="1011" y="244"/>
                </a:cubicBezTo>
                <a:cubicBezTo>
                  <a:pt x="1010" y="242"/>
                  <a:pt x="1010" y="242"/>
                  <a:pt x="1010" y="242"/>
                </a:cubicBezTo>
                <a:cubicBezTo>
                  <a:pt x="1012" y="242"/>
                  <a:pt x="1015" y="239"/>
                  <a:pt x="1017" y="238"/>
                </a:cubicBezTo>
                <a:cubicBezTo>
                  <a:pt x="1020" y="237"/>
                  <a:pt x="1015" y="237"/>
                  <a:pt x="1018" y="235"/>
                </a:cubicBezTo>
                <a:cubicBezTo>
                  <a:pt x="1014" y="233"/>
                  <a:pt x="1014" y="233"/>
                  <a:pt x="1014" y="233"/>
                </a:cubicBezTo>
                <a:cubicBezTo>
                  <a:pt x="1014" y="231"/>
                  <a:pt x="1014" y="231"/>
                  <a:pt x="1014" y="231"/>
                </a:cubicBezTo>
                <a:cubicBezTo>
                  <a:pt x="1014" y="231"/>
                  <a:pt x="1013" y="238"/>
                  <a:pt x="1019" y="230"/>
                </a:cubicBezTo>
                <a:cubicBezTo>
                  <a:pt x="1016" y="227"/>
                  <a:pt x="1016" y="227"/>
                  <a:pt x="1016" y="227"/>
                </a:cubicBezTo>
                <a:cubicBezTo>
                  <a:pt x="1021" y="227"/>
                  <a:pt x="1021" y="227"/>
                  <a:pt x="1021" y="227"/>
                </a:cubicBezTo>
                <a:cubicBezTo>
                  <a:pt x="1019" y="229"/>
                  <a:pt x="1019" y="229"/>
                  <a:pt x="1019" y="229"/>
                </a:cubicBezTo>
                <a:cubicBezTo>
                  <a:pt x="1021" y="227"/>
                  <a:pt x="1009" y="225"/>
                  <a:pt x="1022" y="233"/>
                </a:cubicBezTo>
                <a:cubicBezTo>
                  <a:pt x="1023" y="227"/>
                  <a:pt x="1023" y="227"/>
                  <a:pt x="1023" y="227"/>
                </a:cubicBezTo>
                <a:cubicBezTo>
                  <a:pt x="1023" y="227"/>
                  <a:pt x="1025" y="226"/>
                  <a:pt x="1023" y="225"/>
                </a:cubicBezTo>
                <a:cubicBezTo>
                  <a:pt x="1025" y="226"/>
                  <a:pt x="1025" y="226"/>
                  <a:pt x="1025" y="226"/>
                </a:cubicBezTo>
                <a:cubicBezTo>
                  <a:pt x="1025" y="229"/>
                  <a:pt x="1025" y="229"/>
                  <a:pt x="1025" y="229"/>
                </a:cubicBezTo>
                <a:cubicBezTo>
                  <a:pt x="1028" y="226"/>
                  <a:pt x="1028" y="226"/>
                  <a:pt x="1028" y="226"/>
                </a:cubicBezTo>
                <a:cubicBezTo>
                  <a:pt x="1029" y="226"/>
                  <a:pt x="1029" y="226"/>
                  <a:pt x="1029" y="226"/>
                </a:cubicBezTo>
                <a:cubicBezTo>
                  <a:pt x="1024" y="222"/>
                  <a:pt x="1024" y="222"/>
                  <a:pt x="1024" y="222"/>
                </a:cubicBezTo>
                <a:cubicBezTo>
                  <a:pt x="1019" y="222"/>
                  <a:pt x="1019" y="222"/>
                  <a:pt x="1019" y="222"/>
                </a:cubicBezTo>
                <a:cubicBezTo>
                  <a:pt x="1018" y="224"/>
                  <a:pt x="1018" y="224"/>
                  <a:pt x="1018" y="224"/>
                </a:cubicBezTo>
                <a:cubicBezTo>
                  <a:pt x="1015" y="225"/>
                  <a:pt x="1015" y="225"/>
                  <a:pt x="1015" y="225"/>
                </a:cubicBezTo>
                <a:cubicBezTo>
                  <a:pt x="1014" y="230"/>
                  <a:pt x="1014" y="230"/>
                  <a:pt x="1014" y="230"/>
                </a:cubicBezTo>
                <a:cubicBezTo>
                  <a:pt x="1012" y="227"/>
                  <a:pt x="1012" y="227"/>
                  <a:pt x="1012" y="227"/>
                </a:cubicBezTo>
                <a:cubicBezTo>
                  <a:pt x="1014" y="223"/>
                  <a:pt x="1014" y="223"/>
                  <a:pt x="1014" y="223"/>
                </a:cubicBezTo>
                <a:cubicBezTo>
                  <a:pt x="1020" y="218"/>
                  <a:pt x="1020" y="218"/>
                  <a:pt x="1020" y="218"/>
                </a:cubicBezTo>
                <a:cubicBezTo>
                  <a:pt x="1017" y="215"/>
                  <a:pt x="1026" y="219"/>
                  <a:pt x="1022" y="212"/>
                </a:cubicBezTo>
                <a:cubicBezTo>
                  <a:pt x="1027" y="209"/>
                  <a:pt x="1018" y="219"/>
                  <a:pt x="1028" y="212"/>
                </a:cubicBezTo>
                <a:cubicBezTo>
                  <a:pt x="1024" y="215"/>
                  <a:pt x="1024" y="215"/>
                  <a:pt x="1024" y="215"/>
                </a:cubicBezTo>
                <a:cubicBezTo>
                  <a:pt x="1024" y="215"/>
                  <a:pt x="1027" y="214"/>
                  <a:pt x="1023" y="214"/>
                </a:cubicBezTo>
                <a:cubicBezTo>
                  <a:pt x="1024" y="216"/>
                  <a:pt x="1024" y="216"/>
                  <a:pt x="1024" y="216"/>
                </a:cubicBezTo>
                <a:cubicBezTo>
                  <a:pt x="1026" y="216"/>
                  <a:pt x="1026" y="216"/>
                  <a:pt x="1026" y="216"/>
                </a:cubicBezTo>
                <a:cubicBezTo>
                  <a:pt x="1028" y="216"/>
                  <a:pt x="1028" y="216"/>
                  <a:pt x="1028" y="216"/>
                </a:cubicBezTo>
                <a:cubicBezTo>
                  <a:pt x="1027" y="218"/>
                  <a:pt x="1027" y="218"/>
                  <a:pt x="1027" y="218"/>
                </a:cubicBezTo>
                <a:cubicBezTo>
                  <a:pt x="1027" y="217"/>
                  <a:pt x="1029" y="218"/>
                  <a:pt x="1029" y="219"/>
                </a:cubicBezTo>
                <a:cubicBezTo>
                  <a:pt x="1029" y="220"/>
                  <a:pt x="1029" y="220"/>
                  <a:pt x="1029" y="220"/>
                </a:cubicBezTo>
                <a:cubicBezTo>
                  <a:pt x="1025" y="220"/>
                  <a:pt x="1025" y="220"/>
                  <a:pt x="1025" y="220"/>
                </a:cubicBezTo>
                <a:cubicBezTo>
                  <a:pt x="1025" y="220"/>
                  <a:pt x="1029" y="218"/>
                  <a:pt x="1024" y="221"/>
                </a:cubicBezTo>
                <a:cubicBezTo>
                  <a:pt x="1027" y="221"/>
                  <a:pt x="1027" y="221"/>
                  <a:pt x="1027" y="221"/>
                </a:cubicBezTo>
                <a:cubicBezTo>
                  <a:pt x="1026" y="223"/>
                  <a:pt x="1026" y="223"/>
                  <a:pt x="1026" y="223"/>
                </a:cubicBezTo>
                <a:cubicBezTo>
                  <a:pt x="1032" y="225"/>
                  <a:pt x="1032" y="225"/>
                  <a:pt x="1032" y="225"/>
                </a:cubicBezTo>
                <a:cubicBezTo>
                  <a:pt x="1033" y="224"/>
                  <a:pt x="1033" y="224"/>
                  <a:pt x="1033" y="224"/>
                </a:cubicBezTo>
                <a:cubicBezTo>
                  <a:pt x="1032" y="224"/>
                  <a:pt x="1035" y="228"/>
                  <a:pt x="1032" y="222"/>
                </a:cubicBezTo>
                <a:cubicBezTo>
                  <a:pt x="1036" y="221"/>
                  <a:pt x="1036" y="221"/>
                  <a:pt x="1036" y="221"/>
                </a:cubicBezTo>
                <a:cubicBezTo>
                  <a:pt x="1035" y="220"/>
                  <a:pt x="1035" y="220"/>
                  <a:pt x="1035" y="220"/>
                </a:cubicBezTo>
                <a:cubicBezTo>
                  <a:pt x="1038" y="219"/>
                  <a:pt x="1038" y="219"/>
                  <a:pt x="1038" y="219"/>
                </a:cubicBezTo>
                <a:cubicBezTo>
                  <a:pt x="1038" y="216"/>
                  <a:pt x="1038" y="216"/>
                  <a:pt x="1038" y="216"/>
                </a:cubicBezTo>
                <a:cubicBezTo>
                  <a:pt x="1039" y="215"/>
                  <a:pt x="1039" y="215"/>
                  <a:pt x="1039" y="215"/>
                </a:cubicBezTo>
                <a:cubicBezTo>
                  <a:pt x="1039" y="215"/>
                  <a:pt x="1044" y="214"/>
                  <a:pt x="1038" y="214"/>
                </a:cubicBezTo>
                <a:cubicBezTo>
                  <a:pt x="1039" y="213"/>
                  <a:pt x="1039" y="213"/>
                  <a:pt x="1039" y="213"/>
                </a:cubicBezTo>
                <a:cubicBezTo>
                  <a:pt x="1044" y="215"/>
                  <a:pt x="1044" y="215"/>
                  <a:pt x="1044" y="215"/>
                </a:cubicBezTo>
                <a:cubicBezTo>
                  <a:pt x="1046" y="209"/>
                  <a:pt x="1046" y="209"/>
                  <a:pt x="1046" y="209"/>
                </a:cubicBezTo>
                <a:cubicBezTo>
                  <a:pt x="1045" y="208"/>
                  <a:pt x="1045" y="208"/>
                  <a:pt x="1045" y="208"/>
                </a:cubicBezTo>
                <a:cubicBezTo>
                  <a:pt x="1042" y="209"/>
                  <a:pt x="1042" y="209"/>
                  <a:pt x="1042" y="209"/>
                </a:cubicBezTo>
                <a:cubicBezTo>
                  <a:pt x="1041" y="208"/>
                  <a:pt x="1045" y="204"/>
                  <a:pt x="1037" y="207"/>
                </a:cubicBezTo>
                <a:cubicBezTo>
                  <a:pt x="1038" y="207"/>
                  <a:pt x="1038" y="207"/>
                  <a:pt x="1038" y="207"/>
                </a:cubicBezTo>
                <a:cubicBezTo>
                  <a:pt x="1037" y="206"/>
                  <a:pt x="1046" y="208"/>
                  <a:pt x="1034" y="206"/>
                </a:cubicBezTo>
                <a:cubicBezTo>
                  <a:pt x="1034" y="205"/>
                  <a:pt x="1034" y="205"/>
                  <a:pt x="1034" y="205"/>
                </a:cubicBezTo>
                <a:cubicBezTo>
                  <a:pt x="1050" y="207"/>
                  <a:pt x="1050" y="207"/>
                  <a:pt x="1050" y="207"/>
                </a:cubicBezTo>
                <a:cubicBezTo>
                  <a:pt x="1048" y="202"/>
                  <a:pt x="1055" y="209"/>
                  <a:pt x="1054" y="201"/>
                </a:cubicBezTo>
                <a:cubicBezTo>
                  <a:pt x="1057" y="199"/>
                  <a:pt x="1057" y="199"/>
                  <a:pt x="1057" y="199"/>
                </a:cubicBezTo>
                <a:cubicBezTo>
                  <a:pt x="1054" y="198"/>
                  <a:pt x="1054" y="198"/>
                  <a:pt x="1054" y="198"/>
                </a:cubicBezTo>
                <a:cubicBezTo>
                  <a:pt x="1051" y="200"/>
                  <a:pt x="1051" y="200"/>
                  <a:pt x="1051" y="200"/>
                </a:cubicBezTo>
                <a:cubicBezTo>
                  <a:pt x="1051" y="200"/>
                  <a:pt x="1048" y="199"/>
                  <a:pt x="1052" y="200"/>
                </a:cubicBezTo>
                <a:cubicBezTo>
                  <a:pt x="1052" y="199"/>
                  <a:pt x="1052" y="199"/>
                  <a:pt x="1051" y="198"/>
                </a:cubicBezTo>
                <a:cubicBezTo>
                  <a:pt x="1052" y="197"/>
                  <a:pt x="1057" y="197"/>
                  <a:pt x="1047" y="200"/>
                </a:cubicBezTo>
                <a:cubicBezTo>
                  <a:pt x="1045" y="202"/>
                  <a:pt x="1045" y="202"/>
                  <a:pt x="1045" y="202"/>
                </a:cubicBezTo>
                <a:cubicBezTo>
                  <a:pt x="1044" y="200"/>
                  <a:pt x="1052" y="201"/>
                  <a:pt x="1042" y="199"/>
                </a:cubicBezTo>
                <a:cubicBezTo>
                  <a:pt x="1045" y="198"/>
                  <a:pt x="1045" y="198"/>
                  <a:pt x="1045" y="198"/>
                </a:cubicBezTo>
                <a:cubicBezTo>
                  <a:pt x="1045" y="195"/>
                  <a:pt x="1051" y="200"/>
                  <a:pt x="1047" y="193"/>
                </a:cubicBezTo>
                <a:cubicBezTo>
                  <a:pt x="1048" y="194"/>
                  <a:pt x="1048" y="194"/>
                  <a:pt x="1049" y="195"/>
                </a:cubicBezTo>
                <a:cubicBezTo>
                  <a:pt x="1052" y="193"/>
                  <a:pt x="1051" y="202"/>
                  <a:pt x="1054" y="193"/>
                </a:cubicBezTo>
                <a:cubicBezTo>
                  <a:pt x="1052" y="196"/>
                  <a:pt x="1052" y="196"/>
                  <a:pt x="1052" y="196"/>
                </a:cubicBezTo>
                <a:cubicBezTo>
                  <a:pt x="1057" y="194"/>
                  <a:pt x="1057" y="194"/>
                  <a:pt x="1057" y="194"/>
                </a:cubicBezTo>
                <a:cubicBezTo>
                  <a:pt x="1060" y="198"/>
                  <a:pt x="1060" y="198"/>
                  <a:pt x="1060" y="198"/>
                </a:cubicBezTo>
                <a:cubicBezTo>
                  <a:pt x="1062" y="198"/>
                  <a:pt x="1061" y="196"/>
                  <a:pt x="1064" y="196"/>
                </a:cubicBezTo>
                <a:cubicBezTo>
                  <a:pt x="1063" y="195"/>
                  <a:pt x="1063" y="195"/>
                  <a:pt x="1063" y="195"/>
                </a:cubicBezTo>
                <a:cubicBezTo>
                  <a:pt x="1064" y="193"/>
                  <a:pt x="1064" y="193"/>
                  <a:pt x="1064" y="193"/>
                </a:cubicBezTo>
                <a:cubicBezTo>
                  <a:pt x="1064" y="192"/>
                  <a:pt x="1069" y="193"/>
                  <a:pt x="1074" y="188"/>
                </a:cubicBezTo>
                <a:cubicBezTo>
                  <a:pt x="1072" y="185"/>
                  <a:pt x="1072" y="185"/>
                  <a:pt x="1072" y="185"/>
                </a:cubicBezTo>
                <a:cubicBezTo>
                  <a:pt x="1072" y="184"/>
                  <a:pt x="1072" y="184"/>
                  <a:pt x="1072" y="184"/>
                </a:cubicBezTo>
                <a:cubicBezTo>
                  <a:pt x="1075" y="185"/>
                  <a:pt x="1075" y="185"/>
                  <a:pt x="1075" y="185"/>
                </a:cubicBezTo>
                <a:cubicBezTo>
                  <a:pt x="1075" y="185"/>
                  <a:pt x="1075" y="185"/>
                  <a:pt x="1075" y="185"/>
                </a:cubicBezTo>
                <a:cubicBezTo>
                  <a:pt x="1075" y="182"/>
                  <a:pt x="1075" y="182"/>
                  <a:pt x="1075" y="182"/>
                </a:cubicBezTo>
                <a:cubicBezTo>
                  <a:pt x="1070" y="180"/>
                  <a:pt x="1070" y="180"/>
                  <a:pt x="1070" y="180"/>
                </a:cubicBezTo>
                <a:cubicBezTo>
                  <a:pt x="1067" y="184"/>
                  <a:pt x="1067" y="184"/>
                  <a:pt x="1067" y="184"/>
                </a:cubicBezTo>
                <a:cubicBezTo>
                  <a:pt x="1068" y="184"/>
                  <a:pt x="1068" y="184"/>
                  <a:pt x="1068" y="184"/>
                </a:cubicBezTo>
                <a:cubicBezTo>
                  <a:pt x="1063" y="184"/>
                  <a:pt x="1063" y="184"/>
                  <a:pt x="1063" y="184"/>
                </a:cubicBezTo>
                <a:cubicBezTo>
                  <a:pt x="1063" y="183"/>
                  <a:pt x="1063" y="183"/>
                  <a:pt x="1063" y="183"/>
                </a:cubicBezTo>
                <a:cubicBezTo>
                  <a:pt x="1063" y="183"/>
                  <a:pt x="1063" y="183"/>
                  <a:pt x="1063" y="183"/>
                </a:cubicBezTo>
                <a:cubicBezTo>
                  <a:pt x="1063" y="183"/>
                  <a:pt x="1063" y="183"/>
                  <a:pt x="1064" y="184"/>
                </a:cubicBezTo>
                <a:cubicBezTo>
                  <a:pt x="1065" y="179"/>
                  <a:pt x="1065" y="179"/>
                  <a:pt x="1065" y="179"/>
                </a:cubicBezTo>
                <a:cubicBezTo>
                  <a:pt x="1065" y="178"/>
                  <a:pt x="1063" y="178"/>
                  <a:pt x="1064" y="177"/>
                </a:cubicBezTo>
                <a:cubicBezTo>
                  <a:pt x="1070" y="177"/>
                  <a:pt x="1070" y="177"/>
                  <a:pt x="1070" y="177"/>
                </a:cubicBezTo>
                <a:cubicBezTo>
                  <a:pt x="1075" y="173"/>
                  <a:pt x="1075" y="173"/>
                  <a:pt x="1075" y="173"/>
                </a:cubicBezTo>
                <a:cubicBezTo>
                  <a:pt x="1076" y="173"/>
                  <a:pt x="1076" y="173"/>
                  <a:pt x="1076" y="173"/>
                </a:cubicBezTo>
                <a:cubicBezTo>
                  <a:pt x="1075" y="170"/>
                  <a:pt x="1075" y="170"/>
                  <a:pt x="1075" y="170"/>
                </a:cubicBezTo>
                <a:cubicBezTo>
                  <a:pt x="1081" y="166"/>
                  <a:pt x="1081" y="166"/>
                  <a:pt x="1081" y="166"/>
                </a:cubicBezTo>
                <a:cubicBezTo>
                  <a:pt x="1083" y="162"/>
                  <a:pt x="1083" y="162"/>
                  <a:pt x="1083" y="162"/>
                </a:cubicBezTo>
                <a:cubicBezTo>
                  <a:pt x="1087" y="162"/>
                  <a:pt x="1087" y="162"/>
                  <a:pt x="1087" y="162"/>
                </a:cubicBezTo>
                <a:cubicBezTo>
                  <a:pt x="1088" y="161"/>
                  <a:pt x="1088" y="161"/>
                  <a:pt x="1088" y="161"/>
                </a:cubicBezTo>
                <a:cubicBezTo>
                  <a:pt x="1086" y="159"/>
                  <a:pt x="1086" y="159"/>
                  <a:pt x="1086" y="159"/>
                </a:cubicBezTo>
                <a:cubicBezTo>
                  <a:pt x="1099" y="150"/>
                  <a:pt x="1099" y="150"/>
                  <a:pt x="1099" y="150"/>
                </a:cubicBezTo>
                <a:cubicBezTo>
                  <a:pt x="1102" y="152"/>
                  <a:pt x="1090" y="151"/>
                  <a:pt x="1103" y="151"/>
                </a:cubicBezTo>
                <a:cubicBezTo>
                  <a:pt x="1103" y="148"/>
                  <a:pt x="1103" y="148"/>
                  <a:pt x="1103" y="148"/>
                </a:cubicBezTo>
                <a:cubicBezTo>
                  <a:pt x="1104" y="148"/>
                  <a:pt x="1104" y="148"/>
                  <a:pt x="1104" y="148"/>
                </a:cubicBezTo>
                <a:cubicBezTo>
                  <a:pt x="1103" y="146"/>
                  <a:pt x="1103" y="146"/>
                  <a:pt x="1103" y="146"/>
                </a:cubicBezTo>
                <a:cubicBezTo>
                  <a:pt x="1106" y="146"/>
                  <a:pt x="1106" y="146"/>
                  <a:pt x="1106" y="146"/>
                </a:cubicBezTo>
                <a:cubicBezTo>
                  <a:pt x="1107" y="147"/>
                  <a:pt x="1107" y="147"/>
                  <a:pt x="1107" y="147"/>
                </a:cubicBezTo>
                <a:cubicBezTo>
                  <a:pt x="1109" y="148"/>
                  <a:pt x="1109" y="151"/>
                  <a:pt x="1111" y="145"/>
                </a:cubicBezTo>
                <a:cubicBezTo>
                  <a:pt x="1111" y="146"/>
                  <a:pt x="1111" y="146"/>
                  <a:pt x="1111" y="146"/>
                </a:cubicBezTo>
                <a:cubicBezTo>
                  <a:pt x="1108" y="147"/>
                  <a:pt x="1108" y="147"/>
                  <a:pt x="1108" y="147"/>
                </a:cubicBezTo>
                <a:cubicBezTo>
                  <a:pt x="1108" y="149"/>
                  <a:pt x="1108" y="149"/>
                  <a:pt x="1108" y="149"/>
                </a:cubicBezTo>
                <a:cubicBezTo>
                  <a:pt x="1107" y="148"/>
                  <a:pt x="1114" y="152"/>
                  <a:pt x="1116" y="144"/>
                </a:cubicBezTo>
                <a:cubicBezTo>
                  <a:pt x="1110" y="141"/>
                  <a:pt x="1110" y="141"/>
                  <a:pt x="1110" y="141"/>
                </a:cubicBezTo>
                <a:cubicBezTo>
                  <a:pt x="1109" y="142"/>
                  <a:pt x="1109" y="142"/>
                  <a:pt x="1109" y="142"/>
                </a:cubicBezTo>
                <a:cubicBezTo>
                  <a:pt x="1109" y="141"/>
                  <a:pt x="1109" y="141"/>
                  <a:pt x="1109" y="141"/>
                </a:cubicBezTo>
                <a:cubicBezTo>
                  <a:pt x="1106" y="141"/>
                  <a:pt x="1106" y="141"/>
                  <a:pt x="1106" y="141"/>
                </a:cubicBezTo>
                <a:cubicBezTo>
                  <a:pt x="1105" y="138"/>
                  <a:pt x="1108" y="137"/>
                  <a:pt x="1112" y="138"/>
                </a:cubicBezTo>
                <a:cubicBezTo>
                  <a:pt x="1109" y="137"/>
                  <a:pt x="1109" y="137"/>
                  <a:pt x="1109" y="137"/>
                </a:cubicBezTo>
                <a:cubicBezTo>
                  <a:pt x="1112" y="134"/>
                  <a:pt x="1112" y="134"/>
                  <a:pt x="1112" y="134"/>
                </a:cubicBezTo>
                <a:cubicBezTo>
                  <a:pt x="1118" y="132"/>
                  <a:pt x="1109" y="138"/>
                  <a:pt x="1117" y="133"/>
                </a:cubicBezTo>
                <a:cubicBezTo>
                  <a:pt x="1121" y="136"/>
                  <a:pt x="1121" y="136"/>
                  <a:pt x="1121" y="136"/>
                </a:cubicBezTo>
                <a:cubicBezTo>
                  <a:pt x="1120" y="136"/>
                  <a:pt x="1123" y="132"/>
                  <a:pt x="1121" y="137"/>
                </a:cubicBezTo>
                <a:cubicBezTo>
                  <a:pt x="1126" y="137"/>
                  <a:pt x="1126" y="137"/>
                  <a:pt x="1126" y="137"/>
                </a:cubicBezTo>
                <a:cubicBezTo>
                  <a:pt x="1131" y="138"/>
                  <a:pt x="1131" y="138"/>
                  <a:pt x="1131" y="138"/>
                </a:cubicBezTo>
                <a:cubicBezTo>
                  <a:pt x="1133" y="137"/>
                  <a:pt x="1133" y="137"/>
                  <a:pt x="1133" y="137"/>
                </a:cubicBezTo>
                <a:cubicBezTo>
                  <a:pt x="1134" y="137"/>
                  <a:pt x="1132" y="142"/>
                  <a:pt x="1134" y="136"/>
                </a:cubicBezTo>
                <a:cubicBezTo>
                  <a:pt x="1133" y="134"/>
                  <a:pt x="1133" y="134"/>
                  <a:pt x="1133" y="134"/>
                </a:cubicBezTo>
                <a:cubicBezTo>
                  <a:pt x="1133" y="135"/>
                  <a:pt x="1133" y="134"/>
                  <a:pt x="1134" y="133"/>
                </a:cubicBezTo>
                <a:cubicBezTo>
                  <a:pt x="1129" y="132"/>
                  <a:pt x="1129" y="132"/>
                  <a:pt x="1129" y="132"/>
                </a:cubicBezTo>
                <a:cubicBezTo>
                  <a:pt x="1129" y="130"/>
                  <a:pt x="1129" y="130"/>
                  <a:pt x="1129" y="130"/>
                </a:cubicBezTo>
                <a:cubicBezTo>
                  <a:pt x="1127" y="130"/>
                  <a:pt x="1127" y="130"/>
                  <a:pt x="1127" y="130"/>
                </a:cubicBezTo>
                <a:cubicBezTo>
                  <a:pt x="1125" y="128"/>
                  <a:pt x="1136" y="130"/>
                  <a:pt x="1125" y="125"/>
                </a:cubicBezTo>
                <a:cubicBezTo>
                  <a:pt x="1130" y="126"/>
                  <a:pt x="1126" y="120"/>
                  <a:pt x="1132" y="123"/>
                </a:cubicBezTo>
                <a:cubicBezTo>
                  <a:pt x="1127" y="125"/>
                  <a:pt x="1127" y="125"/>
                  <a:pt x="1127" y="125"/>
                </a:cubicBezTo>
                <a:cubicBezTo>
                  <a:pt x="1127" y="127"/>
                  <a:pt x="1127" y="127"/>
                  <a:pt x="1127" y="127"/>
                </a:cubicBezTo>
                <a:cubicBezTo>
                  <a:pt x="1134" y="125"/>
                  <a:pt x="1134" y="125"/>
                  <a:pt x="1134" y="125"/>
                </a:cubicBezTo>
                <a:cubicBezTo>
                  <a:pt x="1135" y="123"/>
                  <a:pt x="1135" y="123"/>
                  <a:pt x="1135" y="123"/>
                </a:cubicBezTo>
                <a:cubicBezTo>
                  <a:pt x="1138" y="123"/>
                  <a:pt x="1138" y="123"/>
                  <a:pt x="1138" y="123"/>
                </a:cubicBezTo>
                <a:cubicBezTo>
                  <a:pt x="1138" y="121"/>
                  <a:pt x="1138" y="121"/>
                  <a:pt x="1138" y="121"/>
                </a:cubicBezTo>
                <a:cubicBezTo>
                  <a:pt x="1140" y="121"/>
                  <a:pt x="1140" y="121"/>
                  <a:pt x="1140" y="121"/>
                </a:cubicBezTo>
                <a:cubicBezTo>
                  <a:pt x="1142" y="118"/>
                  <a:pt x="1124" y="136"/>
                  <a:pt x="1147" y="114"/>
                </a:cubicBezTo>
                <a:cubicBezTo>
                  <a:pt x="1148" y="112"/>
                  <a:pt x="1148" y="112"/>
                  <a:pt x="1148" y="112"/>
                </a:cubicBezTo>
                <a:cubicBezTo>
                  <a:pt x="1145" y="111"/>
                  <a:pt x="1145" y="111"/>
                  <a:pt x="1145" y="111"/>
                </a:cubicBezTo>
                <a:cubicBezTo>
                  <a:pt x="1144" y="111"/>
                  <a:pt x="1142" y="115"/>
                  <a:pt x="1140" y="111"/>
                </a:cubicBezTo>
                <a:cubicBezTo>
                  <a:pt x="1144" y="110"/>
                  <a:pt x="1144" y="110"/>
                  <a:pt x="1144" y="110"/>
                </a:cubicBezTo>
                <a:cubicBezTo>
                  <a:pt x="1145" y="109"/>
                  <a:pt x="1135" y="115"/>
                  <a:pt x="1147" y="107"/>
                </a:cubicBezTo>
                <a:cubicBezTo>
                  <a:pt x="1149" y="111"/>
                  <a:pt x="1149" y="111"/>
                  <a:pt x="1149" y="111"/>
                </a:cubicBezTo>
                <a:cubicBezTo>
                  <a:pt x="1156" y="105"/>
                  <a:pt x="1156" y="105"/>
                  <a:pt x="1156" y="105"/>
                </a:cubicBezTo>
                <a:cubicBezTo>
                  <a:pt x="1160" y="104"/>
                  <a:pt x="1160" y="104"/>
                  <a:pt x="1160" y="104"/>
                </a:cubicBezTo>
                <a:cubicBezTo>
                  <a:pt x="1167" y="95"/>
                  <a:pt x="1167" y="95"/>
                  <a:pt x="1167" y="95"/>
                </a:cubicBezTo>
                <a:cubicBezTo>
                  <a:pt x="1174" y="92"/>
                  <a:pt x="1174" y="92"/>
                  <a:pt x="1174" y="92"/>
                </a:cubicBezTo>
                <a:cubicBezTo>
                  <a:pt x="1173" y="90"/>
                  <a:pt x="1173" y="90"/>
                  <a:pt x="1173" y="90"/>
                </a:cubicBezTo>
                <a:cubicBezTo>
                  <a:pt x="1177" y="87"/>
                  <a:pt x="1177" y="87"/>
                  <a:pt x="1177" y="87"/>
                </a:cubicBezTo>
                <a:cubicBezTo>
                  <a:pt x="1179" y="86"/>
                  <a:pt x="1182" y="86"/>
                  <a:pt x="1182" y="85"/>
                </a:cubicBezTo>
                <a:cubicBezTo>
                  <a:pt x="1184" y="86"/>
                  <a:pt x="1184" y="86"/>
                  <a:pt x="1184" y="86"/>
                </a:cubicBezTo>
                <a:cubicBezTo>
                  <a:pt x="1177" y="89"/>
                  <a:pt x="1177" y="89"/>
                  <a:pt x="1177" y="89"/>
                </a:cubicBezTo>
                <a:cubicBezTo>
                  <a:pt x="1179" y="90"/>
                  <a:pt x="1179" y="90"/>
                  <a:pt x="1179" y="90"/>
                </a:cubicBezTo>
                <a:cubicBezTo>
                  <a:pt x="1177" y="92"/>
                  <a:pt x="1177" y="92"/>
                  <a:pt x="1177" y="92"/>
                </a:cubicBezTo>
                <a:cubicBezTo>
                  <a:pt x="1176" y="94"/>
                  <a:pt x="1176" y="94"/>
                  <a:pt x="1176" y="94"/>
                </a:cubicBezTo>
                <a:cubicBezTo>
                  <a:pt x="1176" y="96"/>
                  <a:pt x="1176" y="96"/>
                  <a:pt x="1176" y="96"/>
                </a:cubicBezTo>
                <a:cubicBezTo>
                  <a:pt x="1177" y="97"/>
                  <a:pt x="1177" y="97"/>
                  <a:pt x="1177" y="97"/>
                </a:cubicBezTo>
                <a:cubicBezTo>
                  <a:pt x="1179" y="95"/>
                  <a:pt x="1179" y="95"/>
                  <a:pt x="1179" y="95"/>
                </a:cubicBezTo>
                <a:cubicBezTo>
                  <a:pt x="1182" y="92"/>
                  <a:pt x="1182" y="92"/>
                  <a:pt x="1182" y="92"/>
                </a:cubicBezTo>
                <a:cubicBezTo>
                  <a:pt x="1185" y="91"/>
                  <a:pt x="1187" y="95"/>
                  <a:pt x="1188" y="91"/>
                </a:cubicBezTo>
                <a:cubicBezTo>
                  <a:pt x="1187" y="88"/>
                  <a:pt x="1187" y="88"/>
                  <a:pt x="1187" y="88"/>
                </a:cubicBezTo>
                <a:cubicBezTo>
                  <a:pt x="1190" y="86"/>
                  <a:pt x="1190" y="86"/>
                  <a:pt x="1190" y="86"/>
                </a:cubicBezTo>
                <a:cubicBezTo>
                  <a:pt x="1196" y="86"/>
                  <a:pt x="1196" y="86"/>
                  <a:pt x="1196" y="86"/>
                </a:cubicBezTo>
                <a:cubicBezTo>
                  <a:pt x="1189" y="88"/>
                  <a:pt x="1204" y="88"/>
                  <a:pt x="1192" y="89"/>
                </a:cubicBezTo>
                <a:cubicBezTo>
                  <a:pt x="1189" y="94"/>
                  <a:pt x="1189" y="94"/>
                  <a:pt x="1189" y="94"/>
                </a:cubicBezTo>
                <a:cubicBezTo>
                  <a:pt x="1184" y="98"/>
                  <a:pt x="1184" y="98"/>
                  <a:pt x="1184" y="98"/>
                </a:cubicBezTo>
                <a:cubicBezTo>
                  <a:pt x="1182" y="101"/>
                  <a:pt x="1182" y="101"/>
                  <a:pt x="1182" y="101"/>
                </a:cubicBezTo>
                <a:cubicBezTo>
                  <a:pt x="1177" y="101"/>
                  <a:pt x="1177" y="101"/>
                  <a:pt x="1177" y="101"/>
                </a:cubicBezTo>
                <a:cubicBezTo>
                  <a:pt x="1180" y="104"/>
                  <a:pt x="1180" y="104"/>
                  <a:pt x="1180" y="104"/>
                </a:cubicBezTo>
                <a:cubicBezTo>
                  <a:pt x="1177" y="108"/>
                  <a:pt x="1177" y="108"/>
                  <a:pt x="1177" y="108"/>
                </a:cubicBezTo>
                <a:cubicBezTo>
                  <a:pt x="1171" y="111"/>
                  <a:pt x="1171" y="111"/>
                  <a:pt x="1171" y="111"/>
                </a:cubicBezTo>
                <a:cubicBezTo>
                  <a:pt x="1172" y="110"/>
                  <a:pt x="1172" y="110"/>
                  <a:pt x="1172" y="110"/>
                </a:cubicBezTo>
                <a:cubicBezTo>
                  <a:pt x="1168" y="108"/>
                  <a:pt x="1168" y="108"/>
                  <a:pt x="1168" y="108"/>
                </a:cubicBezTo>
                <a:cubicBezTo>
                  <a:pt x="1165" y="110"/>
                  <a:pt x="1165" y="110"/>
                  <a:pt x="1165" y="110"/>
                </a:cubicBezTo>
                <a:cubicBezTo>
                  <a:pt x="1169" y="114"/>
                  <a:pt x="1169" y="114"/>
                  <a:pt x="1169" y="114"/>
                </a:cubicBezTo>
                <a:cubicBezTo>
                  <a:pt x="1166" y="117"/>
                  <a:pt x="1166" y="117"/>
                  <a:pt x="1166" y="117"/>
                </a:cubicBezTo>
                <a:cubicBezTo>
                  <a:pt x="1166" y="119"/>
                  <a:pt x="1175" y="110"/>
                  <a:pt x="1161" y="120"/>
                </a:cubicBezTo>
                <a:cubicBezTo>
                  <a:pt x="1161" y="122"/>
                  <a:pt x="1161" y="122"/>
                  <a:pt x="1161" y="122"/>
                </a:cubicBezTo>
                <a:cubicBezTo>
                  <a:pt x="1158" y="119"/>
                  <a:pt x="1158" y="119"/>
                  <a:pt x="1158" y="119"/>
                </a:cubicBezTo>
                <a:cubicBezTo>
                  <a:pt x="1154" y="123"/>
                  <a:pt x="1154" y="123"/>
                  <a:pt x="1154" y="123"/>
                </a:cubicBezTo>
                <a:cubicBezTo>
                  <a:pt x="1155" y="125"/>
                  <a:pt x="1155" y="125"/>
                  <a:pt x="1155" y="125"/>
                </a:cubicBezTo>
                <a:cubicBezTo>
                  <a:pt x="1157" y="125"/>
                  <a:pt x="1157" y="125"/>
                  <a:pt x="1157" y="125"/>
                </a:cubicBezTo>
                <a:cubicBezTo>
                  <a:pt x="1155" y="127"/>
                  <a:pt x="1155" y="127"/>
                  <a:pt x="1155" y="127"/>
                </a:cubicBezTo>
                <a:cubicBezTo>
                  <a:pt x="1151" y="126"/>
                  <a:pt x="1151" y="126"/>
                  <a:pt x="1151" y="126"/>
                </a:cubicBezTo>
                <a:cubicBezTo>
                  <a:pt x="1146" y="129"/>
                  <a:pt x="1146" y="129"/>
                  <a:pt x="1146" y="129"/>
                </a:cubicBezTo>
                <a:cubicBezTo>
                  <a:pt x="1147" y="127"/>
                  <a:pt x="1145" y="126"/>
                  <a:pt x="1150" y="132"/>
                </a:cubicBezTo>
                <a:cubicBezTo>
                  <a:pt x="1148" y="134"/>
                  <a:pt x="1148" y="134"/>
                  <a:pt x="1148" y="134"/>
                </a:cubicBezTo>
                <a:cubicBezTo>
                  <a:pt x="1142" y="134"/>
                  <a:pt x="1142" y="134"/>
                  <a:pt x="1142" y="134"/>
                </a:cubicBezTo>
                <a:cubicBezTo>
                  <a:pt x="1140" y="136"/>
                  <a:pt x="1140" y="136"/>
                  <a:pt x="1140" y="136"/>
                </a:cubicBezTo>
                <a:cubicBezTo>
                  <a:pt x="1141" y="137"/>
                  <a:pt x="1141" y="137"/>
                  <a:pt x="1141" y="137"/>
                </a:cubicBezTo>
                <a:cubicBezTo>
                  <a:pt x="1141" y="140"/>
                  <a:pt x="1137" y="136"/>
                  <a:pt x="1138" y="140"/>
                </a:cubicBezTo>
                <a:cubicBezTo>
                  <a:pt x="1136" y="141"/>
                  <a:pt x="1135" y="138"/>
                  <a:pt x="1135" y="143"/>
                </a:cubicBezTo>
                <a:cubicBezTo>
                  <a:pt x="1131" y="144"/>
                  <a:pt x="1131" y="144"/>
                  <a:pt x="1131" y="144"/>
                </a:cubicBezTo>
                <a:cubicBezTo>
                  <a:pt x="1130" y="146"/>
                  <a:pt x="1140" y="143"/>
                  <a:pt x="1128" y="147"/>
                </a:cubicBezTo>
                <a:cubicBezTo>
                  <a:pt x="1126" y="152"/>
                  <a:pt x="1126" y="152"/>
                  <a:pt x="1126" y="152"/>
                </a:cubicBezTo>
                <a:cubicBezTo>
                  <a:pt x="1121" y="154"/>
                  <a:pt x="1121" y="154"/>
                  <a:pt x="1121" y="154"/>
                </a:cubicBezTo>
                <a:cubicBezTo>
                  <a:pt x="1119" y="159"/>
                  <a:pt x="1119" y="159"/>
                  <a:pt x="1119" y="159"/>
                </a:cubicBezTo>
                <a:cubicBezTo>
                  <a:pt x="1112" y="161"/>
                  <a:pt x="1112" y="161"/>
                  <a:pt x="1112" y="161"/>
                </a:cubicBezTo>
                <a:cubicBezTo>
                  <a:pt x="1114" y="162"/>
                  <a:pt x="1114" y="162"/>
                  <a:pt x="1114" y="162"/>
                </a:cubicBezTo>
                <a:cubicBezTo>
                  <a:pt x="1109" y="165"/>
                  <a:pt x="1109" y="165"/>
                  <a:pt x="1109" y="165"/>
                </a:cubicBezTo>
                <a:cubicBezTo>
                  <a:pt x="1103" y="173"/>
                  <a:pt x="1103" y="173"/>
                  <a:pt x="1103" y="173"/>
                </a:cubicBezTo>
                <a:cubicBezTo>
                  <a:pt x="1095" y="179"/>
                  <a:pt x="1095" y="179"/>
                  <a:pt x="1095" y="179"/>
                </a:cubicBezTo>
                <a:cubicBezTo>
                  <a:pt x="1091" y="185"/>
                  <a:pt x="1091" y="185"/>
                  <a:pt x="1091" y="185"/>
                </a:cubicBezTo>
                <a:cubicBezTo>
                  <a:pt x="1060" y="213"/>
                  <a:pt x="1060" y="213"/>
                  <a:pt x="1060" y="213"/>
                </a:cubicBezTo>
                <a:cubicBezTo>
                  <a:pt x="1053" y="220"/>
                  <a:pt x="1053" y="220"/>
                  <a:pt x="1053" y="220"/>
                </a:cubicBezTo>
                <a:cubicBezTo>
                  <a:pt x="1048" y="221"/>
                  <a:pt x="1048" y="221"/>
                  <a:pt x="1048" y="221"/>
                </a:cubicBezTo>
                <a:cubicBezTo>
                  <a:pt x="1049" y="223"/>
                  <a:pt x="1049" y="223"/>
                  <a:pt x="1049" y="223"/>
                </a:cubicBezTo>
                <a:cubicBezTo>
                  <a:pt x="1032" y="239"/>
                  <a:pt x="1032" y="239"/>
                  <a:pt x="1032" y="239"/>
                </a:cubicBezTo>
                <a:cubicBezTo>
                  <a:pt x="1024" y="244"/>
                  <a:pt x="1024" y="244"/>
                  <a:pt x="1024" y="244"/>
                </a:cubicBezTo>
                <a:cubicBezTo>
                  <a:pt x="1021" y="249"/>
                  <a:pt x="1021" y="249"/>
                  <a:pt x="1021" y="249"/>
                </a:cubicBezTo>
                <a:cubicBezTo>
                  <a:pt x="1020" y="249"/>
                  <a:pt x="1020" y="249"/>
                  <a:pt x="1020" y="249"/>
                </a:cubicBezTo>
                <a:cubicBezTo>
                  <a:pt x="1019" y="252"/>
                  <a:pt x="1019" y="252"/>
                  <a:pt x="1019" y="252"/>
                </a:cubicBezTo>
                <a:cubicBezTo>
                  <a:pt x="1014" y="255"/>
                  <a:pt x="1014" y="255"/>
                  <a:pt x="1014" y="255"/>
                </a:cubicBezTo>
                <a:cubicBezTo>
                  <a:pt x="1012" y="256"/>
                  <a:pt x="1012" y="256"/>
                  <a:pt x="1012" y="256"/>
                </a:cubicBezTo>
                <a:cubicBezTo>
                  <a:pt x="1018" y="258"/>
                  <a:pt x="1018" y="258"/>
                  <a:pt x="1018" y="258"/>
                </a:cubicBezTo>
                <a:cubicBezTo>
                  <a:pt x="1020" y="256"/>
                  <a:pt x="1020" y="256"/>
                  <a:pt x="1020" y="256"/>
                </a:cubicBezTo>
                <a:cubicBezTo>
                  <a:pt x="1021" y="256"/>
                  <a:pt x="1022" y="255"/>
                  <a:pt x="1022" y="258"/>
                </a:cubicBezTo>
                <a:cubicBezTo>
                  <a:pt x="1025" y="255"/>
                  <a:pt x="1025" y="255"/>
                  <a:pt x="1025" y="255"/>
                </a:cubicBezTo>
                <a:cubicBezTo>
                  <a:pt x="1025" y="256"/>
                  <a:pt x="1027" y="255"/>
                  <a:pt x="1024" y="256"/>
                </a:cubicBezTo>
                <a:cubicBezTo>
                  <a:pt x="1026" y="255"/>
                  <a:pt x="1030" y="258"/>
                  <a:pt x="1029" y="254"/>
                </a:cubicBezTo>
                <a:cubicBezTo>
                  <a:pt x="1036" y="252"/>
                  <a:pt x="1036" y="252"/>
                  <a:pt x="1036" y="252"/>
                </a:cubicBezTo>
                <a:cubicBezTo>
                  <a:pt x="1044" y="248"/>
                  <a:pt x="1044" y="248"/>
                  <a:pt x="1044" y="248"/>
                </a:cubicBezTo>
                <a:cubicBezTo>
                  <a:pt x="1047" y="244"/>
                  <a:pt x="1047" y="244"/>
                  <a:pt x="1047" y="244"/>
                </a:cubicBezTo>
                <a:cubicBezTo>
                  <a:pt x="1049" y="243"/>
                  <a:pt x="1053" y="244"/>
                  <a:pt x="1053" y="241"/>
                </a:cubicBezTo>
                <a:cubicBezTo>
                  <a:pt x="1055" y="242"/>
                  <a:pt x="1055" y="242"/>
                  <a:pt x="1055" y="242"/>
                </a:cubicBezTo>
                <a:cubicBezTo>
                  <a:pt x="1059" y="240"/>
                  <a:pt x="1059" y="240"/>
                  <a:pt x="1059" y="240"/>
                </a:cubicBezTo>
                <a:cubicBezTo>
                  <a:pt x="1060" y="237"/>
                  <a:pt x="1060" y="237"/>
                  <a:pt x="1060" y="237"/>
                </a:cubicBezTo>
                <a:cubicBezTo>
                  <a:pt x="1063" y="232"/>
                  <a:pt x="1062" y="244"/>
                  <a:pt x="1064" y="233"/>
                </a:cubicBezTo>
                <a:cubicBezTo>
                  <a:pt x="1066" y="234"/>
                  <a:pt x="1066" y="234"/>
                  <a:pt x="1066" y="234"/>
                </a:cubicBezTo>
                <a:cubicBezTo>
                  <a:pt x="1070" y="229"/>
                  <a:pt x="1070" y="229"/>
                  <a:pt x="1070" y="229"/>
                </a:cubicBezTo>
                <a:cubicBezTo>
                  <a:pt x="1074" y="229"/>
                  <a:pt x="1074" y="229"/>
                  <a:pt x="1074" y="229"/>
                </a:cubicBezTo>
                <a:cubicBezTo>
                  <a:pt x="1074" y="226"/>
                  <a:pt x="1074" y="226"/>
                  <a:pt x="1074" y="226"/>
                </a:cubicBezTo>
                <a:cubicBezTo>
                  <a:pt x="1077" y="222"/>
                  <a:pt x="1077" y="222"/>
                  <a:pt x="1077" y="222"/>
                </a:cubicBezTo>
                <a:cubicBezTo>
                  <a:pt x="1077" y="221"/>
                  <a:pt x="1077" y="221"/>
                  <a:pt x="1077" y="221"/>
                </a:cubicBezTo>
                <a:cubicBezTo>
                  <a:pt x="1077" y="220"/>
                  <a:pt x="1077" y="220"/>
                  <a:pt x="1077" y="220"/>
                </a:cubicBezTo>
                <a:cubicBezTo>
                  <a:pt x="1082" y="220"/>
                  <a:pt x="1082" y="220"/>
                  <a:pt x="1082" y="220"/>
                </a:cubicBezTo>
                <a:cubicBezTo>
                  <a:pt x="1083" y="217"/>
                  <a:pt x="1083" y="217"/>
                  <a:pt x="1083" y="217"/>
                </a:cubicBezTo>
                <a:cubicBezTo>
                  <a:pt x="1086" y="215"/>
                  <a:pt x="1086" y="215"/>
                  <a:pt x="1086" y="215"/>
                </a:cubicBezTo>
                <a:cubicBezTo>
                  <a:pt x="1089" y="215"/>
                  <a:pt x="1089" y="215"/>
                  <a:pt x="1089" y="215"/>
                </a:cubicBezTo>
                <a:cubicBezTo>
                  <a:pt x="1092" y="210"/>
                  <a:pt x="1092" y="210"/>
                  <a:pt x="1092" y="210"/>
                </a:cubicBezTo>
                <a:cubicBezTo>
                  <a:pt x="1092" y="209"/>
                  <a:pt x="1092" y="209"/>
                  <a:pt x="1092" y="209"/>
                </a:cubicBezTo>
                <a:cubicBezTo>
                  <a:pt x="1090" y="209"/>
                  <a:pt x="1090" y="209"/>
                  <a:pt x="1090" y="209"/>
                </a:cubicBezTo>
                <a:cubicBezTo>
                  <a:pt x="1088" y="207"/>
                  <a:pt x="1088" y="207"/>
                  <a:pt x="1088" y="207"/>
                </a:cubicBezTo>
                <a:cubicBezTo>
                  <a:pt x="1091" y="205"/>
                  <a:pt x="1091" y="205"/>
                  <a:pt x="1091" y="205"/>
                </a:cubicBezTo>
                <a:cubicBezTo>
                  <a:pt x="1093" y="207"/>
                  <a:pt x="1093" y="207"/>
                  <a:pt x="1093" y="207"/>
                </a:cubicBezTo>
                <a:cubicBezTo>
                  <a:pt x="1101" y="206"/>
                  <a:pt x="1101" y="206"/>
                  <a:pt x="1101" y="206"/>
                </a:cubicBezTo>
                <a:cubicBezTo>
                  <a:pt x="1105" y="199"/>
                  <a:pt x="1105" y="199"/>
                  <a:pt x="1105" y="199"/>
                </a:cubicBezTo>
                <a:cubicBezTo>
                  <a:pt x="1109" y="198"/>
                  <a:pt x="1109" y="198"/>
                  <a:pt x="1109" y="198"/>
                </a:cubicBezTo>
                <a:cubicBezTo>
                  <a:pt x="1109" y="197"/>
                  <a:pt x="1100" y="200"/>
                  <a:pt x="1111" y="194"/>
                </a:cubicBezTo>
                <a:cubicBezTo>
                  <a:pt x="1112" y="195"/>
                  <a:pt x="1112" y="195"/>
                  <a:pt x="1112" y="195"/>
                </a:cubicBezTo>
                <a:cubicBezTo>
                  <a:pt x="1115" y="193"/>
                  <a:pt x="1115" y="193"/>
                  <a:pt x="1115" y="193"/>
                </a:cubicBezTo>
                <a:cubicBezTo>
                  <a:pt x="1114" y="192"/>
                  <a:pt x="1114" y="192"/>
                  <a:pt x="1114" y="192"/>
                </a:cubicBezTo>
                <a:cubicBezTo>
                  <a:pt x="1119" y="187"/>
                  <a:pt x="1119" y="187"/>
                  <a:pt x="1119" y="187"/>
                </a:cubicBezTo>
                <a:cubicBezTo>
                  <a:pt x="1120" y="187"/>
                  <a:pt x="1120" y="187"/>
                  <a:pt x="1120" y="187"/>
                </a:cubicBezTo>
                <a:cubicBezTo>
                  <a:pt x="1121" y="183"/>
                  <a:pt x="1121" y="183"/>
                  <a:pt x="1121" y="183"/>
                </a:cubicBezTo>
                <a:cubicBezTo>
                  <a:pt x="1120" y="183"/>
                  <a:pt x="1120" y="180"/>
                  <a:pt x="1118" y="183"/>
                </a:cubicBezTo>
                <a:cubicBezTo>
                  <a:pt x="1123" y="181"/>
                  <a:pt x="1123" y="181"/>
                  <a:pt x="1123" y="181"/>
                </a:cubicBezTo>
                <a:cubicBezTo>
                  <a:pt x="1126" y="180"/>
                  <a:pt x="1126" y="180"/>
                  <a:pt x="1126" y="180"/>
                </a:cubicBezTo>
                <a:cubicBezTo>
                  <a:pt x="1126" y="178"/>
                  <a:pt x="1126" y="178"/>
                  <a:pt x="1126" y="178"/>
                </a:cubicBezTo>
                <a:cubicBezTo>
                  <a:pt x="1130" y="176"/>
                  <a:pt x="1130" y="176"/>
                  <a:pt x="1130" y="176"/>
                </a:cubicBezTo>
                <a:cubicBezTo>
                  <a:pt x="1139" y="169"/>
                  <a:pt x="1139" y="169"/>
                  <a:pt x="1139" y="169"/>
                </a:cubicBezTo>
                <a:cubicBezTo>
                  <a:pt x="1140" y="165"/>
                  <a:pt x="1140" y="165"/>
                  <a:pt x="1140" y="165"/>
                </a:cubicBezTo>
                <a:cubicBezTo>
                  <a:pt x="1144" y="165"/>
                  <a:pt x="1144" y="165"/>
                  <a:pt x="1144" y="165"/>
                </a:cubicBezTo>
                <a:cubicBezTo>
                  <a:pt x="1146" y="165"/>
                  <a:pt x="1129" y="172"/>
                  <a:pt x="1148" y="158"/>
                </a:cubicBezTo>
                <a:cubicBezTo>
                  <a:pt x="1149" y="157"/>
                  <a:pt x="1149" y="157"/>
                  <a:pt x="1149" y="157"/>
                </a:cubicBezTo>
                <a:cubicBezTo>
                  <a:pt x="1148" y="157"/>
                  <a:pt x="1148" y="160"/>
                  <a:pt x="1147" y="156"/>
                </a:cubicBezTo>
                <a:cubicBezTo>
                  <a:pt x="1153" y="156"/>
                  <a:pt x="1153" y="156"/>
                  <a:pt x="1153" y="156"/>
                </a:cubicBezTo>
                <a:cubicBezTo>
                  <a:pt x="1152" y="154"/>
                  <a:pt x="1149" y="160"/>
                  <a:pt x="1152" y="154"/>
                </a:cubicBezTo>
                <a:cubicBezTo>
                  <a:pt x="1156" y="153"/>
                  <a:pt x="1156" y="153"/>
                  <a:pt x="1156" y="153"/>
                </a:cubicBezTo>
                <a:cubicBezTo>
                  <a:pt x="1156" y="151"/>
                  <a:pt x="1156" y="151"/>
                  <a:pt x="1156" y="151"/>
                </a:cubicBezTo>
                <a:cubicBezTo>
                  <a:pt x="1157" y="149"/>
                  <a:pt x="1157" y="149"/>
                  <a:pt x="1157" y="149"/>
                </a:cubicBezTo>
                <a:cubicBezTo>
                  <a:pt x="1159" y="149"/>
                  <a:pt x="1159" y="149"/>
                  <a:pt x="1159" y="149"/>
                </a:cubicBezTo>
                <a:cubicBezTo>
                  <a:pt x="1165" y="142"/>
                  <a:pt x="1165" y="142"/>
                  <a:pt x="1165" y="142"/>
                </a:cubicBezTo>
                <a:cubicBezTo>
                  <a:pt x="1168" y="141"/>
                  <a:pt x="1168" y="141"/>
                  <a:pt x="1168" y="141"/>
                </a:cubicBezTo>
                <a:cubicBezTo>
                  <a:pt x="1170" y="135"/>
                  <a:pt x="1170" y="135"/>
                  <a:pt x="1170" y="135"/>
                </a:cubicBezTo>
                <a:cubicBezTo>
                  <a:pt x="1176" y="137"/>
                  <a:pt x="1176" y="137"/>
                  <a:pt x="1176" y="137"/>
                </a:cubicBezTo>
                <a:cubicBezTo>
                  <a:pt x="1180" y="134"/>
                  <a:pt x="1180" y="134"/>
                  <a:pt x="1180" y="134"/>
                </a:cubicBezTo>
                <a:cubicBezTo>
                  <a:pt x="1179" y="131"/>
                  <a:pt x="1179" y="131"/>
                  <a:pt x="1179" y="131"/>
                </a:cubicBezTo>
                <a:cubicBezTo>
                  <a:pt x="1180" y="129"/>
                  <a:pt x="1180" y="129"/>
                  <a:pt x="1180" y="129"/>
                </a:cubicBezTo>
                <a:cubicBezTo>
                  <a:pt x="1177" y="126"/>
                  <a:pt x="1177" y="126"/>
                  <a:pt x="1177" y="126"/>
                </a:cubicBezTo>
                <a:cubicBezTo>
                  <a:pt x="1177" y="127"/>
                  <a:pt x="1178" y="127"/>
                  <a:pt x="1178" y="125"/>
                </a:cubicBezTo>
                <a:cubicBezTo>
                  <a:pt x="1178" y="126"/>
                  <a:pt x="1178" y="126"/>
                  <a:pt x="1178" y="126"/>
                </a:cubicBezTo>
                <a:cubicBezTo>
                  <a:pt x="1180" y="127"/>
                  <a:pt x="1180" y="127"/>
                  <a:pt x="1180" y="127"/>
                </a:cubicBezTo>
                <a:cubicBezTo>
                  <a:pt x="1181" y="127"/>
                  <a:pt x="1182" y="128"/>
                  <a:pt x="1183" y="126"/>
                </a:cubicBezTo>
                <a:cubicBezTo>
                  <a:pt x="1177" y="123"/>
                  <a:pt x="1177" y="123"/>
                  <a:pt x="1177" y="123"/>
                </a:cubicBezTo>
                <a:cubicBezTo>
                  <a:pt x="1179" y="120"/>
                  <a:pt x="1179" y="120"/>
                  <a:pt x="1179" y="120"/>
                </a:cubicBezTo>
                <a:cubicBezTo>
                  <a:pt x="1183" y="125"/>
                  <a:pt x="1183" y="125"/>
                  <a:pt x="1183" y="125"/>
                </a:cubicBezTo>
                <a:cubicBezTo>
                  <a:pt x="1194" y="119"/>
                  <a:pt x="1194" y="119"/>
                  <a:pt x="1194" y="119"/>
                </a:cubicBezTo>
                <a:cubicBezTo>
                  <a:pt x="1193" y="117"/>
                  <a:pt x="1193" y="117"/>
                  <a:pt x="1193" y="117"/>
                </a:cubicBezTo>
                <a:cubicBezTo>
                  <a:pt x="1208" y="103"/>
                  <a:pt x="1208" y="103"/>
                  <a:pt x="1208" y="103"/>
                </a:cubicBezTo>
                <a:cubicBezTo>
                  <a:pt x="1211" y="103"/>
                  <a:pt x="1211" y="103"/>
                  <a:pt x="1211" y="103"/>
                </a:cubicBezTo>
                <a:cubicBezTo>
                  <a:pt x="1212" y="102"/>
                  <a:pt x="1212" y="102"/>
                  <a:pt x="1212" y="102"/>
                </a:cubicBezTo>
                <a:cubicBezTo>
                  <a:pt x="1208" y="100"/>
                  <a:pt x="1208" y="100"/>
                  <a:pt x="1208" y="100"/>
                </a:cubicBezTo>
                <a:cubicBezTo>
                  <a:pt x="1207" y="100"/>
                  <a:pt x="1206" y="105"/>
                  <a:pt x="1203" y="101"/>
                </a:cubicBezTo>
                <a:cubicBezTo>
                  <a:pt x="1205" y="101"/>
                  <a:pt x="1205" y="101"/>
                  <a:pt x="1205" y="101"/>
                </a:cubicBezTo>
                <a:cubicBezTo>
                  <a:pt x="1207" y="97"/>
                  <a:pt x="1207" y="97"/>
                  <a:pt x="1207" y="97"/>
                </a:cubicBezTo>
                <a:cubicBezTo>
                  <a:pt x="1211" y="95"/>
                  <a:pt x="1211" y="95"/>
                  <a:pt x="1211" y="95"/>
                </a:cubicBezTo>
                <a:cubicBezTo>
                  <a:pt x="1212" y="91"/>
                  <a:pt x="1212" y="91"/>
                  <a:pt x="1212" y="91"/>
                </a:cubicBezTo>
                <a:cubicBezTo>
                  <a:pt x="1214" y="92"/>
                  <a:pt x="1214" y="92"/>
                  <a:pt x="1214" y="92"/>
                </a:cubicBezTo>
                <a:cubicBezTo>
                  <a:pt x="1216" y="88"/>
                  <a:pt x="1216" y="88"/>
                  <a:pt x="1216" y="88"/>
                </a:cubicBezTo>
                <a:cubicBezTo>
                  <a:pt x="1216" y="88"/>
                  <a:pt x="1216" y="88"/>
                  <a:pt x="1216" y="88"/>
                </a:cubicBezTo>
                <a:cubicBezTo>
                  <a:pt x="1218" y="88"/>
                  <a:pt x="1218" y="88"/>
                  <a:pt x="1218" y="88"/>
                </a:cubicBezTo>
                <a:cubicBezTo>
                  <a:pt x="1221" y="84"/>
                  <a:pt x="1221" y="84"/>
                  <a:pt x="1221" y="84"/>
                </a:cubicBezTo>
                <a:cubicBezTo>
                  <a:pt x="1219" y="83"/>
                  <a:pt x="1219" y="83"/>
                  <a:pt x="1219" y="83"/>
                </a:cubicBezTo>
                <a:cubicBezTo>
                  <a:pt x="1221" y="84"/>
                  <a:pt x="1221" y="84"/>
                  <a:pt x="1221" y="84"/>
                </a:cubicBezTo>
                <a:cubicBezTo>
                  <a:pt x="1224" y="83"/>
                  <a:pt x="1224" y="83"/>
                  <a:pt x="1224" y="83"/>
                </a:cubicBezTo>
                <a:cubicBezTo>
                  <a:pt x="1225" y="80"/>
                  <a:pt x="1225" y="80"/>
                  <a:pt x="1225" y="80"/>
                </a:cubicBezTo>
                <a:cubicBezTo>
                  <a:pt x="1235" y="71"/>
                  <a:pt x="1235" y="71"/>
                  <a:pt x="1235" y="71"/>
                </a:cubicBezTo>
                <a:cubicBezTo>
                  <a:pt x="1235" y="71"/>
                  <a:pt x="1234" y="72"/>
                  <a:pt x="1236" y="72"/>
                </a:cubicBezTo>
                <a:cubicBezTo>
                  <a:pt x="1236" y="72"/>
                  <a:pt x="1237" y="73"/>
                  <a:pt x="1238" y="71"/>
                </a:cubicBezTo>
                <a:cubicBezTo>
                  <a:pt x="1236" y="69"/>
                  <a:pt x="1236" y="69"/>
                  <a:pt x="1236" y="69"/>
                </a:cubicBezTo>
                <a:cubicBezTo>
                  <a:pt x="1236" y="67"/>
                  <a:pt x="1236" y="67"/>
                  <a:pt x="1236" y="67"/>
                </a:cubicBezTo>
                <a:cubicBezTo>
                  <a:pt x="1240" y="66"/>
                  <a:pt x="1240" y="66"/>
                  <a:pt x="1240" y="66"/>
                </a:cubicBezTo>
                <a:cubicBezTo>
                  <a:pt x="1253" y="53"/>
                  <a:pt x="1253" y="53"/>
                  <a:pt x="1253" y="53"/>
                </a:cubicBezTo>
                <a:cubicBezTo>
                  <a:pt x="1257" y="51"/>
                  <a:pt x="1257" y="51"/>
                  <a:pt x="1257" y="51"/>
                </a:cubicBezTo>
                <a:cubicBezTo>
                  <a:pt x="1259" y="46"/>
                  <a:pt x="1251" y="54"/>
                  <a:pt x="1259" y="47"/>
                </a:cubicBezTo>
                <a:cubicBezTo>
                  <a:pt x="1261" y="48"/>
                  <a:pt x="1261" y="48"/>
                  <a:pt x="1261" y="48"/>
                </a:cubicBezTo>
                <a:cubicBezTo>
                  <a:pt x="1255" y="54"/>
                  <a:pt x="1255" y="54"/>
                  <a:pt x="1255" y="54"/>
                </a:cubicBezTo>
                <a:cubicBezTo>
                  <a:pt x="1259" y="55"/>
                  <a:pt x="1259" y="55"/>
                  <a:pt x="1259" y="55"/>
                </a:cubicBezTo>
                <a:cubicBezTo>
                  <a:pt x="1259" y="56"/>
                  <a:pt x="1259" y="56"/>
                  <a:pt x="1259" y="56"/>
                </a:cubicBezTo>
                <a:cubicBezTo>
                  <a:pt x="1256" y="56"/>
                  <a:pt x="1253" y="61"/>
                  <a:pt x="1252" y="59"/>
                </a:cubicBezTo>
                <a:cubicBezTo>
                  <a:pt x="1241" y="69"/>
                  <a:pt x="1241" y="69"/>
                  <a:pt x="1241" y="69"/>
                </a:cubicBezTo>
                <a:cubicBezTo>
                  <a:pt x="1241" y="72"/>
                  <a:pt x="1241" y="72"/>
                  <a:pt x="1241" y="72"/>
                </a:cubicBezTo>
                <a:cubicBezTo>
                  <a:pt x="1247" y="71"/>
                  <a:pt x="1247" y="71"/>
                  <a:pt x="1247" y="71"/>
                </a:cubicBezTo>
                <a:cubicBezTo>
                  <a:pt x="1249" y="66"/>
                  <a:pt x="1249" y="66"/>
                  <a:pt x="1249" y="66"/>
                </a:cubicBezTo>
                <a:cubicBezTo>
                  <a:pt x="1256" y="64"/>
                  <a:pt x="1256" y="64"/>
                  <a:pt x="1256" y="64"/>
                </a:cubicBezTo>
                <a:cubicBezTo>
                  <a:pt x="1266" y="52"/>
                  <a:pt x="1266" y="52"/>
                  <a:pt x="1266" y="52"/>
                </a:cubicBezTo>
                <a:cubicBezTo>
                  <a:pt x="1263" y="52"/>
                  <a:pt x="1263" y="52"/>
                  <a:pt x="1263" y="52"/>
                </a:cubicBezTo>
                <a:cubicBezTo>
                  <a:pt x="1270" y="46"/>
                  <a:pt x="1270" y="46"/>
                  <a:pt x="1270" y="46"/>
                </a:cubicBezTo>
                <a:cubicBezTo>
                  <a:pt x="1272" y="47"/>
                  <a:pt x="1272" y="47"/>
                  <a:pt x="1272" y="47"/>
                </a:cubicBezTo>
                <a:cubicBezTo>
                  <a:pt x="1278" y="44"/>
                  <a:pt x="1278" y="44"/>
                  <a:pt x="1278" y="44"/>
                </a:cubicBezTo>
                <a:cubicBezTo>
                  <a:pt x="1276" y="46"/>
                  <a:pt x="1270" y="40"/>
                  <a:pt x="1265" y="55"/>
                </a:cubicBezTo>
                <a:cubicBezTo>
                  <a:pt x="1268" y="56"/>
                  <a:pt x="1268" y="56"/>
                  <a:pt x="1268" y="56"/>
                </a:cubicBezTo>
                <a:cubicBezTo>
                  <a:pt x="1267" y="58"/>
                  <a:pt x="1267" y="58"/>
                  <a:pt x="1267" y="58"/>
                </a:cubicBezTo>
                <a:cubicBezTo>
                  <a:pt x="1268" y="61"/>
                  <a:pt x="1269" y="56"/>
                  <a:pt x="1272" y="60"/>
                </a:cubicBezTo>
                <a:cubicBezTo>
                  <a:pt x="1268" y="63"/>
                  <a:pt x="1268" y="63"/>
                  <a:pt x="1268" y="63"/>
                </a:cubicBezTo>
                <a:cubicBezTo>
                  <a:pt x="1263" y="67"/>
                  <a:pt x="1263" y="67"/>
                  <a:pt x="1263" y="67"/>
                </a:cubicBezTo>
                <a:cubicBezTo>
                  <a:pt x="1263" y="67"/>
                  <a:pt x="1263" y="67"/>
                  <a:pt x="1263" y="67"/>
                </a:cubicBezTo>
                <a:cubicBezTo>
                  <a:pt x="1262" y="68"/>
                  <a:pt x="1271" y="64"/>
                  <a:pt x="1262" y="71"/>
                </a:cubicBezTo>
                <a:cubicBezTo>
                  <a:pt x="1261" y="70"/>
                  <a:pt x="1267" y="71"/>
                  <a:pt x="1260" y="69"/>
                </a:cubicBezTo>
                <a:cubicBezTo>
                  <a:pt x="1258" y="73"/>
                  <a:pt x="1258" y="73"/>
                  <a:pt x="1258" y="73"/>
                </a:cubicBezTo>
                <a:cubicBezTo>
                  <a:pt x="1260" y="74"/>
                  <a:pt x="1259" y="74"/>
                  <a:pt x="1254" y="76"/>
                </a:cubicBezTo>
                <a:cubicBezTo>
                  <a:pt x="1257" y="80"/>
                  <a:pt x="1257" y="80"/>
                  <a:pt x="1257" y="80"/>
                </a:cubicBezTo>
                <a:cubicBezTo>
                  <a:pt x="1262" y="78"/>
                  <a:pt x="1262" y="78"/>
                  <a:pt x="1262" y="78"/>
                </a:cubicBezTo>
                <a:cubicBezTo>
                  <a:pt x="1264" y="76"/>
                  <a:pt x="1264" y="76"/>
                  <a:pt x="1264" y="76"/>
                </a:cubicBezTo>
                <a:cubicBezTo>
                  <a:pt x="1263" y="74"/>
                  <a:pt x="1263" y="74"/>
                  <a:pt x="1263" y="74"/>
                </a:cubicBezTo>
                <a:cubicBezTo>
                  <a:pt x="1266" y="77"/>
                  <a:pt x="1266" y="77"/>
                  <a:pt x="1266" y="77"/>
                </a:cubicBezTo>
                <a:cubicBezTo>
                  <a:pt x="1276" y="75"/>
                  <a:pt x="1276" y="75"/>
                  <a:pt x="1276" y="75"/>
                </a:cubicBezTo>
                <a:cubicBezTo>
                  <a:pt x="1278" y="72"/>
                  <a:pt x="1278" y="72"/>
                  <a:pt x="1278" y="72"/>
                </a:cubicBezTo>
                <a:cubicBezTo>
                  <a:pt x="1275" y="70"/>
                  <a:pt x="1275" y="70"/>
                  <a:pt x="1275" y="70"/>
                </a:cubicBezTo>
                <a:cubicBezTo>
                  <a:pt x="1274" y="70"/>
                  <a:pt x="1287" y="67"/>
                  <a:pt x="1270" y="71"/>
                </a:cubicBezTo>
                <a:cubicBezTo>
                  <a:pt x="1272" y="68"/>
                  <a:pt x="1272" y="68"/>
                  <a:pt x="1272" y="68"/>
                </a:cubicBezTo>
                <a:cubicBezTo>
                  <a:pt x="1270" y="66"/>
                  <a:pt x="1270" y="66"/>
                  <a:pt x="1270" y="66"/>
                </a:cubicBezTo>
                <a:cubicBezTo>
                  <a:pt x="1273" y="66"/>
                  <a:pt x="1273" y="66"/>
                  <a:pt x="1273" y="66"/>
                </a:cubicBezTo>
                <a:cubicBezTo>
                  <a:pt x="1277" y="63"/>
                  <a:pt x="1277" y="63"/>
                  <a:pt x="1277" y="63"/>
                </a:cubicBezTo>
                <a:cubicBezTo>
                  <a:pt x="1278" y="63"/>
                  <a:pt x="1278" y="63"/>
                  <a:pt x="1278" y="63"/>
                </a:cubicBezTo>
                <a:cubicBezTo>
                  <a:pt x="1277" y="68"/>
                  <a:pt x="1277" y="68"/>
                  <a:pt x="1277" y="68"/>
                </a:cubicBezTo>
                <a:cubicBezTo>
                  <a:pt x="1281" y="70"/>
                  <a:pt x="1281" y="70"/>
                  <a:pt x="1281" y="70"/>
                </a:cubicBezTo>
                <a:cubicBezTo>
                  <a:pt x="1287" y="69"/>
                  <a:pt x="1287" y="69"/>
                  <a:pt x="1287" y="69"/>
                </a:cubicBezTo>
                <a:cubicBezTo>
                  <a:pt x="1285" y="70"/>
                  <a:pt x="1285" y="70"/>
                  <a:pt x="1285" y="70"/>
                </a:cubicBezTo>
                <a:cubicBezTo>
                  <a:pt x="1285" y="71"/>
                  <a:pt x="1285" y="71"/>
                  <a:pt x="1285" y="71"/>
                </a:cubicBezTo>
                <a:cubicBezTo>
                  <a:pt x="1262" y="94"/>
                  <a:pt x="1262" y="94"/>
                  <a:pt x="1262" y="94"/>
                </a:cubicBezTo>
                <a:cubicBezTo>
                  <a:pt x="1262" y="95"/>
                  <a:pt x="1262" y="95"/>
                  <a:pt x="1262" y="95"/>
                </a:cubicBezTo>
                <a:cubicBezTo>
                  <a:pt x="1258" y="95"/>
                  <a:pt x="1258" y="95"/>
                  <a:pt x="1258" y="95"/>
                </a:cubicBezTo>
                <a:cubicBezTo>
                  <a:pt x="1258" y="96"/>
                  <a:pt x="1258" y="96"/>
                  <a:pt x="1258" y="96"/>
                </a:cubicBezTo>
                <a:cubicBezTo>
                  <a:pt x="1259" y="97"/>
                  <a:pt x="1260" y="96"/>
                  <a:pt x="1260" y="97"/>
                </a:cubicBezTo>
                <a:cubicBezTo>
                  <a:pt x="1258" y="98"/>
                  <a:pt x="1258" y="98"/>
                  <a:pt x="1258" y="98"/>
                </a:cubicBezTo>
                <a:cubicBezTo>
                  <a:pt x="1259" y="98"/>
                  <a:pt x="1259" y="98"/>
                  <a:pt x="1259" y="98"/>
                </a:cubicBezTo>
                <a:cubicBezTo>
                  <a:pt x="1255" y="101"/>
                  <a:pt x="1255" y="101"/>
                  <a:pt x="1255" y="101"/>
                </a:cubicBezTo>
                <a:cubicBezTo>
                  <a:pt x="1259" y="104"/>
                  <a:pt x="1259" y="104"/>
                  <a:pt x="1259" y="104"/>
                </a:cubicBezTo>
                <a:cubicBezTo>
                  <a:pt x="1261" y="103"/>
                  <a:pt x="1262" y="105"/>
                  <a:pt x="1264" y="105"/>
                </a:cubicBezTo>
                <a:cubicBezTo>
                  <a:pt x="1262" y="110"/>
                  <a:pt x="1262" y="110"/>
                  <a:pt x="1262" y="110"/>
                </a:cubicBezTo>
                <a:cubicBezTo>
                  <a:pt x="1263" y="113"/>
                  <a:pt x="1263" y="113"/>
                  <a:pt x="1263" y="113"/>
                </a:cubicBezTo>
                <a:cubicBezTo>
                  <a:pt x="1262" y="112"/>
                  <a:pt x="1264" y="110"/>
                  <a:pt x="1268" y="113"/>
                </a:cubicBezTo>
                <a:cubicBezTo>
                  <a:pt x="1269" y="112"/>
                  <a:pt x="1269" y="112"/>
                  <a:pt x="1269" y="112"/>
                </a:cubicBezTo>
                <a:cubicBezTo>
                  <a:pt x="1271" y="116"/>
                  <a:pt x="1271" y="116"/>
                  <a:pt x="1271" y="116"/>
                </a:cubicBezTo>
                <a:cubicBezTo>
                  <a:pt x="1273" y="116"/>
                  <a:pt x="1273" y="116"/>
                  <a:pt x="1273" y="116"/>
                </a:cubicBezTo>
                <a:cubicBezTo>
                  <a:pt x="1269" y="120"/>
                  <a:pt x="1269" y="120"/>
                  <a:pt x="1269" y="120"/>
                </a:cubicBezTo>
                <a:cubicBezTo>
                  <a:pt x="1267" y="120"/>
                  <a:pt x="1267" y="120"/>
                  <a:pt x="1267" y="120"/>
                </a:cubicBezTo>
                <a:cubicBezTo>
                  <a:pt x="1267" y="121"/>
                  <a:pt x="1267" y="121"/>
                  <a:pt x="1267" y="121"/>
                </a:cubicBezTo>
                <a:cubicBezTo>
                  <a:pt x="1266" y="120"/>
                  <a:pt x="1266" y="120"/>
                  <a:pt x="1266" y="120"/>
                </a:cubicBezTo>
                <a:cubicBezTo>
                  <a:pt x="1265" y="121"/>
                  <a:pt x="1274" y="114"/>
                  <a:pt x="1263" y="124"/>
                </a:cubicBezTo>
                <a:cubicBezTo>
                  <a:pt x="1260" y="122"/>
                  <a:pt x="1260" y="122"/>
                  <a:pt x="1260" y="122"/>
                </a:cubicBezTo>
                <a:cubicBezTo>
                  <a:pt x="1257" y="123"/>
                  <a:pt x="1261" y="127"/>
                  <a:pt x="1257" y="125"/>
                </a:cubicBezTo>
                <a:cubicBezTo>
                  <a:pt x="1257" y="126"/>
                  <a:pt x="1257" y="126"/>
                  <a:pt x="1257" y="126"/>
                </a:cubicBezTo>
                <a:cubicBezTo>
                  <a:pt x="1258" y="126"/>
                  <a:pt x="1255" y="129"/>
                  <a:pt x="1259" y="127"/>
                </a:cubicBezTo>
                <a:cubicBezTo>
                  <a:pt x="1256" y="132"/>
                  <a:pt x="1256" y="132"/>
                  <a:pt x="1256" y="132"/>
                </a:cubicBezTo>
                <a:cubicBezTo>
                  <a:pt x="1248" y="137"/>
                  <a:pt x="1248" y="137"/>
                  <a:pt x="1248" y="137"/>
                </a:cubicBezTo>
                <a:cubicBezTo>
                  <a:pt x="1255" y="130"/>
                  <a:pt x="1255" y="130"/>
                  <a:pt x="1255" y="130"/>
                </a:cubicBezTo>
                <a:cubicBezTo>
                  <a:pt x="1250" y="131"/>
                  <a:pt x="1250" y="131"/>
                  <a:pt x="1250" y="131"/>
                </a:cubicBezTo>
                <a:cubicBezTo>
                  <a:pt x="1247" y="136"/>
                  <a:pt x="1247" y="136"/>
                  <a:pt x="1247" y="136"/>
                </a:cubicBezTo>
                <a:cubicBezTo>
                  <a:pt x="1242" y="137"/>
                  <a:pt x="1242" y="137"/>
                  <a:pt x="1242" y="137"/>
                </a:cubicBezTo>
                <a:cubicBezTo>
                  <a:pt x="1240" y="134"/>
                  <a:pt x="1240" y="134"/>
                  <a:pt x="1240" y="134"/>
                </a:cubicBezTo>
                <a:cubicBezTo>
                  <a:pt x="1246" y="132"/>
                  <a:pt x="1246" y="132"/>
                  <a:pt x="1246" y="132"/>
                </a:cubicBezTo>
                <a:cubicBezTo>
                  <a:pt x="1251" y="127"/>
                  <a:pt x="1251" y="127"/>
                  <a:pt x="1251" y="127"/>
                </a:cubicBezTo>
                <a:cubicBezTo>
                  <a:pt x="1254" y="125"/>
                  <a:pt x="1254" y="125"/>
                  <a:pt x="1254" y="125"/>
                </a:cubicBezTo>
                <a:cubicBezTo>
                  <a:pt x="1255" y="126"/>
                  <a:pt x="1255" y="126"/>
                  <a:pt x="1255" y="126"/>
                </a:cubicBezTo>
                <a:cubicBezTo>
                  <a:pt x="1257" y="124"/>
                  <a:pt x="1240" y="132"/>
                  <a:pt x="1260" y="121"/>
                </a:cubicBezTo>
                <a:cubicBezTo>
                  <a:pt x="1257" y="117"/>
                  <a:pt x="1257" y="117"/>
                  <a:pt x="1257" y="117"/>
                </a:cubicBezTo>
                <a:cubicBezTo>
                  <a:pt x="1256" y="116"/>
                  <a:pt x="1256" y="116"/>
                  <a:pt x="1256" y="116"/>
                </a:cubicBezTo>
                <a:cubicBezTo>
                  <a:pt x="1252" y="117"/>
                  <a:pt x="1252" y="117"/>
                  <a:pt x="1252" y="117"/>
                </a:cubicBezTo>
                <a:cubicBezTo>
                  <a:pt x="1254" y="120"/>
                  <a:pt x="1254" y="120"/>
                  <a:pt x="1254" y="120"/>
                </a:cubicBezTo>
                <a:cubicBezTo>
                  <a:pt x="1252" y="122"/>
                  <a:pt x="1248" y="123"/>
                  <a:pt x="1248" y="122"/>
                </a:cubicBezTo>
                <a:cubicBezTo>
                  <a:pt x="1246" y="124"/>
                  <a:pt x="1246" y="124"/>
                  <a:pt x="1246" y="124"/>
                </a:cubicBezTo>
                <a:cubicBezTo>
                  <a:pt x="1247" y="125"/>
                  <a:pt x="1246" y="120"/>
                  <a:pt x="1246" y="125"/>
                </a:cubicBezTo>
                <a:cubicBezTo>
                  <a:pt x="1245" y="124"/>
                  <a:pt x="1245" y="124"/>
                  <a:pt x="1245" y="124"/>
                </a:cubicBezTo>
                <a:cubicBezTo>
                  <a:pt x="1238" y="132"/>
                  <a:pt x="1238" y="132"/>
                  <a:pt x="1238" y="132"/>
                </a:cubicBezTo>
                <a:cubicBezTo>
                  <a:pt x="1237" y="132"/>
                  <a:pt x="1238" y="134"/>
                  <a:pt x="1237" y="132"/>
                </a:cubicBezTo>
                <a:cubicBezTo>
                  <a:pt x="1237" y="134"/>
                  <a:pt x="1237" y="134"/>
                  <a:pt x="1237" y="134"/>
                </a:cubicBezTo>
                <a:cubicBezTo>
                  <a:pt x="1234" y="134"/>
                  <a:pt x="1234" y="134"/>
                  <a:pt x="1234" y="134"/>
                </a:cubicBezTo>
                <a:cubicBezTo>
                  <a:pt x="1230" y="138"/>
                  <a:pt x="1230" y="138"/>
                  <a:pt x="1230" y="138"/>
                </a:cubicBezTo>
                <a:cubicBezTo>
                  <a:pt x="1225" y="142"/>
                  <a:pt x="1225" y="142"/>
                  <a:pt x="1225" y="142"/>
                </a:cubicBezTo>
                <a:cubicBezTo>
                  <a:pt x="1219" y="143"/>
                  <a:pt x="1219" y="143"/>
                  <a:pt x="1219" y="143"/>
                </a:cubicBezTo>
                <a:cubicBezTo>
                  <a:pt x="1218" y="144"/>
                  <a:pt x="1218" y="144"/>
                  <a:pt x="1218" y="144"/>
                </a:cubicBezTo>
                <a:cubicBezTo>
                  <a:pt x="1214" y="138"/>
                  <a:pt x="1214" y="138"/>
                  <a:pt x="1214" y="138"/>
                </a:cubicBezTo>
                <a:cubicBezTo>
                  <a:pt x="1210" y="141"/>
                  <a:pt x="1210" y="141"/>
                  <a:pt x="1210" y="141"/>
                </a:cubicBezTo>
                <a:cubicBezTo>
                  <a:pt x="1207" y="139"/>
                  <a:pt x="1207" y="139"/>
                  <a:pt x="1207" y="139"/>
                </a:cubicBezTo>
                <a:cubicBezTo>
                  <a:pt x="1217" y="132"/>
                  <a:pt x="1201" y="155"/>
                  <a:pt x="1215" y="132"/>
                </a:cubicBezTo>
                <a:cubicBezTo>
                  <a:pt x="1222" y="127"/>
                  <a:pt x="1222" y="127"/>
                  <a:pt x="1222" y="127"/>
                </a:cubicBezTo>
                <a:cubicBezTo>
                  <a:pt x="1229" y="128"/>
                  <a:pt x="1229" y="128"/>
                  <a:pt x="1229" y="128"/>
                </a:cubicBezTo>
                <a:cubicBezTo>
                  <a:pt x="1234" y="126"/>
                  <a:pt x="1234" y="126"/>
                  <a:pt x="1234" y="126"/>
                </a:cubicBezTo>
                <a:cubicBezTo>
                  <a:pt x="1234" y="122"/>
                  <a:pt x="1234" y="122"/>
                  <a:pt x="1234" y="122"/>
                </a:cubicBezTo>
                <a:cubicBezTo>
                  <a:pt x="1237" y="121"/>
                  <a:pt x="1237" y="121"/>
                  <a:pt x="1237" y="121"/>
                </a:cubicBezTo>
                <a:cubicBezTo>
                  <a:pt x="1236" y="118"/>
                  <a:pt x="1236" y="118"/>
                  <a:pt x="1236" y="118"/>
                </a:cubicBezTo>
                <a:cubicBezTo>
                  <a:pt x="1236" y="117"/>
                  <a:pt x="1236" y="117"/>
                  <a:pt x="1236" y="117"/>
                </a:cubicBezTo>
                <a:cubicBezTo>
                  <a:pt x="1236" y="116"/>
                  <a:pt x="1236" y="116"/>
                  <a:pt x="1236" y="116"/>
                </a:cubicBezTo>
                <a:cubicBezTo>
                  <a:pt x="1238" y="117"/>
                  <a:pt x="1238" y="117"/>
                  <a:pt x="1238" y="117"/>
                </a:cubicBezTo>
                <a:cubicBezTo>
                  <a:pt x="1240" y="117"/>
                  <a:pt x="1240" y="117"/>
                  <a:pt x="1240" y="117"/>
                </a:cubicBezTo>
                <a:cubicBezTo>
                  <a:pt x="1240" y="115"/>
                  <a:pt x="1240" y="115"/>
                  <a:pt x="1240" y="115"/>
                </a:cubicBezTo>
                <a:cubicBezTo>
                  <a:pt x="1238" y="112"/>
                  <a:pt x="1238" y="112"/>
                  <a:pt x="1238" y="112"/>
                </a:cubicBezTo>
                <a:cubicBezTo>
                  <a:pt x="1236" y="111"/>
                  <a:pt x="1236" y="111"/>
                  <a:pt x="1236" y="111"/>
                </a:cubicBezTo>
                <a:cubicBezTo>
                  <a:pt x="1243" y="104"/>
                  <a:pt x="1243" y="104"/>
                  <a:pt x="1243" y="104"/>
                </a:cubicBezTo>
                <a:cubicBezTo>
                  <a:pt x="1240" y="104"/>
                  <a:pt x="1240" y="104"/>
                  <a:pt x="1240" y="104"/>
                </a:cubicBezTo>
                <a:cubicBezTo>
                  <a:pt x="1236" y="107"/>
                  <a:pt x="1236" y="107"/>
                  <a:pt x="1236" y="107"/>
                </a:cubicBezTo>
                <a:cubicBezTo>
                  <a:pt x="1236" y="106"/>
                  <a:pt x="1236" y="106"/>
                  <a:pt x="1236" y="106"/>
                </a:cubicBezTo>
                <a:cubicBezTo>
                  <a:pt x="1232" y="107"/>
                  <a:pt x="1232" y="107"/>
                  <a:pt x="1232" y="107"/>
                </a:cubicBezTo>
                <a:cubicBezTo>
                  <a:pt x="1221" y="117"/>
                  <a:pt x="1221" y="117"/>
                  <a:pt x="1221" y="117"/>
                </a:cubicBezTo>
                <a:cubicBezTo>
                  <a:pt x="1217" y="119"/>
                  <a:pt x="1217" y="119"/>
                  <a:pt x="1217" y="119"/>
                </a:cubicBezTo>
                <a:cubicBezTo>
                  <a:pt x="1215" y="122"/>
                  <a:pt x="1215" y="122"/>
                  <a:pt x="1215" y="122"/>
                </a:cubicBezTo>
                <a:cubicBezTo>
                  <a:pt x="1212" y="127"/>
                  <a:pt x="1212" y="127"/>
                  <a:pt x="1212" y="127"/>
                </a:cubicBezTo>
                <a:cubicBezTo>
                  <a:pt x="1209" y="128"/>
                  <a:pt x="1209" y="128"/>
                  <a:pt x="1209" y="128"/>
                </a:cubicBezTo>
                <a:cubicBezTo>
                  <a:pt x="1206" y="133"/>
                  <a:pt x="1206" y="133"/>
                  <a:pt x="1206" y="133"/>
                </a:cubicBezTo>
                <a:cubicBezTo>
                  <a:pt x="1203" y="132"/>
                  <a:pt x="1203" y="132"/>
                  <a:pt x="1203" y="132"/>
                </a:cubicBezTo>
                <a:cubicBezTo>
                  <a:pt x="1202" y="132"/>
                  <a:pt x="1202" y="132"/>
                  <a:pt x="1202" y="132"/>
                </a:cubicBezTo>
                <a:cubicBezTo>
                  <a:pt x="1203" y="135"/>
                  <a:pt x="1203" y="135"/>
                  <a:pt x="1203" y="135"/>
                </a:cubicBezTo>
                <a:cubicBezTo>
                  <a:pt x="1200" y="136"/>
                  <a:pt x="1200" y="136"/>
                  <a:pt x="1200" y="136"/>
                </a:cubicBezTo>
                <a:cubicBezTo>
                  <a:pt x="1200" y="137"/>
                  <a:pt x="1200" y="137"/>
                  <a:pt x="1200" y="137"/>
                </a:cubicBezTo>
                <a:cubicBezTo>
                  <a:pt x="1198" y="136"/>
                  <a:pt x="1203" y="142"/>
                  <a:pt x="1197" y="137"/>
                </a:cubicBezTo>
                <a:cubicBezTo>
                  <a:pt x="1194" y="140"/>
                  <a:pt x="1194" y="140"/>
                  <a:pt x="1194" y="140"/>
                </a:cubicBezTo>
                <a:cubicBezTo>
                  <a:pt x="1195" y="140"/>
                  <a:pt x="1194" y="141"/>
                  <a:pt x="1193" y="139"/>
                </a:cubicBezTo>
                <a:cubicBezTo>
                  <a:pt x="1193" y="146"/>
                  <a:pt x="1193" y="146"/>
                  <a:pt x="1193" y="146"/>
                </a:cubicBezTo>
                <a:cubicBezTo>
                  <a:pt x="1185" y="150"/>
                  <a:pt x="1185" y="150"/>
                  <a:pt x="1185" y="150"/>
                </a:cubicBezTo>
                <a:cubicBezTo>
                  <a:pt x="1185" y="151"/>
                  <a:pt x="1185" y="151"/>
                  <a:pt x="1185" y="151"/>
                </a:cubicBezTo>
                <a:cubicBezTo>
                  <a:pt x="1182" y="152"/>
                  <a:pt x="1177" y="153"/>
                  <a:pt x="1175" y="155"/>
                </a:cubicBezTo>
                <a:cubicBezTo>
                  <a:pt x="1174" y="159"/>
                  <a:pt x="1174" y="159"/>
                  <a:pt x="1174" y="159"/>
                </a:cubicBezTo>
                <a:cubicBezTo>
                  <a:pt x="1172" y="160"/>
                  <a:pt x="1172" y="160"/>
                  <a:pt x="1172" y="160"/>
                </a:cubicBezTo>
                <a:cubicBezTo>
                  <a:pt x="1170" y="163"/>
                  <a:pt x="1170" y="163"/>
                  <a:pt x="1170" y="163"/>
                </a:cubicBezTo>
                <a:cubicBezTo>
                  <a:pt x="1166" y="165"/>
                  <a:pt x="1166" y="165"/>
                  <a:pt x="1166" y="165"/>
                </a:cubicBezTo>
                <a:cubicBezTo>
                  <a:pt x="1165" y="165"/>
                  <a:pt x="1165" y="165"/>
                  <a:pt x="1165" y="165"/>
                </a:cubicBezTo>
                <a:cubicBezTo>
                  <a:pt x="1163" y="169"/>
                  <a:pt x="1163" y="169"/>
                  <a:pt x="1163" y="169"/>
                </a:cubicBezTo>
                <a:cubicBezTo>
                  <a:pt x="1161" y="169"/>
                  <a:pt x="1161" y="169"/>
                  <a:pt x="1161" y="169"/>
                </a:cubicBezTo>
                <a:cubicBezTo>
                  <a:pt x="1161" y="172"/>
                  <a:pt x="1161" y="172"/>
                  <a:pt x="1161" y="172"/>
                </a:cubicBezTo>
                <a:cubicBezTo>
                  <a:pt x="1141" y="189"/>
                  <a:pt x="1141" y="189"/>
                  <a:pt x="1141" y="189"/>
                </a:cubicBezTo>
                <a:cubicBezTo>
                  <a:pt x="1144" y="188"/>
                  <a:pt x="1142" y="189"/>
                  <a:pt x="1140" y="193"/>
                </a:cubicBezTo>
                <a:cubicBezTo>
                  <a:pt x="1144" y="193"/>
                  <a:pt x="1144" y="193"/>
                  <a:pt x="1144" y="193"/>
                </a:cubicBezTo>
                <a:cubicBezTo>
                  <a:pt x="1142" y="196"/>
                  <a:pt x="1142" y="196"/>
                  <a:pt x="1142" y="196"/>
                </a:cubicBezTo>
                <a:cubicBezTo>
                  <a:pt x="1133" y="206"/>
                  <a:pt x="1133" y="206"/>
                  <a:pt x="1133" y="206"/>
                </a:cubicBezTo>
                <a:cubicBezTo>
                  <a:pt x="1130" y="206"/>
                  <a:pt x="1130" y="206"/>
                  <a:pt x="1130" y="206"/>
                </a:cubicBezTo>
                <a:cubicBezTo>
                  <a:pt x="1130" y="202"/>
                  <a:pt x="1130" y="202"/>
                  <a:pt x="1130" y="202"/>
                </a:cubicBezTo>
                <a:cubicBezTo>
                  <a:pt x="1123" y="205"/>
                  <a:pt x="1123" y="205"/>
                  <a:pt x="1123" y="205"/>
                </a:cubicBezTo>
                <a:cubicBezTo>
                  <a:pt x="1123" y="207"/>
                  <a:pt x="1123" y="207"/>
                  <a:pt x="1123" y="207"/>
                </a:cubicBezTo>
                <a:cubicBezTo>
                  <a:pt x="1120" y="207"/>
                  <a:pt x="1120" y="207"/>
                  <a:pt x="1120" y="207"/>
                </a:cubicBezTo>
                <a:cubicBezTo>
                  <a:pt x="1119" y="208"/>
                  <a:pt x="1125" y="205"/>
                  <a:pt x="1117" y="208"/>
                </a:cubicBezTo>
                <a:cubicBezTo>
                  <a:pt x="1119" y="210"/>
                  <a:pt x="1119" y="210"/>
                  <a:pt x="1119" y="210"/>
                </a:cubicBezTo>
                <a:cubicBezTo>
                  <a:pt x="1115" y="214"/>
                  <a:pt x="1115" y="214"/>
                  <a:pt x="1115" y="214"/>
                </a:cubicBezTo>
                <a:cubicBezTo>
                  <a:pt x="1115" y="216"/>
                  <a:pt x="1115" y="216"/>
                  <a:pt x="1115" y="216"/>
                </a:cubicBezTo>
                <a:cubicBezTo>
                  <a:pt x="1112" y="215"/>
                  <a:pt x="1112" y="215"/>
                  <a:pt x="1112" y="215"/>
                </a:cubicBezTo>
                <a:cubicBezTo>
                  <a:pt x="1109" y="221"/>
                  <a:pt x="1109" y="221"/>
                  <a:pt x="1109" y="221"/>
                </a:cubicBezTo>
                <a:cubicBezTo>
                  <a:pt x="1112" y="223"/>
                  <a:pt x="1112" y="223"/>
                  <a:pt x="1112" y="223"/>
                </a:cubicBezTo>
                <a:cubicBezTo>
                  <a:pt x="1113" y="222"/>
                  <a:pt x="1113" y="222"/>
                  <a:pt x="1113" y="222"/>
                </a:cubicBezTo>
                <a:cubicBezTo>
                  <a:pt x="1112" y="226"/>
                  <a:pt x="1112" y="226"/>
                  <a:pt x="1112" y="226"/>
                </a:cubicBezTo>
                <a:cubicBezTo>
                  <a:pt x="1111" y="227"/>
                  <a:pt x="1111" y="227"/>
                  <a:pt x="1111" y="227"/>
                </a:cubicBezTo>
                <a:cubicBezTo>
                  <a:pt x="1103" y="226"/>
                  <a:pt x="1103" y="226"/>
                  <a:pt x="1103" y="226"/>
                </a:cubicBezTo>
                <a:cubicBezTo>
                  <a:pt x="1098" y="229"/>
                  <a:pt x="1098" y="229"/>
                  <a:pt x="1098" y="229"/>
                </a:cubicBezTo>
                <a:cubicBezTo>
                  <a:pt x="1097" y="230"/>
                  <a:pt x="1097" y="230"/>
                  <a:pt x="1097" y="230"/>
                </a:cubicBezTo>
                <a:cubicBezTo>
                  <a:pt x="1103" y="231"/>
                  <a:pt x="1103" y="231"/>
                  <a:pt x="1103" y="231"/>
                </a:cubicBezTo>
                <a:cubicBezTo>
                  <a:pt x="1106" y="232"/>
                  <a:pt x="1110" y="226"/>
                  <a:pt x="1113" y="233"/>
                </a:cubicBezTo>
                <a:cubicBezTo>
                  <a:pt x="1116" y="231"/>
                  <a:pt x="1116" y="231"/>
                  <a:pt x="1116" y="231"/>
                </a:cubicBezTo>
                <a:cubicBezTo>
                  <a:pt x="1117" y="231"/>
                  <a:pt x="1119" y="233"/>
                  <a:pt x="1120" y="230"/>
                </a:cubicBezTo>
                <a:cubicBezTo>
                  <a:pt x="1119" y="227"/>
                  <a:pt x="1119" y="227"/>
                  <a:pt x="1119" y="227"/>
                </a:cubicBezTo>
                <a:cubicBezTo>
                  <a:pt x="1130" y="221"/>
                  <a:pt x="1130" y="221"/>
                  <a:pt x="1130" y="221"/>
                </a:cubicBezTo>
                <a:cubicBezTo>
                  <a:pt x="1130" y="219"/>
                  <a:pt x="1130" y="219"/>
                  <a:pt x="1130" y="219"/>
                </a:cubicBezTo>
                <a:cubicBezTo>
                  <a:pt x="1139" y="215"/>
                  <a:pt x="1139" y="215"/>
                  <a:pt x="1139" y="215"/>
                </a:cubicBezTo>
                <a:cubicBezTo>
                  <a:pt x="1141" y="213"/>
                  <a:pt x="1141" y="213"/>
                  <a:pt x="1141" y="213"/>
                </a:cubicBezTo>
                <a:cubicBezTo>
                  <a:pt x="1141" y="212"/>
                  <a:pt x="1141" y="212"/>
                  <a:pt x="1141" y="212"/>
                </a:cubicBezTo>
                <a:cubicBezTo>
                  <a:pt x="1139" y="211"/>
                  <a:pt x="1139" y="211"/>
                  <a:pt x="1139" y="211"/>
                </a:cubicBezTo>
                <a:cubicBezTo>
                  <a:pt x="1137" y="212"/>
                  <a:pt x="1137" y="212"/>
                  <a:pt x="1137" y="212"/>
                </a:cubicBezTo>
                <a:cubicBezTo>
                  <a:pt x="1138" y="209"/>
                  <a:pt x="1138" y="209"/>
                  <a:pt x="1138" y="209"/>
                </a:cubicBezTo>
                <a:cubicBezTo>
                  <a:pt x="1143" y="211"/>
                  <a:pt x="1143" y="211"/>
                  <a:pt x="1143" y="211"/>
                </a:cubicBezTo>
                <a:cubicBezTo>
                  <a:pt x="1150" y="204"/>
                  <a:pt x="1150" y="204"/>
                  <a:pt x="1150" y="204"/>
                </a:cubicBezTo>
                <a:cubicBezTo>
                  <a:pt x="1154" y="201"/>
                  <a:pt x="1154" y="201"/>
                  <a:pt x="1154" y="201"/>
                </a:cubicBezTo>
                <a:cubicBezTo>
                  <a:pt x="1154" y="200"/>
                  <a:pt x="1154" y="200"/>
                  <a:pt x="1154" y="200"/>
                </a:cubicBezTo>
                <a:cubicBezTo>
                  <a:pt x="1152" y="205"/>
                  <a:pt x="1159" y="205"/>
                  <a:pt x="1162" y="193"/>
                </a:cubicBezTo>
                <a:cubicBezTo>
                  <a:pt x="1170" y="185"/>
                  <a:pt x="1170" y="185"/>
                  <a:pt x="1170" y="185"/>
                </a:cubicBezTo>
                <a:cubicBezTo>
                  <a:pt x="1170" y="186"/>
                  <a:pt x="1167" y="186"/>
                  <a:pt x="1171" y="186"/>
                </a:cubicBezTo>
                <a:cubicBezTo>
                  <a:pt x="1171" y="183"/>
                  <a:pt x="1171" y="183"/>
                  <a:pt x="1171" y="183"/>
                </a:cubicBezTo>
                <a:cubicBezTo>
                  <a:pt x="1175" y="183"/>
                  <a:pt x="1175" y="183"/>
                  <a:pt x="1175" y="183"/>
                </a:cubicBezTo>
                <a:cubicBezTo>
                  <a:pt x="1184" y="173"/>
                  <a:pt x="1184" y="173"/>
                  <a:pt x="1184" y="173"/>
                </a:cubicBezTo>
                <a:cubicBezTo>
                  <a:pt x="1190" y="172"/>
                  <a:pt x="1190" y="172"/>
                  <a:pt x="1190" y="172"/>
                </a:cubicBezTo>
                <a:cubicBezTo>
                  <a:pt x="1192" y="166"/>
                  <a:pt x="1192" y="166"/>
                  <a:pt x="1192" y="166"/>
                </a:cubicBezTo>
                <a:cubicBezTo>
                  <a:pt x="1196" y="164"/>
                  <a:pt x="1196" y="164"/>
                  <a:pt x="1196" y="164"/>
                </a:cubicBezTo>
                <a:cubicBezTo>
                  <a:pt x="1198" y="160"/>
                  <a:pt x="1198" y="160"/>
                  <a:pt x="1198" y="160"/>
                </a:cubicBezTo>
                <a:cubicBezTo>
                  <a:pt x="1202" y="159"/>
                  <a:pt x="1202" y="159"/>
                  <a:pt x="1202" y="159"/>
                </a:cubicBezTo>
                <a:cubicBezTo>
                  <a:pt x="1205" y="153"/>
                  <a:pt x="1205" y="153"/>
                  <a:pt x="1205" y="153"/>
                </a:cubicBezTo>
                <a:cubicBezTo>
                  <a:pt x="1207" y="152"/>
                  <a:pt x="1207" y="152"/>
                  <a:pt x="1207" y="152"/>
                </a:cubicBezTo>
                <a:cubicBezTo>
                  <a:pt x="1204" y="156"/>
                  <a:pt x="1204" y="156"/>
                  <a:pt x="1204" y="156"/>
                </a:cubicBezTo>
                <a:cubicBezTo>
                  <a:pt x="1210" y="155"/>
                  <a:pt x="1210" y="155"/>
                  <a:pt x="1210" y="155"/>
                </a:cubicBezTo>
                <a:cubicBezTo>
                  <a:pt x="1212" y="152"/>
                  <a:pt x="1212" y="152"/>
                  <a:pt x="1212" y="152"/>
                </a:cubicBezTo>
                <a:cubicBezTo>
                  <a:pt x="1210" y="150"/>
                  <a:pt x="1210" y="150"/>
                  <a:pt x="1210" y="150"/>
                </a:cubicBezTo>
                <a:cubicBezTo>
                  <a:pt x="1208" y="150"/>
                  <a:pt x="1207" y="150"/>
                  <a:pt x="1207" y="151"/>
                </a:cubicBezTo>
                <a:cubicBezTo>
                  <a:pt x="1206" y="149"/>
                  <a:pt x="1206" y="149"/>
                  <a:pt x="1206" y="149"/>
                </a:cubicBezTo>
                <a:cubicBezTo>
                  <a:pt x="1202" y="149"/>
                  <a:pt x="1202" y="149"/>
                  <a:pt x="1202" y="149"/>
                </a:cubicBezTo>
                <a:cubicBezTo>
                  <a:pt x="1199" y="151"/>
                  <a:pt x="1199" y="151"/>
                  <a:pt x="1199" y="151"/>
                </a:cubicBezTo>
                <a:cubicBezTo>
                  <a:pt x="1199" y="152"/>
                  <a:pt x="1198" y="151"/>
                  <a:pt x="1197" y="150"/>
                </a:cubicBezTo>
                <a:cubicBezTo>
                  <a:pt x="1199" y="147"/>
                  <a:pt x="1199" y="147"/>
                  <a:pt x="1199" y="147"/>
                </a:cubicBezTo>
                <a:cubicBezTo>
                  <a:pt x="1199" y="147"/>
                  <a:pt x="1202" y="154"/>
                  <a:pt x="1204" y="146"/>
                </a:cubicBezTo>
                <a:cubicBezTo>
                  <a:pt x="1204" y="145"/>
                  <a:pt x="1204" y="145"/>
                  <a:pt x="1204" y="145"/>
                </a:cubicBezTo>
                <a:cubicBezTo>
                  <a:pt x="1202" y="145"/>
                  <a:pt x="1202" y="145"/>
                  <a:pt x="1202" y="145"/>
                </a:cubicBezTo>
                <a:cubicBezTo>
                  <a:pt x="1203" y="144"/>
                  <a:pt x="1203" y="144"/>
                  <a:pt x="1203" y="144"/>
                </a:cubicBezTo>
                <a:cubicBezTo>
                  <a:pt x="1204" y="145"/>
                  <a:pt x="1204" y="145"/>
                  <a:pt x="1204" y="145"/>
                </a:cubicBezTo>
                <a:cubicBezTo>
                  <a:pt x="1207" y="143"/>
                  <a:pt x="1207" y="143"/>
                  <a:pt x="1207" y="143"/>
                </a:cubicBezTo>
                <a:cubicBezTo>
                  <a:pt x="1206" y="144"/>
                  <a:pt x="1203" y="140"/>
                  <a:pt x="1208" y="145"/>
                </a:cubicBezTo>
                <a:cubicBezTo>
                  <a:pt x="1208" y="144"/>
                  <a:pt x="1203" y="141"/>
                  <a:pt x="1207" y="147"/>
                </a:cubicBezTo>
                <a:cubicBezTo>
                  <a:pt x="1217" y="147"/>
                  <a:pt x="1217" y="147"/>
                  <a:pt x="1217" y="147"/>
                </a:cubicBezTo>
                <a:cubicBezTo>
                  <a:pt x="1216" y="148"/>
                  <a:pt x="1216" y="148"/>
                  <a:pt x="1216" y="148"/>
                </a:cubicBezTo>
                <a:cubicBezTo>
                  <a:pt x="1218" y="151"/>
                  <a:pt x="1218" y="151"/>
                  <a:pt x="1218" y="151"/>
                </a:cubicBezTo>
                <a:cubicBezTo>
                  <a:pt x="1216" y="153"/>
                  <a:pt x="1213" y="150"/>
                  <a:pt x="1212" y="155"/>
                </a:cubicBezTo>
                <a:cubicBezTo>
                  <a:pt x="1210" y="157"/>
                  <a:pt x="1210" y="157"/>
                  <a:pt x="1210" y="157"/>
                </a:cubicBezTo>
                <a:cubicBezTo>
                  <a:pt x="1210" y="159"/>
                  <a:pt x="1210" y="159"/>
                  <a:pt x="1210" y="159"/>
                </a:cubicBezTo>
                <a:cubicBezTo>
                  <a:pt x="1207" y="159"/>
                  <a:pt x="1207" y="159"/>
                  <a:pt x="1207" y="159"/>
                </a:cubicBezTo>
                <a:cubicBezTo>
                  <a:pt x="1199" y="166"/>
                  <a:pt x="1199" y="166"/>
                  <a:pt x="1199" y="166"/>
                </a:cubicBezTo>
                <a:cubicBezTo>
                  <a:pt x="1198" y="170"/>
                  <a:pt x="1198" y="170"/>
                  <a:pt x="1198" y="170"/>
                </a:cubicBezTo>
                <a:cubicBezTo>
                  <a:pt x="1195" y="173"/>
                  <a:pt x="1195" y="173"/>
                  <a:pt x="1195" y="173"/>
                </a:cubicBezTo>
                <a:cubicBezTo>
                  <a:pt x="1193" y="173"/>
                  <a:pt x="1193" y="173"/>
                  <a:pt x="1193" y="173"/>
                </a:cubicBezTo>
                <a:cubicBezTo>
                  <a:pt x="1192" y="176"/>
                  <a:pt x="1192" y="176"/>
                  <a:pt x="1192" y="176"/>
                </a:cubicBezTo>
                <a:cubicBezTo>
                  <a:pt x="1180" y="185"/>
                  <a:pt x="1180" y="185"/>
                  <a:pt x="1180" y="185"/>
                </a:cubicBezTo>
                <a:cubicBezTo>
                  <a:pt x="1175" y="190"/>
                  <a:pt x="1175" y="190"/>
                  <a:pt x="1175" y="190"/>
                </a:cubicBezTo>
                <a:cubicBezTo>
                  <a:pt x="1168" y="197"/>
                  <a:pt x="1168" y="197"/>
                  <a:pt x="1168" y="197"/>
                </a:cubicBezTo>
                <a:cubicBezTo>
                  <a:pt x="1167" y="196"/>
                  <a:pt x="1167" y="197"/>
                  <a:pt x="1166" y="195"/>
                </a:cubicBezTo>
                <a:cubicBezTo>
                  <a:pt x="1165" y="197"/>
                  <a:pt x="1165" y="197"/>
                  <a:pt x="1165" y="197"/>
                </a:cubicBezTo>
                <a:cubicBezTo>
                  <a:pt x="1165" y="197"/>
                  <a:pt x="1165" y="197"/>
                  <a:pt x="1165" y="197"/>
                </a:cubicBezTo>
                <a:cubicBezTo>
                  <a:pt x="1163" y="200"/>
                  <a:pt x="1163" y="200"/>
                  <a:pt x="1163" y="200"/>
                </a:cubicBezTo>
                <a:cubicBezTo>
                  <a:pt x="1157" y="203"/>
                  <a:pt x="1157" y="203"/>
                  <a:pt x="1157" y="203"/>
                </a:cubicBezTo>
                <a:cubicBezTo>
                  <a:pt x="1155" y="203"/>
                  <a:pt x="1152" y="204"/>
                  <a:pt x="1157" y="207"/>
                </a:cubicBezTo>
                <a:cubicBezTo>
                  <a:pt x="1154" y="209"/>
                  <a:pt x="1154" y="209"/>
                  <a:pt x="1154" y="209"/>
                </a:cubicBezTo>
                <a:cubicBezTo>
                  <a:pt x="1153" y="210"/>
                  <a:pt x="1153" y="210"/>
                  <a:pt x="1153" y="210"/>
                </a:cubicBezTo>
                <a:cubicBezTo>
                  <a:pt x="1153" y="211"/>
                  <a:pt x="1153" y="211"/>
                  <a:pt x="1153" y="211"/>
                </a:cubicBezTo>
                <a:cubicBezTo>
                  <a:pt x="1156" y="211"/>
                  <a:pt x="1156" y="211"/>
                  <a:pt x="1156" y="211"/>
                </a:cubicBezTo>
                <a:cubicBezTo>
                  <a:pt x="1160" y="207"/>
                  <a:pt x="1160" y="207"/>
                  <a:pt x="1160" y="207"/>
                </a:cubicBezTo>
                <a:cubicBezTo>
                  <a:pt x="1160" y="206"/>
                  <a:pt x="1156" y="211"/>
                  <a:pt x="1162" y="206"/>
                </a:cubicBezTo>
                <a:cubicBezTo>
                  <a:pt x="1153" y="216"/>
                  <a:pt x="1153" y="216"/>
                  <a:pt x="1153" y="216"/>
                </a:cubicBezTo>
                <a:cubicBezTo>
                  <a:pt x="1148" y="215"/>
                  <a:pt x="1148" y="215"/>
                  <a:pt x="1148" y="215"/>
                </a:cubicBezTo>
                <a:cubicBezTo>
                  <a:pt x="1144" y="217"/>
                  <a:pt x="1144" y="217"/>
                  <a:pt x="1144" y="217"/>
                </a:cubicBezTo>
                <a:cubicBezTo>
                  <a:pt x="1145" y="217"/>
                  <a:pt x="1140" y="217"/>
                  <a:pt x="1145" y="217"/>
                </a:cubicBezTo>
                <a:cubicBezTo>
                  <a:pt x="1140" y="222"/>
                  <a:pt x="1140" y="222"/>
                  <a:pt x="1140" y="222"/>
                </a:cubicBezTo>
                <a:cubicBezTo>
                  <a:pt x="1142" y="224"/>
                  <a:pt x="1142" y="224"/>
                  <a:pt x="1142" y="224"/>
                </a:cubicBezTo>
                <a:cubicBezTo>
                  <a:pt x="1147" y="221"/>
                  <a:pt x="1147" y="221"/>
                  <a:pt x="1147" y="221"/>
                </a:cubicBezTo>
                <a:cubicBezTo>
                  <a:pt x="1145" y="224"/>
                  <a:pt x="1145" y="224"/>
                  <a:pt x="1145" y="224"/>
                </a:cubicBezTo>
                <a:cubicBezTo>
                  <a:pt x="1140" y="227"/>
                  <a:pt x="1140" y="227"/>
                  <a:pt x="1140" y="227"/>
                </a:cubicBezTo>
                <a:cubicBezTo>
                  <a:pt x="1138" y="231"/>
                  <a:pt x="1138" y="231"/>
                  <a:pt x="1138" y="231"/>
                </a:cubicBezTo>
                <a:cubicBezTo>
                  <a:pt x="1143" y="230"/>
                  <a:pt x="1143" y="230"/>
                  <a:pt x="1143" y="230"/>
                </a:cubicBezTo>
                <a:cubicBezTo>
                  <a:pt x="1144" y="229"/>
                  <a:pt x="1144" y="229"/>
                  <a:pt x="1144" y="229"/>
                </a:cubicBezTo>
                <a:cubicBezTo>
                  <a:pt x="1147" y="227"/>
                  <a:pt x="1147" y="227"/>
                  <a:pt x="1147" y="227"/>
                </a:cubicBezTo>
                <a:cubicBezTo>
                  <a:pt x="1148" y="227"/>
                  <a:pt x="1148" y="227"/>
                  <a:pt x="1148" y="227"/>
                </a:cubicBezTo>
                <a:cubicBezTo>
                  <a:pt x="1148" y="228"/>
                  <a:pt x="1146" y="226"/>
                  <a:pt x="1147" y="229"/>
                </a:cubicBezTo>
                <a:cubicBezTo>
                  <a:pt x="1157" y="226"/>
                  <a:pt x="1157" y="226"/>
                  <a:pt x="1157" y="226"/>
                </a:cubicBezTo>
                <a:cubicBezTo>
                  <a:pt x="1163" y="224"/>
                  <a:pt x="1163" y="224"/>
                  <a:pt x="1163" y="224"/>
                </a:cubicBezTo>
                <a:cubicBezTo>
                  <a:pt x="1163" y="219"/>
                  <a:pt x="1163" y="219"/>
                  <a:pt x="1163" y="219"/>
                </a:cubicBezTo>
                <a:cubicBezTo>
                  <a:pt x="1166" y="218"/>
                  <a:pt x="1166" y="218"/>
                  <a:pt x="1166" y="218"/>
                </a:cubicBezTo>
                <a:cubicBezTo>
                  <a:pt x="1169" y="219"/>
                  <a:pt x="1169" y="219"/>
                  <a:pt x="1169" y="219"/>
                </a:cubicBezTo>
                <a:cubicBezTo>
                  <a:pt x="1172" y="219"/>
                  <a:pt x="1172" y="219"/>
                  <a:pt x="1172" y="219"/>
                </a:cubicBezTo>
                <a:cubicBezTo>
                  <a:pt x="1172" y="216"/>
                  <a:pt x="1172" y="216"/>
                  <a:pt x="1172" y="216"/>
                </a:cubicBezTo>
                <a:cubicBezTo>
                  <a:pt x="1179" y="213"/>
                  <a:pt x="1179" y="213"/>
                  <a:pt x="1179" y="213"/>
                </a:cubicBezTo>
                <a:cubicBezTo>
                  <a:pt x="1179" y="212"/>
                  <a:pt x="1179" y="212"/>
                  <a:pt x="1179" y="212"/>
                </a:cubicBezTo>
                <a:cubicBezTo>
                  <a:pt x="1184" y="209"/>
                  <a:pt x="1184" y="209"/>
                  <a:pt x="1184" y="209"/>
                </a:cubicBezTo>
                <a:cubicBezTo>
                  <a:pt x="1184" y="206"/>
                  <a:pt x="1184" y="206"/>
                  <a:pt x="1184" y="206"/>
                </a:cubicBezTo>
                <a:cubicBezTo>
                  <a:pt x="1189" y="205"/>
                  <a:pt x="1189" y="205"/>
                  <a:pt x="1189" y="205"/>
                </a:cubicBezTo>
                <a:cubicBezTo>
                  <a:pt x="1195" y="198"/>
                  <a:pt x="1195" y="198"/>
                  <a:pt x="1195" y="198"/>
                </a:cubicBezTo>
                <a:cubicBezTo>
                  <a:pt x="1195" y="197"/>
                  <a:pt x="1196" y="198"/>
                  <a:pt x="1197" y="196"/>
                </a:cubicBezTo>
                <a:cubicBezTo>
                  <a:pt x="1198" y="200"/>
                  <a:pt x="1198" y="200"/>
                  <a:pt x="1198" y="200"/>
                </a:cubicBezTo>
                <a:cubicBezTo>
                  <a:pt x="1201" y="201"/>
                  <a:pt x="1201" y="201"/>
                  <a:pt x="1201" y="201"/>
                </a:cubicBezTo>
                <a:cubicBezTo>
                  <a:pt x="1200" y="203"/>
                  <a:pt x="1200" y="203"/>
                  <a:pt x="1200" y="203"/>
                </a:cubicBezTo>
                <a:cubicBezTo>
                  <a:pt x="1203" y="204"/>
                  <a:pt x="1203" y="204"/>
                  <a:pt x="1203" y="204"/>
                </a:cubicBezTo>
                <a:cubicBezTo>
                  <a:pt x="1205" y="201"/>
                  <a:pt x="1208" y="206"/>
                  <a:pt x="1207" y="200"/>
                </a:cubicBezTo>
                <a:cubicBezTo>
                  <a:pt x="1206" y="195"/>
                  <a:pt x="1206" y="195"/>
                  <a:pt x="1206" y="195"/>
                </a:cubicBezTo>
                <a:cubicBezTo>
                  <a:pt x="1206" y="195"/>
                  <a:pt x="1206" y="195"/>
                  <a:pt x="1206" y="195"/>
                </a:cubicBezTo>
                <a:cubicBezTo>
                  <a:pt x="1209" y="193"/>
                  <a:pt x="1209" y="193"/>
                  <a:pt x="1209" y="193"/>
                </a:cubicBezTo>
                <a:cubicBezTo>
                  <a:pt x="1209" y="194"/>
                  <a:pt x="1209" y="194"/>
                  <a:pt x="1209" y="194"/>
                </a:cubicBezTo>
                <a:cubicBezTo>
                  <a:pt x="1210" y="195"/>
                  <a:pt x="1210" y="195"/>
                  <a:pt x="1210" y="195"/>
                </a:cubicBezTo>
                <a:cubicBezTo>
                  <a:pt x="1216" y="193"/>
                  <a:pt x="1216" y="193"/>
                  <a:pt x="1216" y="193"/>
                </a:cubicBezTo>
                <a:cubicBezTo>
                  <a:pt x="1216" y="195"/>
                  <a:pt x="1216" y="195"/>
                  <a:pt x="1216" y="195"/>
                </a:cubicBezTo>
                <a:cubicBezTo>
                  <a:pt x="1217" y="197"/>
                  <a:pt x="1217" y="197"/>
                  <a:pt x="1217" y="197"/>
                </a:cubicBezTo>
                <a:cubicBezTo>
                  <a:pt x="1219" y="194"/>
                  <a:pt x="1219" y="194"/>
                  <a:pt x="1219" y="194"/>
                </a:cubicBezTo>
                <a:cubicBezTo>
                  <a:pt x="1217" y="191"/>
                  <a:pt x="1217" y="191"/>
                  <a:pt x="1217" y="191"/>
                </a:cubicBezTo>
                <a:cubicBezTo>
                  <a:pt x="1217" y="188"/>
                  <a:pt x="1217" y="188"/>
                  <a:pt x="1217" y="188"/>
                </a:cubicBezTo>
                <a:cubicBezTo>
                  <a:pt x="1221" y="187"/>
                  <a:pt x="1221" y="187"/>
                  <a:pt x="1221" y="187"/>
                </a:cubicBezTo>
                <a:cubicBezTo>
                  <a:pt x="1222" y="183"/>
                  <a:pt x="1222" y="183"/>
                  <a:pt x="1222" y="183"/>
                </a:cubicBezTo>
                <a:cubicBezTo>
                  <a:pt x="1221" y="184"/>
                  <a:pt x="1223" y="186"/>
                  <a:pt x="1226" y="183"/>
                </a:cubicBezTo>
                <a:cubicBezTo>
                  <a:pt x="1224" y="181"/>
                  <a:pt x="1224" y="181"/>
                  <a:pt x="1224" y="181"/>
                </a:cubicBezTo>
                <a:cubicBezTo>
                  <a:pt x="1227" y="178"/>
                  <a:pt x="1227" y="178"/>
                  <a:pt x="1227" y="178"/>
                </a:cubicBezTo>
                <a:cubicBezTo>
                  <a:pt x="1228" y="179"/>
                  <a:pt x="1226" y="178"/>
                  <a:pt x="1228" y="179"/>
                </a:cubicBezTo>
                <a:cubicBezTo>
                  <a:pt x="1230" y="175"/>
                  <a:pt x="1230" y="175"/>
                  <a:pt x="1230" y="175"/>
                </a:cubicBezTo>
                <a:cubicBezTo>
                  <a:pt x="1230" y="176"/>
                  <a:pt x="1230" y="176"/>
                  <a:pt x="1230" y="176"/>
                </a:cubicBezTo>
                <a:cubicBezTo>
                  <a:pt x="1230" y="176"/>
                  <a:pt x="1230" y="176"/>
                  <a:pt x="1230" y="176"/>
                </a:cubicBezTo>
                <a:cubicBezTo>
                  <a:pt x="1236" y="178"/>
                  <a:pt x="1236" y="178"/>
                  <a:pt x="1236" y="178"/>
                </a:cubicBezTo>
                <a:cubicBezTo>
                  <a:pt x="1238" y="178"/>
                  <a:pt x="1238" y="178"/>
                  <a:pt x="1238" y="178"/>
                </a:cubicBezTo>
                <a:cubicBezTo>
                  <a:pt x="1236" y="176"/>
                  <a:pt x="1236" y="176"/>
                  <a:pt x="1236" y="176"/>
                </a:cubicBezTo>
                <a:cubicBezTo>
                  <a:pt x="1232" y="176"/>
                  <a:pt x="1232" y="176"/>
                  <a:pt x="1232" y="176"/>
                </a:cubicBezTo>
                <a:cubicBezTo>
                  <a:pt x="1235" y="170"/>
                  <a:pt x="1235" y="170"/>
                  <a:pt x="1235" y="170"/>
                </a:cubicBezTo>
                <a:cubicBezTo>
                  <a:pt x="1236" y="172"/>
                  <a:pt x="1235" y="171"/>
                  <a:pt x="1241" y="168"/>
                </a:cubicBezTo>
                <a:cubicBezTo>
                  <a:pt x="1240" y="166"/>
                  <a:pt x="1240" y="166"/>
                  <a:pt x="1240" y="166"/>
                </a:cubicBezTo>
                <a:cubicBezTo>
                  <a:pt x="1242" y="163"/>
                  <a:pt x="1242" y="163"/>
                  <a:pt x="1242" y="163"/>
                </a:cubicBezTo>
                <a:cubicBezTo>
                  <a:pt x="1245" y="165"/>
                  <a:pt x="1245" y="165"/>
                  <a:pt x="1245" y="165"/>
                </a:cubicBezTo>
                <a:cubicBezTo>
                  <a:pt x="1247" y="160"/>
                  <a:pt x="1247" y="160"/>
                  <a:pt x="1247" y="160"/>
                </a:cubicBezTo>
                <a:cubicBezTo>
                  <a:pt x="1248" y="161"/>
                  <a:pt x="1249" y="160"/>
                  <a:pt x="1250" y="159"/>
                </a:cubicBezTo>
                <a:cubicBezTo>
                  <a:pt x="1250" y="154"/>
                  <a:pt x="1250" y="154"/>
                  <a:pt x="1250" y="154"/>
                </a:cubicBezTo>
                <a:cubicBezTo>
                  <a:pt x="1254" y="152"/>
                  <a:pt x="1254" y="152"/>
                  <a:pt x="1254" y="152"/>
                </a:cubicBezTo>
                <a:cubicBezTo>
                  <a:pt x="1256" y="156"/>
                  <a:pt x="1256" y="156"/>
                  <a:pt x="1256" y="156"/>
                </a:cubicBezTo>
                <a:cubicBezTo>
                  <a:pt x="1258" y="155"/>
                  <a:pt x="1258" y="155"/>
                  <a:pt x="1258" y="155"/>
                </a:cubicBezTo>
                <a:cubicBezTo>
                  <a:pt x="1259" y="155"/>
                  <a:pt x="1254" y="158"/>
                  <a:pt x="1259" y="153"/>
                </a:cubicBezTo>
                <a:cubicBezTo>
                  <a:pt x="1257" y="151"/>
                  <a:pt x="1257" y="151"/>
                  <a:pt x="1257" y="151"/>
                </a:cubicBezTo>
                <a:cubicBezTo>
                  <a:pt x="1259" y="149"/>
                  <a:pt x="1259" y="149"/>
                  <a:pt x="1259" y="149"/>
                </a:cubicBezTo>
                <a:cubicBezTo>
                  <a:pt x="1258" y="148"/>
                  <a:pt x="1258" y="148"/>
                  <a:pt x="1258" y="148"/>
                </a:cubicBezTo>
                <a:cubicBezTo>
                  <a:pt x="1261" y="148"/>
                  <a:pt x="1261" y="148"/>
                  <a:pt x="1261" y="148"/>
                </a:cubicBezTo>
                <a:cubicBezTo>
                  <a:pt x="1263" y="146"/>
                  <a:pt x="1263" y="146"/>
                  <a:pt x="1263" y="146"/>
                </a:cubicBezTo>
                <a:cubicBezTo>
                  <a:pt x="1261" y="144"/>
                  <a:pt x="1261" y="144"/>
                  <a:pt x="1261" y="144"/>
                </a:cubicBezTo>
                <a:cubicBezTo>
                  <a:pt x="1266" y="138"/>
                  <a:pt x="1266" y="138"/>
                  <a:pt x="1266" y="138"/>
                </a:cubicBezTo>
                <a:cubicBezTo>
                  <a:pt x="1270" y="138"/>
                  <a:pt x="1270" y="138"/>
                  <a:pt x="1270" y="138"/>
                </a:cubicBezTo>
                <a:cubicBezTo>
                  <a:pt x="1272" y="136"/>
                  <a:pt x="1272" y="136"/>
                  <a:pt x="1272" y="136"/>
                </a:cubicBezTo>
                <a:cubicBezTo>
                  <a:pt x="1269" y="134"/>
                  <a:pt x="1269" y="134"/>
                  <a:pt x="1269" y="134"/>
                </a:cubicBezTo>
                <a:cubicBezTo>
                  <a:pt x="1268" y="136"/>
                  <a:pt x="1268" y="136"/>
                  <a:pt x="1268" y="136"/>
                </a:cubicBezTo>
                <a:cubicBezTo>
                  <a:pt x="1269" y="133"/>
                  <a:pt x="1269" y="133"/>
                  <a:pt x="1269" y="133"/>
                </a:cubicBezTo>
                <a:cubicBezTo>
                  <a:pt x="1266" y="132"/>
                  <a:pt x="1266" y="132"/>
                  <a:pt x="1266" y="132"/>
                </a:cubicBezTo>
                <a:cubicBezTo>
                  <a:pt x="1269" y="132"/>
                  <a:pt x="1269" y="132"/>
                  <a:pt x="1269" y="132"/>
                </a:cubicBezTo>
                <a:cubicBezTo>
                  <a:pt x="1270" y="132"/>
                  <a:pt x="1270" y="132"/>
                  <a:pt x="1270" y="132"/>
                </a:cubicBezTo>
                <a:cubicBezTo>
                  <a:pt x="1270" y="133"/>
                  <a:pt x="1275" y="131"/>
                  <a:pt x="1272" y="134"/>
                </a:cubicBezTo>
                <a:cubicBezTo>
                  <a:pt x="1276" y="129"/>
                  <a:pt x="1276" y="129"/>
                  <a:pt x="1276" y="129"/>
                </a:cubicBezTo>
                <a:cubicBezTo>
                  <a:pt x="1280" y="132"/>
                  <a:pt x="1280" y="132"/>
                  <a:pt x="1280" y="132"/>
                </a:cubicBezTo>
                <a:cubicBezTo>
                  <a:pt x="1282" y="129"/>
                  <a:pt x="1282" y="129"/>
                  <a:pt x="1282" y="129"/>
                </a:cubicBezTo>
                <a:cubicBezTo>
                  <a:pt x="1278" y="128"/>
                  <a:pt x="1278" y="128"/>
                  <a:pt x="1278" y="128"/>
                </a:cubicBezTo>
                <a:cubicBezTo>
                  <a:pt x="1278" y="127"/>
                  <a:pt x="1278" y="127"/>
                  <a:pt x="1278" y="127"/>
                </a:cubicBezTo>
                <a:cubicBezTo>
                  <a:pt x="1276" y="127"/>
                  <a:pt x="1276" y="127"/>
                  <a:pt x="1276" y="127"/>
                </a:cubicBezTo>
                <a:cubicBezTo>
                  <a:pt x="1278" y="124"/>
                  <a:pt x="1278" y="124"/>
                  <a:pt x="1278" y="124"/>
                </a:cubicBezTo>
                <a:cubicBezTo>
                  <a:pt x="1280" y="125"/>
                  <a:pt x="1280" y="125"/>
                  <a:pt x="1280" y="125"/>
                </a:cubicBezTo>
                <a:cubicBezTo>
                  <a:pt x="1283" y="122"/>
                  <a:pt x="1283" y="122"/>
                  <a:pt x="1283" y="122"/>
                </a:cubicBezTo>
                <a:cubicBezTo>
                  <a:pt x="1283" y="121"/>
                  <a:pt x="1283" y="121"/>
                  <a:pt x="1283" y="121"/>
                </a:cubicBezTo>
                <a:cubicBezTo>
                  <a:pt x="1281" y="121"/>
                  <a:pt x="1281" y="121"/>
                  <a:pt x="1281" y="121"/>
                </a:cubicBezTo>
                <a:cubicBezTo>
                  <a:pt x="1282" y="118"/>
                  <a:pt x="1282" y="118"/>
                  <a:pt x="1282" y="118"/>
                </a:cubicBezTo>
                <a:cubicBezTo>
                  <a:pt x="1294" y="105"/>
                  <a:pt x="1294" y="105"/>
                  <a:pt x="1294" y="105"/>
                </a:cubicBezTo>
                <a:cubicBezTo>
                  <a:pt x="1299" y="104"/>
                  <a:pt x="1299" y="104"/>
                  <a:pt x="1299" y="104"/>
                </a:cubicBezTo>
                <a:cubicBezTo>
                  <a:pt x="1303" y="97"/>
                  <a:pt x="1303" y="97"/>
                  <a:pt x="1303" y="97"/>
                </a:cubicBezTo>
                <a:cubicBezTo>
                  <a:pt x="1305" y="100"/>
                  <a:pt x="1304" y="95"/>
                  <a:pt x="1307" y="97"/>
                </a:cubicBezTo>
                <a:cubicBezTo>
                  <a:pt x="1307" y="97"/>
                  <a:pt x="1314" y="100"/>
                  <a:pt x="1309" y="93"/>
                </a:cubicBezTo>
                <a:cubicBezTo>
                  <a:pt x="1311" y="90"/>
                  <a:pt x="1311" y="90"/>
                  <a:pt x="1311" y="90"/>
                </a:cubicBezTo>
                <a:cubicBezTo>
                  <a:pt x="1315" y="90"/>
                  <a:pt x="1315" y="90"/>
                  <a:pt x="1315" y="90"/>
                </a:cubicBezTo>
                <a:cubicBezTo>
                  <a:pt x="1317" y="88"/>
                  <a:pt x="1317" y="88"/>
                  <a:pt x="1317" y="88"/>
                </a:cubicBezTo>
                <a:cubicBezTo>
                  <a:pt x="1315" y="92"/>
                  <a:pt x="1315" y="92"/>
                  <a:pt x="1315" y="92"/>
                </a:cubicBezTo>
                <a:cubicBezTo>
                  <a:pt x="1315" y="91"/>
                  <a:pt x="1315" y="93"/>
                  <a:pt x="1314" y="91"/>
                </a:cubicBezTo>
                <a:cubicBezTo>
                  <a:pt x="1313" y="93"/>
                  <a:pt x="1313" y="93"/>
                  <a:pt x="1313" y="93"/>
                </a:cubicBezTo>
                <a:cubicBezTo>
                  <a:pt x="1314" y="94"/>
                  <a:pt x="1314" y="94"/>
                  <a:pt x="1314" y="94"/>
                </a:cubicBezTo>
                <a:cubicBezTo>
                  <a:pt x="1303" y="105"/>
                  <a:pt x="1303" y="105"/>
                  <a:pt x="1303" y="105"/>
                </a:cubicBezTo>
                <a:cubicBezTo>
                  <a:pt x="1304" y="106"/>
                  <a:pt x="1304" y="106"/>
                  <a:pt x="1304" y="106"/>
                </a:cubicBezTo>
                <a:cubicBezTo>
                  <a:pt x="1296" y="115"/>
                  <a:pt x="1296" y="115"/>
                  <a:pt x="1296" y="115"/>
                </a:cubicBezTo>
                <a:cubicBezTo>
                  <a:pt x="1290" y="116"/>
                  <a:pt x="1290" y="116"/>
                  <a:pt x="1290" y="116"/>
                </a:cubicBezTo>
                <a:cubicBezTo>
                  <a:pt x="1290" y="117"/>
                  <a:pt x="1292" y="112"/>
                  <a:pt x="1289" y="118"/>
                </a:cubicBezTo>
                <a:cubicBezTo>
                  <a:pt x="1296" y="116"/>
                  <a:pt x="1296" y="116"/>
                  <a:pt x="1296" y="116"/>
                </a:cubicBezTo>
                <a:cubicBezTo>
                  <a:pt x="1290" y="124"/>
                  <a:pt x="1290" y="124"/>
                  <a:pt x="1290" y="124"/>
                </a:cubicBezTo>
                <a:cubicBezTo>
                  <a:pt x="1287" y="125"/>
                  <a:pt x="1287" y="125"/>
                  <a:pt x="1287" y="125"/>
                </a:cubicBezTo>
                <a:cubicBezTo>
                  <a:pt x="1288" y="126"/>
                  <a:pt x="1288" y="126"/>
                  <a:pt x="1288" y="126"/>
                </a:cubicBezTo>
                <a:cubicBezTo>
                  <a:pt x="1285" y="130"/>
                  <a:pt x="1285" y="130"/>
                  <a:pt x="1285" y="130"/>
                </a:cubicBezTo>
                <a:cubicBezTo>
                  <a:pt x="1283" y="130"/>
                  <a:pt x="1283" y="130"/>
                  <a:pt x="1283" y="130"/>
                </a:cubicBezTo>
                <a:cubicBezTo>
                  <a:pt x="1281" y="132"/>
                  <a:pt x="1281" y="132"/>
                  <a:pt x="1281" y="132"/>
                </a:cubicBezTo>
                <a:cubicBezTo>
                  <a:pt x="1281" y="133"/>
                  <a:pt x="1278" y="134"/>
                  <a:pt x="1283" y="134"/>
                </a:cubicBezTo>
                <a:cubicBezTo>
                  <a:pt x="1280" y="136"/>
                  <a:pt x="1280" y="136"/>
                  <a:pt x="1280" y="136"/>
                </a:cubicBezTo>
                <a:cubicBezTo>
                  <a:pt x="1273" y="147"/>
                  <a:pt x="1273" y="147"/>
                  <a:pt x="1273" y="147"/>
                </a:cubicBezTo>
                <a:cubicBezTo>
                  <a:pt x="1274" y="147"/>
                  <a:pt x="1274" y="147"/>
                  <a:pt x="1274" y="147"/>
                </a:cubicBezTo>
                <a:cubicBezTo>
                  <a:pt x="1274" y="151"/>
                  <a:pt x="1274" y="151"/>
                  <a:pt x="1274" y="151"/>
                </a:cubicBezTo>
                <a:cubicBezTo>
                  <a:pt x="1273" y="149"/>
                  <a:pt x="1273" y="149"/>
                  <a:pt x="1273" y="149"/>
                </a:cubicBezTo>
                <a:cubicBezTo>
                  <a:pt x="1268" y="153"/>
                  <a:pt x="1268" y="153"/>
                  <a:pt x="1268" y="153"/>
                </a:cubicBezTo>
                <a:cubicBezTo>
                  <a:pt x="1269" y="155"/>
                  <a:pt x="1269" y="155"/>
                  <a:pt x="1269" y="155"/>
                </a:cubicBezTo>
                <a:cubicBezTo>
                  <a:pt x="1265" y="154"/>
                  <a:pt x="1267" y="160"/>
                  <a:pt x="1264" y="157"/>
                </a:cubicBezTo>
                <a:cubicBezTo>
                  <a:pt x="1264" y="158"/>
                  <a:pt x="1261" y="156"/>
                  <a:pt x="1263" y="159"/>
                </a:cubicBezTo>
                <a:cubicBezTo>
                  <a:pt x="1260" y="160"/>
                  <a:pt x="1257" y="161"/>
                  <a:pt x="1257" y="164"/>
                </a:cubicBezTo>
                <a:cubicBezTo>
                  <a:pt x="1259" y="168"/>
                  <a:pt x="1259" y="168"/>
                  <a:pt x="1259" y="168"/>
                </a:cubicBezTo>
                <a:cubicBezTo>
                  <a:pt x="1255" y="170"/>
                  <a:pt x="1255" y="170"/>
                  <a:pt x="1255" y="170"/>
                </a:cubicBezTo>
                <a:cubicBezTo>
                  <a:pt x="1254" y="173"/>
                  <a:pt x="1254" y="173"/>
                  <a:pt x="1254" y="173"/>
                </a:cubicBezTo>
                <a:cubicBezTo>
                  <a:pt x="1250" y="175"/>
                  <a:pt x="1250" y="175"/>
                  <a:pt x="1250" y="175"/>
                </a:cubicBezTo>
                <a:cubicBezTo>
                  <a:pt x="1249" y="177"/>
                  <a:pt x="1249" y="177"/>
                  <a:pt x="1249" y="177"/>
                </a:cubicBezTo>
                <a:cubicBezTo>
                  <a:pt x="1249" y="181"/>
                  <a:pt x="1240" y="180"/>
                  <a:pt x="1242" y="184"/>
                </a:cubicBezTo>
                <a:cubicBezTo>
                  <a:pt x="1232" y="193"/>
                  <a:pt x="1232" y="193"/>
                  <a:pt x="1232" y="193"/>
                </a:cubicBezTo>
                <a:cubicBezTo>
                  <a:pt x="1225" y="200"/>
                  <a:pt x="1225" y="200"/>
                  <a:pt x="1225" y="200"/>
                </a:cubicBezTo>
                <a:cubicBezTo>
                  <a:pt x="1223" y="203"/>
                  <a:pt x="1217" y="200"/>
                  <a:pt x="1219" y="208"/>
                </a:cubicBezTo>
                <a:cubicBezTo>
                  <a:pt x="1219" y="206"/>
                  <a:pt x="1217" y="208"/>
                  <a:pt x="1217" y="207"/>
                </a:cubicBezTo>
                <a:cubicBezTo>
                  <a:pt x="1215" y="209"/>
                  <a:pt x="1215" y="209"/>
                  <a:pt x="1215" y="209"/>
                </a:cubicBezTo>
                <a:cubicBezTo>
                  <a:pt x="1219" y="210"/>
                  <a:pt x="1219" y="210"/>
                  <a:pt x="1219" y="210"/>
                </a:cubicBezTo>
                <a:cubicBezTo>
                  <a:pt x="1211" y="212"/>
                  <a:pt x="1211" y="212"/>
                  <a:pt x="1211" y="212"/>
                </a:cubicBezTo>
                <a:cubicBezTo>
                  <a:pt x="1210" y="214"/>
                  <a:pt x="1210" y="214"/>
                  <a:pt x="1210" y="214"/>
                </a:cubicBezTo>
                <a:cubicBezTo>
                  <a:pt x="1214" y="215"/>
                  <a:pt x="1214" y="215"/>
                  <a:pt x="1214" y="215"/>
                </a:cubicBezTo>
                <a:cubicBezTo>
                  <a:pt x="1222" y="212"/>
                  <a:pt x="1222" y="212"/>
                  <a:pt x="1222" y="212"/>
                </a:cubicBezTo>
                <a:cubicBezTo>
                  <a:pt x="1229" y="211"/>
                  <a:pt x="1229" y="211"/>
                  <a:pt x="1229" y="211"/>
                </a:cubicBezTo>
                <a:cubicBezTo>
                  <a:pt x="1230" y="209"/>
                  <a:pt x="1230" y="209"/>
                  <a:pt x="1230" y="209"/>
                </a:cubicBezTo>
                <a:cubicBezTo>
                  <a:pt x="1229" y="207"/>
                  <a:pt x="1229" y="207"/>
                  <a:pt x="1229" y="207"/>
                </a:cubicBezTo>
                <a:cubicBezTo>
                  <a:pt x="1236" y="207"/>
                  <a:pt x="1236" y="207"/>
                  <a:pt x="1236" y="207"/>
                </a:cubicBezTo>
                <a:cubicBezTo>
                  <a:pt x="1236" y="208"/>
                  <a:pt x="1236" y="208"/>
                  <a:pt x="1236" y="208"/>
                </a:cubicBezTo>
                <a:cubicBezTo>
                  <a:pt x="1232" y="209"/>
                  <a:pt x="1232" y="209"/>
                  <a:pt x="1232" y="209"/>
                </a:cubicBezTo>
                <a:cubicBezTo>
                  <a:pt x="1234" y="210"/>
                  <a:pt x="1234" y="210"/>
                  <a:pt x="1234" y="210"/>
                </a:cubicBezTo>
                <a:cubicBezTo>
                  <a:pt x="1249" y="206"/>
                  <a:pt x="1249" y="206"/>
                  <a:pt x="1249" y="206"/>
                </a:cubicBezTo>
                <a:cubicBezTo>
                  <a:pt x="1249" y="204"/>
                  <a:pt x="1249" y="204"/>
                  <a:pt x="1249" y="204"/>
                </a:cubicBezTo>
                <a:cubicBezTo>
                  <a:pt x="1253" y="206"/>
                  <a:pt x="1253" y="206"/>
                  <a:pt x="1253" y="206"/>
                </a:cubicBezTo>
                <a:cubicBezTo>
                  <a:pt x="1262" y="203"/>
                  <a:pt x="1262" y="203"/>
                  <a:pt x="1262" y="203"/>
                </a:cubicBezTo>
                <a:cubicBezTo>
                  <a:pt x="1262" y="202"/>
                  <a:pt x="1262" y="202"/>
                  <a:pt x="1262" y="202"/>
                </a:cubicBezTo>
                <a:cubicBezTo>
                  <a:pt x="1264" y="204"/>
                  <a:pt x="1264" y="204"/>
                  <a:pt x="1264" y="204"/>
                </a:cubicBezTo>
                <a:cubicBezTo>
                  <a:pt x="1265" y="203"/>
                  <a:pt x="1265" y="203"/>
                  <a:pt x="1265" y="203"/>
                </a:cubicBezTo>
                <a:cubicBezTo>
                  <a:pt x="1267" y="204"/>
                  <a:pt x="1267" y="204"/>
                  <a:pt x="1267" y="204"/>
                </a:cubicBezTo>
                <a:cubicBezTo>
                  <a:pt x="1270" y="201"/>
                  <a:pt x="1270" y="201"/>
                  <a:pt x="1270" y="201"/>
                </a:cubicBezTo>
                <a:cubicBezTo>
                  <a:pt x="1273" y="202"/>
                  <a:pt x="1273" y="202"/>
                  <a:pt x="1273" y="202"/>
                </a:cubicBezTo>
                <a:cubicBezTo>
                  <a:pt x="1273" y="199"/>
                  <a:pt x="1273" y="199"/>
                  <a:pt x="1273" y="199"/>
                </a:cubicBezTo>
                <a:cubicBezTo>
                  <a:pt x="1277" y="201"/>
                  <a:pt x="1277" y="201"/>
                  <a:pt x="1277" y="201"/>
                </a:cubicBezTo>
                <a:cubicBezTo>
                  <a:pt x="1278" y="200"/>
                  <a:pt x="1268" y="205"/>
                  <a:pt x="1280" y="198"/>
                </a:cubicBezTo>
                <a:cubicBezTo>
                  <a:pt x="1281" y="200"/>
                  <a:pt x="1281" y="200"/>
                  <a:pt x="1281" y="200"/>
                </a:cubicBezTo>
                <a:cubicBezTo>
                  <a:pt x="1285" y="194"/>
                  <a:pt x="1285" y="194"/>
                  <a:pt x="1285" y="194"/>
                </a:cubicBezTo>
                <a:cubicBezTo>
                  <a:pt x="1288" y="194"/>
                  <a:pt x="1288" y="194"/>
                  <a:pt x="1288" y="194"/>
                </a:cubicBezTo>
                <a:cubicBezTo>
                  <a:pt x="1288" y="193"/>
                  <a:pt x="1284" y="199"/>
                  <a:pt x="1288" y="192"/>
                </a:cubicBezTo>
                <a:cubicBezTo>
                  <a:pt x="1289" y="194"/>
                  <a:pt x="1282" y="191"/>
                  <a:pt x="1291" y="193"/>
                </a:cubicBezTo>
                <a:cubicBezTo>
                  <a:pt x="1291" y="189"/>
                  <a:pt x="1291" y="189"/>
                  <a:pt x="1291" y="189"/>
                </a:cubicBezTo>
                <a:cubicBezTo>
                  <a:pt x="1297" y="187"/>
                  <a:pt x="1297" y="187"/>
                  <a:pt x="1297" y="187"/>
                </a:cubicBezTo>
                <a:cubicBezTo>
                  <a:pt x="1300" y="184"/>
                  <a:pt x="1300" y="184"/>
                  <a:pt x="1300" y="184"/>
                </a:cubicBezTo>
                <a:cubicBezTo>
                  <a:pt x="1299" y="182"/>
                  <a:pt x="1299" y="182"/>
                  <a:pt x="1299" y="182"/>
                </a:cubicBezTo>
                <a:cubicBezTo>
                  <a:pt x="1300" y="182"/>
                  <a:pt x="1300" y="182"/>
                  <a:pt x="1300" y="182"/>
                </a:cubicBezTo>
                <a:cubicBezTo>
                  <a:pt x="1299" y="179"/>
                  <a:pt x="1299" y="179"/>
                  <a:pt x="1299" y="179"/>
                </a:cubicBezTo>
                <a:cubicBezTo>
                  <a:pt x="1304" y="176"/>
                  <a:pt x="1304" y="176"/>
                  <a:pt x="1304" y="176"/>
                </a:cubicBezTo>
                <a:cubicBezTo>
                  <a:pt x="1305" y="174"/>
                  <a:pt x="1293" y="182"/>
                  <a:pt x="1308" y="172"/>
                </a:cubicBezTo>
                <a:cubicBezTo>
                  <a:pt x="1308" y="172"/>
                  <a:pt x="1302" y="175"/>
                  <a:pt x="1309" y="170"/>
                </a:cubicBezTo>
                <a:cubicBezTo>
                  <a:pt x="1310" y="170"/>
                  <a:pt x="1310" y="170"/>
                  <a:pt x="1310" y="170"/>
                </a:cubicBezTo>
                <a:cubicBezTo>
                  <a:pt x="1309" y="172"/>
                  <a:pt x="1309" y="172"/>
                  <a:pt x="1309" y="172"/>
                </a:cubicBezTo>
                <a:cubicBezTo>
                  <a:pt x="1313" y="175"/>
                  <a:pt x="1313" y="175"/>
                  <a:pt x="1313" y="175"/>
                </a:cubicBezTo>
                <a:cubicBezTo>
                  <a:pt x="1314" y="174"/>
                  <a:pt x="1314" y="174"/>
                  <a:pt x="1314" y="174"/>
                </a:cubicBezTo>
                <a:cubicBezTo>
                  <a:pt x="1313" y="170"/>
                  <a:pt x="1313" y="170"/>
                  <a:pt x="1313" y="170"/>
                </a:cubicBezTo>
                <a:cubicBezTo>
                  <a:pt x="1316" y="169"/>
                  <a:pt x="1316" y="169"/>
                  <a:pt x="1316" y="169"/>
                </a:cubicBezTo>
                <a:cubicBezTo>
                  <a:pt x="1317" y="169"/>
                  <a:pt x="1311" y="174"/>
                  <a:pt x="1317" y="165"/>
                </a:cubicBezTo>
                <a:cubicBezTo>
                  <a:pt x="1319" y="165"/>
                  <a:pt x="1319" y="165"/>
                  <a:pt x="1319" y="165"/>
                </a:cubicBezTo>
                <a:cubicBezTo>
                  <a:pt x="1322" y="164"/>
                  <a:pt x="1302" y="173"/>
                  <a:pt x="1326" y="160"/>
                </a:cubicBezTo>
                <a:cubicBezTo>
                  <a:pt x="1335" y="151"/>
                  <a:pt x="1335" y="151"/>
                  <a:pt x="1335" y="151"/>
                </a:cubicBezTo>
                <a:cubicBezTo>
                  <a:pt x="1339" y="148"/>
                  <a:pt x="1339" y="148"/>
                  <a:pt x="1339" y="148"/>
                </a:cubicBezTo>
                <a:cubicBezTo>
                  <a:pt x="1339" y="146"/>
                  <a:pt x="1328" y="156"/>
                  <a:pt x="1342" y="143"/>
                </a:cubicBezTo>
                <a:cubicBezTo>
                  <a:pt x="1335" y="153"/>
                  <a:pt x="1335" y="153"/>
                  <a:pt x="1335" y="153"/>
                </a:cubicBezTo>
                <a:cubicBezTo>
                  <a:pt x="1333" y="155"/>
                  <a:pt x="1333" y="155"/>
                  <a:pt x="1333" y="155"/>
                </a:cubicBezTo>
                <a:cubicBezTo>
                  <a:pt x="1333" y="158"/>
                  <a:pt x="1333" y="158"/>
                  <a:pt x="1333" y="158"/>
                </a:cubicBezTo>
                <a:cubicBezTo>
                  <a:pt x="1322" y="168"/>
                  <a:pt x="1322" y="168"/>
                  <a:pt x="1322" y="168"/>
                </a:cubicBezTo>
                <a:cubicBezTo>
                  <a:pt x="1321" y="173"/>
                  <a:pt x="1315" y="172"/>
                  <a:pt x="1315" y="178"/>
                </a:cubicBezTo>
                <a:cubicBezTo>
                  <a:pt x="1320" y="179"/>
                  <a:pt x="1320" y="179"/>
                  <a:pt x="1320" y="179"/>
                </a:cubicBezTo>
                <a:cubicBezTo>
                  <a:pt x="1317" y="181"/>
                  <a:pt x="1312" y="181"/>
                  <a:pt x="1314" y="185"/>
                </a:cubicBezTo>
                <a:cubicBezTo>
                  <a:pt x="1316" y="186"/>
                  <a:pt x="1316" y="186"/>
                  <a:pt x="1316" y="186"/>
                </a:cubicBezTo>
                <a:cubicBezTo>
                  <a:pt x="1319" y="183"/>
                  <a:pt x="1319" y="183"/>
                  <a:pt x="1319" y="183"/>
                </a:cubicBezTo>
                <a:cubicBezTo>
                  <a:pt x="1319" y="186"/>
                  <a:pt x="1319" y="186"/>
                  <a:pt x="1319" y="186"/>
                </a:cubicBezTo>
                <a:cubicBezTo>
                  <a:pt x="1315" y="190"/>
                  <a:pt x="1315" y="190"/>
                  <a:pt x="1315" y="190"/>
                </a:cubicBezTo>
                <a:cubicBezTo>
                  <a:pt x="1315" y="191"/>
                  <a:pt x="1315" y="191"/>
                  <a:pt x="1315" y="191"/>
                </a:cubicBezTo>
                <a:cubicBezTo>
                  <a:pt x="1320" y="189"/>
                  <a:pt x="1320" y="189"/>
                  <a:pt x="1320" y="189"/>
                </a:cubicBezTo>
                <a:cubicBezTo>
                  <a:pt x="1325" y="182"/>
                  <a:pt x="1325" y="182"/>
                  <a:pt x="1325" y="182"/>
                </a:cubicBezTo>
                <a:cubicBezTo>
                  <a:pt x="1325" y="185"/>
                  <a:pt x="1325" y="185"/>
                  <a:pt x="1325" y="185"/>
                </a:cubicBezTo>
                <a:cubicBezTo>
                  <a:pt x="1327" y="185"/>
                  <a:pt x="1327" y="185"/>
                  <a:pt x="1327" y="185"/>
                </a:cubicBezTo>
                <a:cubicBezTo>
                  <a:pt x="1327" y="186"/>
                  <a:pt x="1327" y="186"/>
                  <a:pt x="1327" y="186"/>
                </a:cubicBezTo>
                <a:cubicBezTo>
                  <a:pt x="1325" y="186"/>
                  <a:pt x="1326" y="190"/>
                  <a:pt x="1323" y="186"/>
                </a:cubicBezTo>
                <a:cubicBezTo>
                  <a:pt x="1320" y="191"/>
                  <a:pt x="1320" y="191"/>
                  <a:pt x="1320" y="191"/>
                </a:cubicBezTo>
                <a:cubicBezTo>
                  <a:pt x="1325" y="191"/>
                  <a:pt x="1325" y="191"/>
                  <a:pt x="1325" y="191"/>
                </a:cubicBezTo>
                <a:cubicBezTo>
                  <a:pt x="1328" y="188"/>
                  <a:pt x="1328" y="188"/>
                  <a:pt x="1328" y="188"/>
                </a:cubicBezTo>
                <a:cubicBezTo>
                  <a:pt x="1333" y="187"/>
                  <a:pt x="1333" y="187"/>
                  <a:pt x="1333" y="187"/>
                </a:cubicBezTo>
                <a:cubicBezTo>
                  <a:pt x="1327" y="193"/>
                  <a:pt x="1331" y="193"/>
                  <a:pt x="1319" y="195"/>
                </a:cubicBezTo>
                <a:cubicBezTo>
                  <a:pt x="1335" y="193"/>
                  <a:pt x="1335" y="193"/>
                  <a:pt x="1335" y="193"/>
                </a:cubicBezTo>
                <a:cubicBezTo>
                  <a:pt x="1340" y="191"/>
                  <a:pt x="1340" y="191"/>
                  <a:pt x="1340" y="191"/>
                </a:cubicBezTo>
                <a:cubicBezTo>
                  <a:pt x="1341" y="194"/>
                  <a:pt x="1330" y="191"/>
                  <a:pt x="1346" y="188"/>
                </a:cubicBezTo>
                <a:cubicBezTo>
                  <a:pt x="1346" y="188"/>
                  <a:pt x="1347" y="189"/>
                  <a:pt x="1346" y="189"/>
                </a:cubicBezTo>
                <a:cubicBezTo>
                  <a:pt x="1351" y="190"/>
                  <a:pt x="1351" y="190"/>
                  <a:pt x="1351" y="190"/>
                </a:cubicBezTo>
                <a:cubicBezTo>
                  <a:pt x="1353" y="188"/>
                  <a:pt x="1353" y="188"/>
                  <a:pt x="1353" y="188"/>
                </a:cubicBezTo>
                <a:cubicBezTo>
                  <a:pt x="1354" y="189"/>
                  <a:pt x="1354" y="189"/>
                  <a:pt x="1354" y="189"/>
                </a:cubicBezTo>
                <a:cubicBezTo>
                  <a:pt x="1358" y="187"/>
                  <a:pt x="1358" y="187"/>
                  <a:pt x="1358" y="187"/>
                </a:cubicBezTo>
                <a:cubicBezTo>
                  <a:pt x="1360" y="188"/>
                  <a:pt x="1360" y="188"/>
                  <a:pt x="1360" y="188"/>
                </a:cubicBezTo>
                <a:cubicBezTo>
                  <a:pt x="1364" y="186"/>
                  <a:pt x="1364" y="186"/>
                  <a:pt x="1364" y="186"/>
                </a:cubicBezTo>
                <a:cubicBezTo>
                  <a:pt x="1369" y="185"/>
                  <a:pt x="1369" y="185"/>
                  <a:pt x="1369" y="185"/>
                </a:cubicBezTo>
                <a:cubicBezTo>
                  <a:pt x="1368" y="185"/>
                  <a:pt x="1368" y="185"/>
                  <a:pt x="1368" y="185"/>
                </a:cubicBezTo>
                <a:cubicBezTo>
                  <a:pt x="1368" y="188"/>
                  <a:pt x="1368" y="188"/>
                  <a:pt x="1368" y="188"/>
                </a:cubicBezTo>
                <a:cubicBezTo>
                  <a:pt x="1372" y="190"/>
                  <a:pt x="1372" y="190"/>
                  <a:pt x="1372" y="190"/>
                </a:cubicBezTo>
                <a:cubicBezTo>
                  <a:pt x="1371" y="191"/>
                  <a:pt x="1371" y="191"/>
                  <a:pt x="1371" y="191"/>
                </a:cubicBezTo>
                <a:cubicBezTo>
                  <a:pt x="1362" y="190"/>
                  <a:pt x="1362" y="190"/>
                  <a:pt x="1362" y="190"/>
                </a:cubicBezTo>
                <a:cubicBezTo>
                  <a:pt x="1358" y="190"/>
                  <a:pt x="1360" y="192"/>
                  <a:pt x="1360" y="194"/>
                </a:cubicBezTo>
                <a:cubicBezTo>
                  <a:pt x="1357" y="193"/>
                  <a:pt x="1357" y="193"/>
                  <a:pt x="1357" y="193"/>
                </a:cubicBezTo>
                <a:cubicBezTo>
                  <a:pt x="1356" y="193"/>
                  <a:pt x="1356" y="193"/>
                  <a:pt x="1356" y="193"/>
                </a:cubicBezTo>
                <a:cubicBezTo>
                  <a:pt x="1348" y="195"/>
                  <a:pt x="1348" y="195"/>
                  <a:pt x="1348" y="195"/>
                </a:cubicBezTo>
                <a:cubicBezTo>
                  <a:pt x="1348" y="195"/>
                  <a:pt x="1346" y="196"/>
                  <a:pt x="1349" y="196"/>
                </a:cubicBezTo>
                <a:cubicBezTo>
                  <a:pt x="1347" y="196"/>
                  <a:pt x="1347" y="200"/>
                  <a:pt x="1346" y="195"/>
                </a:cubicBezTo>
                <a:cubicBezTo>
                  <a:pt x="1344" y="195"/>
                  <a:pt x="1343" y="195"/>
                  <a:pt x="1343" y="198"/>
                </a:cubicBezTo>
                <a:cubicBezTo>
                  <a:pt x="1343" y="198"/>
                  <a:pt x="1343" y="198"/>
                  <a:pt x="1343" y="198"/>
                </a:cubicBezTo>
                <a:cubicBezTo>
                  <a:pt x="1340" y="197"/>
                  <a:pt x="1340" y="197"/>
                  <a:pt x="1340" y="197"/>
                </a:cubicBezTo>
                <a:cubicBezTo>
                  <a:pt x="1339" y="199"/>
                  <a:pt x="1339" y="199"/>
                  <a:pt x="1339" y="199"/>
                </a:cubicBezTo>
                <a:cubicBezTo>
                  <a:pt x="1337" y="198"/>
                  <a:pt x="1337" y="198"/>
                  <a:pt x="1337" y="198"/>
                </a:cubicBezTo>
                <a:cubicBezTo>
                  <a:pt x="1336" y="200"/>
                  <a:pt x="1332" y="199"/>
                  <a:pt x="1334" y="203"/>
                </a:cubicBezTo>
                <a:cubicBezTo>
                  <a:pt x="1332" y="202"/>
                  <a:pt x="1332" y="202"/>
                  <a:pt x="1332" y="202"/>
                </a:cubicBezTo>
                <a:cubicBezTo>
                  <a:pt x="1332" y="200"/>
                  <a:pt x="1332" y="200"/>
                  <a:pt x="1332" y="200"/>
                </a:cubicBezTo>
                <a:cubicBezTo>
                  <a:pt x="1330" y="199"/>
                  <a:pt x="1331" y="197"/>
                  <a:pt x="1325" y="201"/>
                </a:cubicBezTo>
                <a:cubicBezTo>
                  <a:pt x="1324" y="203"/>
                  <a:pt x="1324" y="203"/>
                  <a:pt x="1324" y="203"/>
                </a:cubicBezTo>
                <a:cubicBezTo>
                  <a:pt x="1322" y="201"/>
                  <a:pt x="1322" y="201"/>
                  <a:pt x="1322" y="201"/>
                </a:cubicBezTo>
                <a:cubicBezTo>
                  <a:pt x="1323" y="201"/>
                  <a:pt x="1318" y="202"/>
                  <a:pt x="1323" y="198"/>
                </a:cubicBezTo>
                <a:cubicBezTo>
                  <a:pt x="1318" y="198"/>
                  <a:pt x="1318" y="198"/>
                  <a:pt x="1318" y="198"/>
                </a:cubicBezTo>
                <a:cubicBezTo>
                  <a:pt x="1320" y="203"/>
                  <a:pt x="1320" y="203"/>
                  <a:pt x="1320" y="203"/>
                </a:cubicBezTo>
                <a:cubicBezTo>
                  <a:pt x="1317" y="204"/>
                  <a:pt x="1317" y="204"/>
                  <a:pt x="1317" y="204"/>
                </a:cubicBezTo>
                <a:cubicBezTo>
                  <a:pt x="1317" y="204"/>
                  <a:pt x="1317" y="204"/>
                  <a:pt x="1317" y="204"/>
                </a:cubicBezTo>
                <a:cubicBezTo>
                  <a:pt x="1310" y="204"/>
                  <a:pt x="1310" y="204"/>
                  <a:pt x="1310" y="204"/>
                </a:cubicBezTo>
                <a:cubicBezTo>
                  <a:pt x="1310" y="207"/>
                  <a:pt x="1306" y="208"/>
                  <a:pt x="1303" y="207"/>
                </a:cubicBezTo>
                <a:cubicBezTo>
                  <a:pt x="1296" y="209"/>
                  <a:pt x="1296" y="209"/>
                  <a:pt x="1296" y="209"/>
                </a:cubicBezTo>
                <a:cubicBezTo>
                  <a:pt x="1293" y="210"/>
                  <a:pt x="1294" y="215"/>
                  <a:pt x="1287" y="216"/>
                </a:cubicBezTo>
                <a:cubicBezTo>
                  <a:pt x="1290" y="218"/>
                  <a:pt x="1290" y="218"/>
                  <a:pt x="1290" y="218"/>
                </a:cubicBezTo>
                <a:cubicBezTo>
                  <a:pt x="1278" y="227"/>
                  <a:pt x="1278" y="227"/>
                  <a:pt x="1278" y="227"/>
                </a:cubicBezTo>
                <a:cubicBezTo>
                  <a:pt x="1277" y="228"/>
                  <a:pt x="1271" y="234"/>
                  <a:pt x="1275" y="233"/>
                </a:cubicBezTo>
                <a:cubicBezTo>
                  <a:pt x="1275" y="233"/>
                  <a:pt x="1273" y="235"/>
                  <a:pt x="1277" y="233"/>
                </a:cubicBezTo>
                <a:cubicBezTo>
                  <a:pt x="1278" y="231"/>
                  <a:pt x="1278" y="231"/>
                  <a:pt x="1278" y="231"/>
                </a:cubicBezTo>
                <a:cubicBezTo>
                  <a:pt x="1281" y="237"/>
                  <a:pt x="1281" y="237"/>
                  <a:pt x="1281" y="237"/>
                </a:cubicBezTo>
                <a:cubicBezTo>
                  <a:pt x="1285" y="237"/>
                  <a:pt x="1285" y="237"/>
                  <a:pt x="1285" y="237"/>
                </a:cubicBezTo>
                <a:cubicBezTo>
                  <a:pt x="1286" y="236"/>
                  <a:pt x="1286" y="236"/>
                  <a:pt x="1286" y="236"/>
                </a:cubicBezTo>
                <a:cubicBezTo>
                  <a:pt x="1283" y="235"/>
                  <a:pt x="1283" y="235"/>
                  <a:pt x="1283" y="235"/>
                </a:cubicBezTo>
                <a:cubicBezTo>
                  <a:pt x="1290" y="232"/>
                  <a:pt x="1290" y="232"/>
                  <a:pt x="1290" y="232"/>
                </a:cubicBezTo>
                <a:cubicBezTo>
                  <a:pt x="1291" y="233"/>
                  <a:pt x="1291" y="233"/>
                  <a:pt x="1291" y="233"/>
                </a:cubicBezTo>
                <a:cubicBezTo>
                  <a:pt x="1294" y="231"/>
                  <a:pt x="1294" y="231"/>
                  <a:pt x="1294" y="231"/>
                </a:cubicBezTo>
                <a:cubicBezTo>
                  <a:pt x="1293" y="230"/>
                  <a:pt x="1292" y="236"/>
                  <a:pt x="1292" y="229"/>
                </a:cubicBezTo>
                <a:cubicBezTo>
                  <a:pt x="1296" y="231"/>
                  <a:pt x="1296" y="231"/>
                  <a:pt x="1296" y="231"/>
                </a:cubicBezTo>
                <a:cubicBezTo>
                  <a:pt x="1302" y="231"/>
                  <a:pt x="1302" y="231"/>
                  <a:pt x="1302" y="231"/>
                </a:cubicBezTo>
                <a:cubicBezTo>
                  <a:pt x="1304" y="230"/>
                  <a:pt x="1304" y="230"/>
                  <a:pt x="1304" y="230"/>
                </a:cubicBezTo>
                <a:cubicBezTo>
                  <a:pt x="1310" y="228"/>
                  <a:pt x="1310" y="228"/>
                  <a:pt x="1310" y="228"/>
                </a:cubicBezTo>
                <a:cubicBezTo>
                  <a:pt x="1309" y="231"/>
                  <a:pt x="1309" y="231"/>
                  <a:pt x="1309" y="231"/>
                </a:cubicBezTo>
                <a:cubicBezTo>
                  <a:pt x="1311" y="232"/>
                  <a:pt x="1311" y="232"/>
                  <a:pt x="1311" y="232"/>
                </a:cubicBezTo>
                <a:cubicBezTo>
                  <a:pt x="1324" y="230"/>
                  <a:pt x="1324" y="230"/>
                  <a:pt x="1324" y="230"/>
                </a:cubicBezTo>
                <a:cubicBezTo>
                  <a:pt x="1342" y="226"/>
                  <a:pt x="1342" y="226"/>
                  <a:pt x="1342" y="226"/>
                </a:cubicBezTo>
                <a:cubicBezTo>
                  <a:pt x="1349" y="224"/>
                  <a:pt x="1349" y="224"/>
                  <a:pt x="1349" y="224"/>
                </a:cubicBezTo>
                <a:cubicBezTo>
                  <a:pt x="1350" y="224"/>
                  <a:pt x="1350" y="224"/>
                  <a:pt x="1350" y="224"/>
                </a:cubicBezTo>
                <a:cubicBezTo>
                  <a:pt x="1353" y="222"/>
                  <a:pt x="1353" y="222"/>
                  <a:pt x="1353" y="222"/>
                </a:cubicBezTo>
                <a:cubicBezTo>
                  <a:pt x="1346" y="221"/>
                  <a:pt x="1346" y="221"/>
                  <a:pt x="1346" y="221"/>
                </a:cubicBezTo>
                <a:cubicBezTo>
                  <a:pt x="1350" y="220"/>
                  <a:pt x="1350" y="220"/>
                  <a:pt x="1350" y="220"/>
                </a:cubicBezTo>
                <a:cubicBezTo>
                  <a:pt x="1352" y="219"/>
                  <a:pt x="1352" y="219"/>
                  <a:pt x="1352" y="219"/>
                </a:cubicBezTo>
                <a:cubicBezTo>
                  <a:pt x="1361" y="217"/>
                  <a:pt x="1361" y="217"/>
                  <a:pt x="1361" y="217"/>
                </a:cubicBezTo>
                <a:cubicBezTo>
                  <a:pt x="1362" y="215"/>
                  <a:pt x="1362" y="215"/>
                  <a:pt x="1362" y="215"/>
                </a:cubicBezTo>
                <a:cubicBezTo>
                  <a:pt x="1367" y="216"/>
                  <a:pt x="1367" y="216"/>
                  <a:pt x="1367" y="216"/>
                </a:cubicBezTo>
                <a:cubicBezTo>
                  <a:pt x="1369" y="216"/>
                  <a:pt x="1369" y="216"/>
                  <a:pt x="1369" y="216"/>
                </a:cubicBezTo>
                <a:cubicBezTo>
                  <a:pt x="1371" y="214"/>
                  <a:pt x="1371" y="214"/>
                  <a:pt x="1371" y="214"/>
                </a:cubicBezTo>
                <a:cubicBezTo>
                  <a:pt x="1377" y="213"/>
                  <a:pt x="1377" y="213"/>
                  <a:pt x="1377" y="213"/>
                </a:cubicBezTo>
                <a:cubicBezTo>
                  <a:pt x="1376" y="211"/>
                  <a:pt x="1376" y="211"/>
                  <a:pt x="1376" y="211"/>
                </a:cubicBezTo>
                <a:cubicBezTo>
                  <a:pt x="1378" y="211"/>
                  <a:pt x="1378" y="211"/>
                  <a:pt x="1378" y="211"/>
                </a:cubicBezTo>
                <a:cubicBezTo>
                  <a:pt x="1381" y="213"/>
                  <a:pt x="1381" y="213"/>
                  <a:pt x="1381" y="213"/>
                </a:cubicBezTo>
                <a:cubicBezTo>
                  <a:pt x="1388" y="210"/>
                  <a:pt x="1388" y="210"/>
                  <a:pt x="1388" y="210"/>
                </a:cubicBezTo>
                <a:cubicBezTo>
                  <a:pt x="1390" y="210"/>
                  <a:pt x="1390" y="210"/>
                  <a:pt x="1390" y="210"/>
                </a:cubicBezTo>
                <a:cubicBezTo>
                  <a:pt x="1389" y="211"/>
                  <a:pt x="1389" y="211"/>
                  <a:pt x="1389" y="211"/>
                </a:cubicBezTo>
                <a:cubicBezTo>
                  <a:pt x="1392" y="212"/>
                  <a:pt x="1392" y="212"/>
                  <a:pt x="1392" y="212"/>
                </a:cubicBezTo>
                <a:cubicBezTo>
                  <a:pt x="1402" y="207"/>
                  <a:pt x="1402" y="207"/>
                  <a:pt x="1402" y="207"/>
                </a:cubicBezTo>
                <a:cubicBezTo>
                  <a:pt x="1405" y="209"/>
                  <a:pt x="1405" y="209"/>
                  <a:pt x="1405" y="209"/>
                </a:cubicBezTo>
                <a:cubicBezTo>
                  <a:pt x="1409" y="208"/>
                  <a:pt x="1409" y="208"/>
                  <a:pt x="1409" y="208"/>
                </a:cubicBezTo>
                <a:cubicBezTo>
                  <a:pt x="1410" y="206"/>
                  <a:pt x="1410" y="206"/>
                  <a:pt x="1410" y="206"/>
                </a:cubicBezTo>
                <a:cubicBezTo>
                  <a:pt x="1416" y="203"/>
                  <a:pt x="1416" y="203"/>
                  <a:pt x="1416" y="203"/>
                </a:cubicBezTo>
                <a:cubicBezTo>
                  <a:pt x="1424" y="203"/>
                  <a:pt x="1424" y="203"/>
                  <a:pt x="1424" y="203"/>
                </a:cubicBezTo>
                <a:cubicBezTo>
                  <a:pt x="1416" y="206"/>
                  <a:pt x="1416" y="206"/>
                  <a:pt x="1416" y="206"/>
                </a:cubicBezTo>
                <a:cubicBezTo>
                  <a:pt x="1412" y="208"/>
                  <a:pt x="1417" y="200"/>
                  <a:pt x="1411" y="208"/>
                </a:cubicBezTo>
                <a:cubicBezTo>
                  <a:pt x="1412" y="209"/>
                  <a:pt x="1412" y="209"/>
                  <a:pt x="1412" y="209"/>
                </a:cubicBezTo>
                <a:cubicBezTo>
                  <a:pt x="1408" y="211"/>
                  <a:pt x="1408" y="211"/>
                  <a:pt x="1408" y="211"/>
                </a:cubicBezTo>
                <a:cubicBezTo>
                  <a:pt x="1411" y="212"/>
                  <a:pt x="1411" y="212"/>
                  <a:pt x="1411" y="212"/>
                </a:cubicBezTo>
                <a:cubicBezTo>
                  <a:pt x="1420" y="210"/>
                  <a:pt x="1420" y="210"/>
                  <a:pt x="1420" y="210"/>
                </a:cubicBezTo>
                <a:cubicBezTo>
                  <a:pt x="1420" y="209"/>
                  <a:pt x="1420" y="209"/>
                  <a:pt x="1423" y="211"/>
                </a:cubicBezTo>
                <a:cubicBezTo>
                  <a:pt x="1425" y="209"/>
                  <a:pt x="1425" y="209"/>
                  <a:pt x="1425" y="209"/>
                </a:cubicBezTo>
                <a:cubicBezTo>
                  <a:pt x="1425" y="210"/>
                  <a:pt x="1425" y="210"/>
                  <a:pt x="1425" y="210"/>
                </a:cubicBezTo>
                <a:cubicBezTo>
                  <a:pt x="1423" y="211"/>
                  <a:pt x="1423" y="211"/>
                  <a:pt x="1423" y="211"/>
                </a:cubicBezTo>
                <a:cubicBezTo>
                  <a:pt x="1422" y="211"/>
                  <a:pt x="1421" y="208"/>
                  <a:pt x="1419" y="211"/>
                </a:cubicBezTo>
                <a:cubicBezTo>
                  <a:pt x="1420" y="213"/>
                  <a:pt x="1420" y="213"/>
                  <a:pt x="1420" y="213"/>
                </a:cubicBezTo>
                <a:cubicBezTo>
                  <a:pt x="1420" y="213"/>
                  <a:pt x="1423" y="205"/>
                  <a:pt x="1416" y="214"/>
                </a:cubicBezTo>
                <a:cubicBezTo>
                  <a:pt x="1409" y="213"/>
                  <a:pt x="1409" y="213"/>
                  <a:pt x="1409" y="213"/>
                </a:cubicBezTo>
                <a:cubicBezTo>
                  <a:pt x="1407" y="215"/>
                  <a:pt x="1404" y="210"/>
                  <a:pt x="1406" y="215"/>
                </a:cubicBezTo>
                <a:cubicBezTo>
                  <a:pt x="1404" y="213"/>
                  <a:pt x="1404" y="213"/>
                  <a:pt x="1404" y="213"/>
                </a:cubicBezTo>
                <a:cubicBezTo>
                  <a:pt x="1403" y="215"/>
                  <a:pt x="1403" y="215"/>
                  <a:pt x="1403" y="215"/>
                </a:cubicBezTo>
                <a:cubicBezTo>
                  <a:pt x="1398" y="214"/>
                  <a:pt x="1398" y="214"/>
                  <a:pt x="1398" y="214"/>
                </a:cubicBezTo>
                <a:cubicBezTo>
                  <a:pt x="1388" y="217"/>
                  <a:pt x="1388" y="217"/>
                  <a:pt x="1388" y="217"/>
                </a:cubicBezTo>
                <a:cubicBezTo>
                  <a:pt x="1384" y="219"/>
                  <a:pt x="1384" y="219"/>
                  <a:pt x="1384" y="219"/>
                </a:cubicBezTo>
                <a:cubicBezTo>
                  <a:pt x="1381" y="219"/>
                  <a:pt x="1381" y="219"/>
                  <a:pt x="1381" y="219"/>
                </a:cubicBezTo>
                <a:cubicBezTo>
                  <a:pt x="1367" y="223"/>
                  <a:pt x="1367" y="223"/>
                  <a:pt x="1367" y="223"/>
                </a:cubicBezTo>
                <a:cubicBezTo>
                  <a:pt x="1365" y="223"/>
                  <a:pt x="1365" y="223"/>
                  <a:pt x="1365" y="223"/>
                </a:cubicBezTo>
                <a:cubicBezTo>
                  <a:pt x="1363" y="223"/>
                  <a:pt x="1363" y="223"/>
                  <a:pt x="1363" y="223"/>
                </a:cubicBezTo>
                <a:cubicBezTo>
                  <a:pt x="1360" y="224"/>
                  <a:pt x="1360" y="224"/>
                  <a:pt x="1360" y="224"/>
                </a:cubicBezTo>
                <a:cubicBezTo>
                  <a:pt x="1359" y="226"/>
                  <a:pt x="1359" y="226"/>
                  <a:pt x="1359" y="226"/>
                </a:cubicBezTo>
                <a:cubicBezTo>
                  <a:pt x="1361" y="226"/>
                  <a:pt x="1361" y="226"/>
                  <a:pt x="1361" y="226"/>
                </a:cubicBezTo>
                <a:cubicBezTo>
                  <a:pt x="1346" y="229"/>
                  <a:pt x="1346" y="229"/>
                  <a:pt x="1346" y="229"/>
                </a:cubicBezTo>
                <a:cubicBezTo>
                  <a:pt x="1347" y="230"/>
                  <a:pt x="1347" y="230"/>
                  <a:pt x="1347" y="230"/>
                </a:cubicBezTo>
                <a:cubicBezTo>
                  <a:pt x="1345" y="227"/>
                  <a:pt x="1342" y="231"/>
                  <a:pt x="1336" y="231"/>
                </a:cubicBezTo>
                <a:cubicBezTo>
                  <a:pt x="1328" y="231"/>
                  <a:pt x="1328" y="231"/>
                  <a:pt x="1328" y="231"/>
                </a:cubicBezTo>
                <a:cubicBezTo>
                  <a:pt x="1309" y="235"/>
                  <a:pt x="1309" y="235"/>
                  <a:pt x="1309" y="235"/>
                </a:cubicBezTo>
                <a:cubicBezTo>
                  <a:pt x="1299" y="238"/>
                  <a:pt x="1299" y="238"/>
                  <a:pt x="1299" y="238"/>
                </a:cubicBezTo>
                <a:cubicBezTo>
                  <a:pt x="1303" y="234"/>
                  <a:pt x="1292" y="238"/>
                  <a:pt x="1302" y="234"/>
                </a:cubicBezTo>
                <a:cubicBezTo>
                  <a:pt x="1301" y="233"/>
                  <a:pt x="1301" y="233"/>
                  <a:pt x="1301" y="233"/>
                </a:cubicBezTo>
                <a:cubicBezTo>
                  <a:pt x="1298" y="234"/>
                  <a:pt x="1298" y="234"/>
                  <a:pt x="1298" y="234"/>
                </a:cubicBezTo>
                <a:cubicBezTo>
                  <a:pt x="1296" y="235"/>
                  <a:pt x="1296" y="235"/>
                  <a:pt x="1296" y="235"/>
                </a:cubicBezTo>
                <a:cubicBezTo>
                  <a:pt x="1297" y="236"/>
                  <a:pt x="1297" y="236"/>
                  <a:pt x="1297" y="236"/>
                </a:cubicBezTo>
                <a:cubicBezTo>
                  <a:pt x="1297" y="238"/>
                  <a:pt x="1297" y="238"/>
                  <a:pt x="1297" y="238"/>
                </a:cubicBezTo>
                <a:cubicBezTo>
                  <a:pt x="1291" y="240"/>
                  <a:pt x="1291" y="240"/>
                  <a:pt x="1291" y="240"/>
                </a:cubicBezTo>
                <a:cubicBezTo>
                  <a:pt x="1286" y="240"/>
                  <a:pt x="1286" y="240"/>
                  <a:pt x="1286" y="240"/>
                </a:cubicBezTo>
                <a:cubicBezTo>
                  <a:pt x="1283" y="242"/>
                  <a:pt x="1279" y="246"/>
                  <a:pt x="1278" y="246"/>
                </a:cubicBezTo>
                <a:cubicBezTo>
                  <a:pt x="1279" y="243"/>
                  <a:pt x="1279" y="243"/>
                  <a:pt x="1279" y="243"/>
                </a:cubicBezTo>
                <a:cubicBezTo>
                  <a:pt x="1276" y="242"/>
                  <a:pt x="1276" y="242"/>
                  <a:pt x="1276" y="242"/>
                </a:cubicBezTo>
                <a:cubicBezTo>
                  <a:pt x="1267" y="245"/>
                  <a:pt x="1267" y="245"/>
                  <a:pt x="1267" y="245"/>
                </a:cubicBezTo>
                <a:cubicBezTo>
                  <a:pt x="1265" y="246"/>
                  <a:pt x="1265" y="246"/>
                  <a:pt x="1265" y="246"/>
                </a:cubicBezTo>
                <a:cubicBezTo>
                  <a:pt x="1266" y="247"/>
                  <a:pt x="1266" y="247"/>
                  <a:pt x="1266" y="247"/>
                </a:cubicBezTo>
                <a:cubicBezTo>
                  <a:pt x="1257" y="248"/>
                  <a:pt x="1257" y="248"/>
                  <a:pt x="1257" y="248"/>
                </a:cubicBezTo>
                <a:cubicBezTo>
                  <a:pt x="1254" y="252"/>
                  <a:pt x="1254" y="252"/>
                  <a:pt x="1254" y="252"/>
                </a:cubicBezTo>
                <a:cubicBezTo>
                  <a:pt x="1258" y="252"/>
                  <a:pt x="1258" y="252"/>
                  <a:pt x="1258" y="252"/>
                </a:cubicBezTo>
                <a:cubicBezTo>
                  <a:pt x="1259" y="252"/>
                  <a:pt x="1259" y="252"/>
                  <a:pt x="1259" y="252"/>
                </a:cubicBezTo>
                <a:cubicBezTo>
                  <a:pt x="1255" y="256"/>
                  <a:pt x="1255" y="256"/>
                  <a:pt x="1255" y="256"/>
                </a:cubicBezTo>
                <a:cubicBezTo>
                  <a:pt x="1253" y="256"/>
                  <a:pt x="1270" y="247"/>
                  <a:pt x="1249" y="257"/>
                </a:cubicBezTo>
                <a:cubicBezTo>
                  <a:pt x="1249" y="259"/>
                  <a:pt x="1249" y="259"/>
                  <a:pt x="1249" y="259"/>
                </a:cubicBezTo>
                <a:cubicBezTo>
                  <a:pt x="1256" y="263"/>
                  <a:pt x="1256" y="263"/>
                  <a:pt x="1256" y="263"/>
                </a:cubicBezTo>
                <a:cubicBezTo>
                  <a:pt x="1259" y="263"/>
                  <a:pt x="1259" y="263"/>
                  <a:pt x="1259" y="263"/>
                </a:cubicBezTo>
                <a:cubicBezTo>
                  <a:pt x="1259" y="260"/>
                  <a:pt x="1259" y="260"/>
                  <a:pt x="1259" y="260"/>
                </a:cubicBezTo>
                <a:cubicBezTo>
                  <a:pt x="1263" y="258"/>
                  <a:pt x="1263" y="258"/>
                  <a:pt x="1263" y="258"/>
                </a:cubicBezTo>
                <a:cubicBezTo>
                  <a:pt x="1267" y="259"/>
                  <a:pt x="1267" y="259"/>
                  <a:pt x="1267" y="259"/>
                </a:cubicBezTo>
                <a:cubicBezTo>
                  <a:pt x="1268" y="261"/>
                  <a:pt x="1268" y="261"/>
                  <a:pt x="1268" y="261"/>
                </a:cubicBezTo>
                <a:cubicBezTo>
                  <a:pt x="1272" y="260"/>
                  <a:pt x="1272" y="260"/>
                  <a:pt x="1272" y="260"/>
                </a:cubicBezTo>
                <a:cubicBezTo>
                  <a:pt x="1276" y="256"/>
                  <a:pt x="1276" y="256"/>
                  <a:pt x="1276" y="256"/>
                </a:cubicBezTo>
                <a:cubicBezTo>
                  <a:pt x="1269" y="250"/>
                  <a:pt x="1269" y="250"/>
                  <a:pt x="1269" y="250"/>
                </a:cubicBezTo>
                <a:cubicBezTo>
                  <a:pt x="1281" y="254"/>
                  <a:pt x="1281" y="254"/>
                  <a:pt x="1281" y="254"/>
                </a:cubicBezTo>
                <a:cubicBezTo>
                  <a:pt x="1285" y="252"/>
                  <a:pt x="1285" y="252"/>
                  <a:pt x="1285" y="252"/>
                </a:cubicBezTo>
                <a:cubicBezTo>
                  <a:pt x="1289" y="251"/>
                  <a:pt x="1289" y="251"/>
                  <a:pt x="1289" y="251"/>
                </a:cubicBezTo>
                <a:cubicBezTo>
                  <a:pt x="1290" y="248"/>
                  <a:pt x="1290" y="248"/>
                  <a:pt x="1290" y="248"/>
                </a:cubicBezTo>
                <a:cubicBezTo>
                  <a:pt x="1290" y="247"/>
                  <a:pt x="1290" y="247"/>
                  <a:pt x="1290" y="247"/>
                </a:cubicBezTo>
                <a:cubicBezTo>
                  <a:pt x="1294" y="249"/>
                  <a:pt x="1294" y="249"/>
                  <a:pt x="1294" y="249"/>
                </a:cubicBezTo>
                <a:cubicBezTo>
                  <a:pt x="1295" y="247"/>
                  <a:pt x="1300" y="254"/>
                  <a:pt x="1296" y="245"/>
                </a:cubicBezTo>
                <a:cubicBezTo>
                  <a:pt x="1299" y="249"/>
                  <a:pt x="1299" y="249"/>
                  <a:pt x="1299" y="249"/>
                </a:cubicBezTo>
                <a:cubicBezTo>
                  <a:pt x="1297" y="249"/>
                  <a:pt x="1297" y="249"/>
                  <a:pt x="1297" y="249"/>
                </a:cubicBezTo>
                <a:cubicBezTo>
                  <a:pt x="1292" y="251"/>
                  <a:pt x="1292" y="251"/>
                  <a:pt x="1292" y="251"/>
                </a:cubicBezTo>
                <a:cubicBezTo>
                  <a:pt x="1289" y="251"/>
                  <a:pt x="1289" y="251"/>
                  <a:pt x="1289" y="251"/>
                </a:cubicBezTo>
                <a:cubicBezTo>
                  <a:pt x="1288" y="254"/>
                  <a:pt x="1288" y="254"/>
                  <a:pt x="1288" y="254"/>
                </a:cubicBezTo>
                <a:cubicBezTo>
                  <a:pt x="1284" y="253"/>
                  <a:pt x="1290" y="258"/>
                  <a:pt x="1284" y="254"/>
                </a:cubicBezTo>
                <a:cubicBezTo>
                  <a:pt x="1284" y="257"/>
                  <a:pt x="1277" y="254"/>
                  <a:pt x="1285" y="258"/>
                </a:cubicBezTo>
                <a:cubicBezTo>
                  <a:pt x="1290" y="256"/>
                  <a:pt x="1290" y="256"/>
                  <a:pt x="1290" y="256"/>
                </a:cubicBezTo>
                <a:cubicBezTo>
                  <a:pt x="1292" y="257"/>
                  <a:pt x="1292" y="257"/>
                  <a:pt x="1292" y="257"/>
                </a:cubicBezTo>
                <a:cubicBezTo>
                  <a:pt x="1306" y="252"/>
                  <a:pt x="1306" y="252"/>
                  <a:pt x="1306" y="252"/>
                </a:cubicBezTo>
                <a:cubicBezTo>
                  <a:pt x="1321" y="249"/>
                  <a:pt x="1321" y="249"/>
                  <a:pt x="1321" y="249"/>
                </a:cubicBezTo>
                <a:cubicBezTo>
                  <a:pt x="1327" y="248"/>
                  <a:pt x="1327" y="248"/>
                  <a:pt x="1327" y="248"/>
                </a:cubicBezTo>
                <a:cubicBezTo>
                  <a:pt x="1326" y="249"/>
                  <a:pt x="1324" y="250"/>
                  <a:pt x="1327" y="251"/>
                </a:cubicBezTo>
                <a:cubicBezTo>
                  <a:pt x="1329" y="250"/>
                  <a:pt x="1329" y="250"/>
                  <a:pt x="1329" y="250"/>
                </a:cubicBezTo>
                <a:cubicBezTo>
                  <a:pt x="1328" y="248"/>
                  <a:pt x="1328" y="248"/>
                  <a:pt x="1328" y="248"/>
                </a:cubicBezTo>
                <a:cubicBezTo>
                  <a:pt x="1335" y="249"/>
                  <a:pt x="1335" y="249"/>
                  <a:pt x="1335" y="249"/>
                </a:cubicBezTo>
                <a:cubicBezTo>
                  <a:pt x="1336" y="247"/>
                  <a:pt x="1336" y="247"/>
                  <a:pt x="1336" y="247"/>
                </a:cubicBezTo>
                <a:cubicBezTo>
                  <a:pt x="1346" y="245"/>
                  <a:pt x="1346" y="245"/>
                  <a:pt x="1346" y="245"/>
                </a:cubicBezTo>
                <a:cubicBezTo>
                  <a:pt x="1354" y="245"/>
                  <a:pt x="1354" y="245"/>
                  <a:pt x="1354" y="245"/>
                </a:cubicBezTo>
                <a:cubicBezTo>
                  <a:pt x="1377" y="239"/>
                  <a:pt x="1377" y="239"/>
                  <a:pt x="1377" y="239"/>
                </a:cubicBezTo>
                <a:cubicBezTo>
                  <a:pt x="1379" y="238"/>
                  <a:pt x="1379" y="238"/>
                  <a:pt x="1379" y="238"/>
                </a:cubicBezTo>
                <a:cubicBezTo>
                  <a:pt x="1389" y="236"/>
                  <a:pt x="1389" y="236"/>
                  <a:pt x="1389" y="236"/>
                </a:cubicBezTo>
                <a:cubicBezTo>
                  <a:pt x="1389" y="234"/>
                  <a:pt x="1389" y="234"/>
                  <a:pt x="1389" y="234"/>
                </a:cubicBezTo>
                <a:cubicBezTo>
                  <a:pt x="1392" y="232"/>
                  <a:pt x="1392" y="232"/>
                  <a:pt x="1392" y="232"/>
                </a:cubicBezTo>
                <a:cubicBezTo>
                  <a:pt x="1393" y="234"/>
                  <a:pt x="1393" y="234"/>
                  <a:pt x="1393" y="234"/>
                </a:cubicBezTo>
                <a:cubicBezTo>
                  <a:pt x="1392" y="236"/>
                  <a:pt x="1392" y="236"/>
                  <a:pt x="1392" y="236"/>
                </a:cubicBezTo>
                <a:cubicBezTo>
                  <a:pt x="1384" y="238"/>
                  <a:pt x="1384" y="238"/>
                  <a:pt x="1384" y="238"/>
                </a:cubicBezTo>
                <a:cubicBezTo>
                  <a:pt x="1391" y="240"/>
                  <a:pt x="1391" y="240"/>
                  <a:pt x="1391" y="240"/>
                </a:cubicBezTo>
                <a:cubicBezTo>
                  <a:pt x="1396" y="235"/>
                  <a:pt x="1396" y="235"/>
                  <a:pt x="1396" y="235"/>
                </a:cubicBezTo>
                <a:cubicBezTo>
                  <a:pt x="1397" y="238"/>
                  <a:pt x="1397" y="238"/>
                  <a:pt x="1397" y="238"/>
                </a:cubicBezTo>
                <a:cubicBezTo>
                  <a:pt x="1403" y="239"/>
                  <a:pt x="1403" y="239"/>
                  <a:pt x="1403" y="239"/>
                </a:cubicBezTo>
                <a:cubicBezTo>
                  <a:pt x="1402" y="241"/>
                  <a:pt x="1402" y="241"/>
                  <a:pt x="1402" y="241"/>
                </a:cubicBezTo>
                <a:cubicBezTo>
                  <a:pt x="1409" y="242"/>
                  <a:pt x="1409" y="242"/>
                  <a:pt x="1409" y="242"/>
                </a:cubicBezTo>
                <a:cubicBezTo>
                  <a:pt x="1420" y="240"/>
                  <a:pt x="1420" y="240"/>
                  <a:pt x="1420" y="240"/>
                </a:cubicBezTo>
                <a:cubicBezTo>
                  <a:pt x="1424" y="239"/>
                  <a:pt x="1424" y="239"/>
                  <a:pt x="1424" y="239"/>
                </a:cubicBezTo>
                <a:cubicBezTo>
                  <a:pt x="1423" y="238"/>
                  <a:pt x="1423" y="238"/>
                  <a:pt x="1423" y="238"/>
                </a:cubicBezTo>
                <a:cubicBezTo>
                  <a:pt x="1426" y="238"/>
                  <a:pt x="1426" y="238"/>
                  <a:pt x="1426" y="238"/>
                </a:cubicBezTo>
                <a:cubicBezTo>
                  <a:pt x="1426" y="240"/>
                  <a:pt x="1425" y="233"/>
                  <a:pt x="1428" y="240"/>
                </a:cubicBezTo>
                <a:cubicBezTo>
                  <a:pt x="1435" y="240"/>
                  <a:pt x="1435" y="240"/>
                  <a:pt x="1435" y="240"/>
                </a:cubicBezTo>
                <a:cubicBezTo>
                  <a:pt x="1447" y="239"/>
                  <a:pt x="1447" y="239"/>
                  <a:pt x="1447" y="239"/>
                </a:cubicBezTo>
                <a:cubicBezTo>
                  <a:pt x="1454" y="239"/>
                  <a:pt x="1454" y="239"/>
                  <a:pt x="1454" y="239"/>
                </a:cubicBezTo>
                <a:cubicBezTo>
                  <a:pt x="1454" y="239"/>
                  <a:pt x="1451" y="241"/>
                  <a:pt x="1454" y="237"/>
                </a:cubicBezTo>
                <a:cubicBezTo>
                  <a:pt x="1457" y="239"/>
                  <a:pt x="1457" y="239"/>
                  <a:pt x="1457" y="239"/>
                </a:cubicBezTo>
                <a:cubicBezTo>
                  <a:pt x="1461" y="238"/>
                  <a:pt x="1461" y="238"/>
                  <a:pt x="1461" y="238"/>
                </a:cubicBezTo>
                <a:cubicBezTo>
                  <a:pt x="1480" y="240"/>
                  <a:pt x="1480" y="240"/>
                  <a:pt x="1480" y="240"/>
                </a:cubicBezTo>
                <a:cubicBezTo>
                  <a:pt x="1488" y="241"/>
                  <a:pt x="1488" y="241"/>
                  <a:pt x="1488" y="241"/>
                </a:cubicBezTo>
                <a:cubicBezTo>
                  <a:pt x="1492" y="242"/>
                  <a:pt x="1492" y="242"/>
                  <a:pt x="1492" y="242"/>
                </a:cubicBezTo>
                <a:cubicBezTo>
                  <a:pt x="1490" y="243"/>
                  <a:pt x="1490" y="243"/>
                  <a:pt x="1490" y="243"/>
                </a:cubicBezTo>
                <a:cubicBezTo>
                  <a:pt x="1490" y="244"/>
                  <a:pt x="1489" y="244"/>
                  <a:pt x="1493" y="245"/>
                </a:cubicBezTo>
                <a:cubicBezTo>
                  <a:pt x="1493" y="245"/>
                  <a:pt x="1493" y="245"/>
                  <a:pt x="1493" y="245"/>
                </a:cubicBezTo>
                <a:cubicBezTo>
                  <a:pt x="1494" y="242"/>
                  <a:pt x="1494" y="242"/>
                  <a:pt x="1494" y="242"/>
                </a:cubicBezTo>
                <a:cubicBezTo>
                  <a:pt x="1498" y="244"/>
                  <a:pt x="1498" y="244"/>
                  <a:pt x="1498" y="244"/>
                </a:cubicBezTo>
                <a:cubicBezTo>
                  <a:pt x="1497" y="248"/>
                  <a:pt x="1497" y="248"/>
                  <a:pt x="1497" y="248"/>
                </a:cubicBezTo>
                <a:cubicBezTo>
                  <a:pt x="1494" y="249"/>
                  <a:pt x="1494" y="249"/>
                  <a:pt x="1494" y="249"/>
                </a:cubicBezTo>
                <a:cubicBezTo>
                  <a:pt x="1488" y="256"/>
                  <a:pt x="1488" y="256"/>
                  <a:pt x="1488" y="256"/>
                </a:cubicBezTo>
                <a:cubicBezTo>
                  <a:pt x="1468" y="267"/>
                  <a:pt x="1468" y="267"/>
                  <a:pt x="1468" y="267"/>
                </a:cubicBezTo>
                <a:cubicBezTo>
                  <a:pt x="1469" y="269"/>
                  <a:pt x="1466" y="268"/>
                  <a:pt x="1466" y="270"/>
                </a:cubicBezTo>
                <a:cubicBezTo>
                  <a:pt x="1464" y="268"/>
                  <a:pt x="1464" y="268"/>
                  <a:pt x="1464" y="268"/>
                </a:cubicBezTo>
                <a:cubicBezTo>
                  <a:pt x="1457" y="272"/>
                  <a:pt x="1457" y="272"/>
                  <a:pt x="1457" y="272"/>
                </a:cubicBezTo>
                <a:cubicBezTo>
                  <a:pt x="1454" y="270"/>
                  <a:pt x="1454" y="270"/>
                  <a:pt x="1454" y="270"/>
                </a:cubicBezTo>
                <a:cubicBezTo>
                  <a:pt x="1452" y="272"/>
                  <a:pt x="1452" y="272"/>
                  <a:pt x="1452" y="272"/>
                </a:cubicBezTo>
                <a:cubicBezTo>
                  <a:pt x="1454" y="273"/>
                  <a:pt x="1454" y="273"/>
                  <a:pt x="1454" y="273"/>
                </a:cubicBezTo>
                <a:cubicBezTo>
                  <a:pt x="1452" y="274"/>
                  <a:pt x="1452" y="274"/>
                  <a:pt x="1452" y="274"/>
                </a:cubicBezTo>
                <a:cubicBezTo>
                  <a:pt x="1457" y="275"/>
                  <a:pt x="1457" y="275"/>
                  <a:pt x="1457" y="275"/>
                </a:cubicBezTo>
                <a:cubicBezTo>
                  <a:pt x="1468" y="272"/>
                  <a:pt x="1468" y="272"/>
                  <a:pt x="1468" y="272"/>
                </a:cubicBezTo>
                <a:cubicBezTo>
                  <a:pt x="1470" y="275"/>
                  <a:pt x="1470" y="275"/>
                  <a:pt x="1470" y="275"/>
                </a:cubicBezTo>
                <a:cubicBezTo>
                  <a:pt x="1470" y="276"/>
                  <a:pt x="1469" y="277"/>
                  <a:pt x="1471" y="278"/>
                </a:cubicBezTo>
                <a:cubicBezTo>
                  <a:pt x="1474" y="275"/>
                  <a:pt x="1474" y="275"/>
                  <a:pt x="1474" y="275"/>
                </a:cubicBezTo>
                <a:cubicBezTo>
                  <a:pt x="1473" y="275"/>
                  <a:pt x="1473" y="275"/>
                  <a:pt x="1473" y="275"/>
                </a:cubicBezTo>
                <a:cubicBezTo>
                  <a:pt x="1475" y="273"/>
                  <a:pt x="1475" y="273"/>
                  <a:pt x="1475" y="273"/>
                </a:cubicBezTo>
                <a:cubicBezTo>
                  <a:pt x="1476" y="274"/>
                  <a:pt x="1476" y="274"/>
                  <a:pt x="1476" y="274"/>
                </a:cubicBezTo>
                <a:cubicBezTo>
                  <a:pt x="1477" y="271"/>
                  <a:pt x="1477" y="271"/>
                  <a:pt x="1477" y="271"/>
                </a:cubicBezTo>
                <a:cubicBezTo>
                  <a:pt x="1479" y="273"/>
                  <a:pt x="1479" y="273"/>
                  <a:pt x="1479" y="273"/>
                </a:cubicBezTo>
                <a:cubicBezTo>
                  <a:pt x="1479" y="274"/>
                  <a:pt x="1479" y="274"/>
                  <a:pt x="1479" y="274"/>
                </a:cubicBezTo>
                <a:cubicBezTo>
                  <a:pt x="1482" y="272"/>
                  <a:pt x="1482" y="272"/>
                  <a:pt x="1482" y="272"/>
                </a:cubicBezTo>
                <a:cubicBezTo>
                  <a:pt x="1485" y="273"/>
                  <a:pt x="1485" y="273"/>
                  <a:pt x="1485" y="273"/>
                </a:cubicBezTo>
                <a:cubicBezTo>
                  <a:pt x="1484" y="275"/>
                  <a:pt x="1484" y="275"/>
                  <a:pt x="1484" y="275"/>
                </a:cubicBezTo>
                <a:cubicBezTo>
                  <a:pt x="1486" y="276"/>
                  <a:pt x="1486" y="276"/>
                  <a:pt x="1486" y="276"/>
                </a:cubicBezTo>
                <a:cubicBezTo>
                  <a:pt x="1488" y="276"/>
                  <a:pt x="1488" y="276"/>
                  <a:pt x="1488" y="276"/>
                </a:cubicBezTo>
                <a:cubicBezTo>
                  <a:pt x="1486" y="273"/>
                  <a:pt x="1486" y="273"/>
                  <a:pt x="1486" y="273"/>
                </a:cubicBezTo>
                <a:cubicBezTo>
                  <a:pt x="1488" y="272"/>
                  <a:pt x="1488" y="272"/>
                  <a:pt x="1488" y="272"/>
                </a:cubicBezTo>
                <a:cubicBezTo>
                  <a:pt x="1490" y="275"/>
                  <a:pt x="1490" y="275"/>
                  <a:pt x="1490" y="275"/>
                </a:cubicBezTo>
                <a:cubicBezTo>
                  <a:pt x="1492" y="274"/>
                  <a:pt x="1492" y="274"/>
                  <a:pt x="1492" y="274"/>
                </a:cubicBezTo>
                <a:cubicBezTo>
                  <a:pt x="1492" y="274"/>
                  <a:pt x="1491" y="273"/>
                  <a:pt x="1492" y="275"/>
                </a:cubicBezTo>
                <a:cubicBezTo>
                  <a:pt x="1494" y="275"/>
                  <a:pt x="1494" y="275"/>
                  <a:pt x="1494" y="275"/>
                </a:cubicBezTo>
                <a:cubicBezTo>
                  <a:pt x="1496" y="272"/>
                  <a:pt x="1496" y="272"/>
                  <a:pt x="1496" y="272"/>
                </a:cubicBezTo>
                <a:cubicBezTo>
                  <a:pt x="1494" y="271"/>
                  <a:pt x="1494" y="271"/>
                  <a:pt x="1494" y="271"/>
                </a:cubicBezTo>
                <a:cubicBezTo>
                  <a:pt x="1496" y="269"/>
                  <a:pt x="1496" y="269"/>
                  <a:pt x="1496" y="269"/>
                </a:cubicBezTo>
                <a:cubicBezTo>
                  <a:pt x="1507" y="268"/>
                  <a:pt x="1507" y="268"/>
                  <a:pt x="1507" y="268"/>
                </a:cubicBezTo>
                <a:cubicBezTo>
                  <a:pt x="1513" y="269"/>
                  <a:pt x="1513" y="269"/>
                  <a:pt x="1513" y="269"/>
                </a:cubicBezTo>
                <a:cubicBezTo>
                  <a:pt x="1507" y="270"/>
                  <a:pt x="1507" y="270"/>
                  <a:pt x="1507" y="270"/>
                </a:cubicBezTo>
                <a:cubicBezTo>
                  <a:pt x="1508" y="274"/>
                  <a:pt x="1508" y="274"/>
                  <a:pt x="1508" y="274"/>
                </a:cubicBezTo>
                <a:cubicBezTo>
                  <a:pt x="1506" y="275"/>
                  <a:pt x="1506" y="275"/>
                  <a:pt x="1506" y="275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6" y="276"/>
                  <a:pt x="1516" y="276"/>
                  <a:pt x="1516" y="276"/>
                </a:cubicBezTo>
                <a:cubicBezTo>
                  <a:pt x="1517" y="277"/>
                  <a:pt x="1517" y="277"/>
                  <a:pt x="1517" y="277"/>
                </a:cubicBezTo>
                <a:cubicBezTo>
                  <a:pt x="1518" y="277"/>
                  <a:pt x="1513" y="280"/>
                  <a:pt x="1518" y="275"/>
                </a:cubicBezTo>
                <a:cubicBezTo>
                  <a:pt x="1520" y="276"/>
                  <a:pt x="1520" y="276"/>
                  <a:pt x="1520" y="276"/>
                </a:cubicBezTo>
                <a:cubicBezTo>
                  <a:pt x="1523" y="273"/>
                  <a:pt x="1523" y="273"/>
                  <a:pt x="1523" y="273"/>
                </a:cubicBezTo>
                <a:cubicBezTo>
                  <a:pt x="1526" y="272"/>
                  <a:pt x="1526" y="272"/>
                  <a:pt x="1526" y="272"/>
                </a:cubicBezTo>
                <a:cubicBezTo>
                  <a:pt x="1527" y="269"/>
                  <a:pt x="1527" y="269"/>
                  <a:pt x="1527" y="269"/>
                </a:cubicBezTo>
                <a:cubicBezTo>
                  <a:pt x="1530" y="271"/>
                  <a:pt x="1530" y="271"/>
                  <a:pt x="1530" y="271"/>
                </a:cubicBezTo>
                <a:cubicBezTo>
                  <a:pt x="1533" y="269"/>
                  <a:pt x="1533" y="269"/>
                  <a:pt x="1533" y="269"/>
                </a:cubicBezTo>
                <a:cubicBezTo>
                  <a:pt x="1534" y="272"/>
                  <a:pt x="1534" y="272"/>
                  <a:pt x="1534" y="272"/>
                </a:cubicBezTo>
                <a:cubicBezTo>
                  <a:pt x="1536" y="273"/>
                  <a:pt x="1536" y="273"/>
                  <a:pt x="1536" y="273"/>
                </a:cubicBezTo>
                <a:cubicBezTo>
                  <a:pt x="1548" y="270"/>
                  <a:pt x="1548" y="270"/>
                  <a:pt x="1548" y="270"/>
                </a:cubicBezTo>
                <a:cubicBezTo>
                  <a:pt x="1553" y="264"/>
                  <a:pt x="1553" y="264"/>
                  <a:pt x="1553" y="264"/>
                </a:cubicBezTo>
                <a:cubicBezTo>
                  <a:pt x="1554" y="265"/>
                  <a:pt x="1554" y="265"/>
                  <a:pt x="1554" y="265"/>
                </a:cubicBezTo>
                <a:cubicBezTo>
                  <a:pt x="1559" y="262"/>
                  <a:pt x="1559" y="262"/>
                  <a:pt x="1559" y="262"/>
                </a:cubicBezTo>
                <a:cubicBezTo>
                  <a:pt x="1557" y="267"/>
                  <a:pt x="1557" y="267"/>
                  <a:pt x="1557" y="267"/>
                </a:cubicBezTo>
                <a:cubicBezTo>
                  <a:pt x="1553" y="271"/>
                  <a:pt x="1553" y="271"/>
                  <a:pt x="1553" y="271"/>
                </a:cubicBezTo>
                <a:cubicBezTo>
                  <a:pt x="1552" y="270"/>
                  <a:pt x="1552" y="270"/>
                  <a:pt x="1552" y="270"/>
                </a:cubicBezTo>
                <a:cubicBezTo>
                  <a:pt x="1551" y="271"/>
                  <a:pt x="1551" y="271"/>
                  <a:pt x="1551" y="271"/>
                </a:cubicBezTo>
                <a:cubicBezTo>
                  <a:pt x="1553" y="274"/>
                  <a:pt x="1553" y="274"/>
                  <a:pt x="1553" y="274"/>
                </a:cubicBezTo>
                <a:cubicBezTo>
                  <a:pt x="1554" y="272"/>
                  <a:pt x="1554" y="272"/>
                  <a:pt x="1554" y="272"/>
                </a:cubicBezTo>
                <a:cubicBezTo>
                  <a:pt x="1558" y="275"/>
                  <a:pt x="1558" y="275"/>
                  <a:pt x="1558" y="275"/>
                </a:cubicBezTo>
                <a:cubicBezTo>
                  <a:pt x="1562" y="275"/>
                  <a:pt x="1562" y="275"/>
                  <a:pt x="1562" y="275"/>
                </a:cubicBezTo>
                <a:cubicBezTo>
                  <a:pt x="1563" y="277"/>
                  <a:pt x="1563" y="277"/>
                  <a:pt x="1563" y="277"/>
                </a:cubicBezTo>
                <a:cubicBezTo>
                  <a:pt x="1563" y="278"/>
                  <a:pt x="1563" y="278"/>
                  <a:pt x="1563" y="278"/>
                </a:cubicBezTo>
                <a:cubicBezTo>
                  <a:pt x="1567" y="275"/>
                  <a:pt x="1567" y="275"/>
                  <a:pt x="1567" y="275"/>
                </a:cubicBezTo>
                <a:cubicBezTo>
                  <a:pt x="1565" y="278"/>
                  <a:pt x="1571" y="273"/>
                  <a:pt x="1567" y="277"/>
                </a:cubicBezTo>
                <a:cubicBezTo>
                  <a:pt x="1572" y="281"/>
                  <a:pt x="1572" y="281"/>
                  <a:pt x="1572" y="281"/>
                </a:cubicBezTo>
                <a:cubicBezTo>
                  <a:pt x="1568" y="280"/>
                  <a:pt x="1568" y="280"/>
                  <a:pt x="1568" y="280"/>
                </a:cubicBezTo>
                <a:cubicBezTo>
                  <a:pt x="1567" y="280"/>
                  <a:pt x="1576" y="277"/>
                  <a:pt x="1565" y="281"/>
                </a:cubicBezTo>
                <a:cubicBezTo>
                  <a:pt x="1566" y="283"/>
                  <a:pt x="1566" y="283"/>
                  <a:pt x="1566" y="283"/>
                </a:cubicBezTo>
                <a:cubicBezTo>
                  <a:pt x="1574" y="285"/>
                  <a:pt x="1574" y="285"/>
                  <a:pt x="1574" y="285"/>
                </a:cubicBezTo>
                <a:cubicBezTo>
                  <a:pt x="1569" y="290"/>
                  <a:pt x="1569" y="290"/>
                  <a:pt x="1569" y="290"/>
                </a:cubicBezTo>
                <a:cubicBezTo>
                  <a:pt x="1569" y="290"/>
                  <a:pt x="1575" y="286"/>
                  <a:pt x="1567" y="291"/>
                </a:cubicBezTo>
                <a:cubicBezTo>
                  <a:pt x="1567" y="292"/>
                  <a:pt x="1567" y="292"/>
                  <a:pt x="1567" y="292"/>
                </a:cubicBezTo>
                <a:cubicBezTo>
                  <a:pt x="1572" y="292"/>
                  <a:pt x="1572" y="292"/>
                  <a:pt x="1572" y="292"/>
                </a:cubicBezTo>
                <a:cubicBezTo>
                  <a:pt x="1571" y="291"/>
                  <a:pt x="1571" y="291"/>
                  <a:pt x="1571" y="291"/>
                </a:cubicBezTo>
                <a:cubicBezTo>
                  <a:pt x="1572" y="292"/>
                  <a:pt x="1572" y="292"/>
                  <a:pt x="1572" y="292"/>
                </a:cubicBezTo>
                <a:cubicBezTo>
                  <a:pt x="1575" y="293"/>
                  <a:pt x="1572" y="286"/>
                  <a:pt x="1577" y="292"/>
                </a:cubicBezTo>
                <a:cubicBezTo>
                  <a:pt x="1579" y="291"/>
                  <a:pt x="1579" y="291"/>
                  <a:pt x="1579" y="291"/>
                </a:cubicBezTo>
                <a:cubicBezTo>
                  <a:pt x="1583" y="292"/>
                  <a:pt x="1583" y="292"/>
                  <a:pt x="1583" y="292"/>
                </a:cubicBezTo>
                <a:cubicBezTo>
                  <a:pt x="1583" y="293"/>
                  <a:pt x="1583" y="293"/>
                  <a:pt x="1583" y="293"/>
                </a:cubicBezTo>
                <a:cubicBezTo>
                  <a:pt x="1579" y="291"/>
                  <a:pt x="1579" y="291"/>
                  <a:pt x="1579" y="291"/>
                </a:cubicBezTo>
                <a:cubicBezTo>
                  <a:pt x="1581" y="296"/>
                  <a:pt x="1581" y="296"/>
                  <a:pt x="1581" y="296"/>
                </a:cubicBezTo>
                <a:cubicBezTo>
                  <a:pt x="1585" y="296"/>
                  <a:pt x="1585" y="296"/>
                  <a:pt x="1585" y="296"/>
                </a:cubicBezTo>
                <a:cubicBezTo>
                  <a:pt x="1582" y="298"/>
                  <a:pt x="1582" y="298"/>
                  <a:pt x="1582" y="298"/>
                </a:cubicBezTo>
                <a:cubicBezTo>
                  <a:pt x="1582" y="300"/>
                  <a:pt x="1582" y="300"/>
                  <a:pt x="1582" y="300"/>
                </a:cubicBezTo>
                <a:cubicBezTo>
                  <a:pt x="1586" y="301"/>
                  <a:pt x="1586" y="301"/>
                  <a:pt x="1586" y="301"/>
                </a:cubicBezTo>
                <a:cubicBezTo>
                  <a:pt x="1584" y="305"/>
                  <a:pt x="1584" y="305"/>
                  <a:pt x="1584" y="305"/>
                </a:cubicBezTo>
                <a:cubicBezTo>
                  <a:pt x="1590" y="304"/>
                  <a:pt x="1590" y="304"/>
                  <a:pt x="1590" y="304"/>
                </a:cubicBezTo>
                <a:cubicBezTo>
                  <a:pt x="1590" y="303"/>
                  <a:pt x="1590" y="303"/>
                  <a:pt x="1590" y="303"/>
                </a:cubicBezTo>
                <a:cubicBezTo>
                  <a:pt x="1593" y="303"/>
                  <a:pt x="1593" y="303"/>
                  <a:pt x="1593" y="303"/>
                </a:cubicBezTo>
                <a:cubicBezTo>
                  <a:pt x="1594" y="304"/>
                  <a:pt x="1594" y="304"/>
                  <a:pt x="1594" y="304"/>
                </a:cubicBezTo>
                <a:cubicBezTo>
                  <a:pt x="1590" y="306"/>
                  <a:pt x="1590" y="306"/>
                  <a:pt x="1590" y="306"/>
                </a:cubicBezTo>
                <a:cubicBezTo>
                  <a:pt x="1591" y="307"/>
                  <a:pt x="1591" y="307"/>
                  <a:pt x="1591" y="307"/>
                </a:cubicBezTo>
                <a:cubicBezTo>
                  <a:pt x="1588" y="307"/>
                  <a:pt x="1588" y="307"/>
                  <a:pt x="1588" y="307"/>
                </a:cubicBezTo>
                <a:cubicBezTo>
                  <a:pt x="1580" y="313"/>
                  <a:pt x="1580" y="313"/>
                  <a:pt x="1580" y="313"/>
                </a:cubicBezTo>
                <a:cubicBezTo>
                  <a:pt x="1585" y="314"/>
                  <a:pt x="1585" y="314"/>
                  <a:pt x="1585" y="314"/>
                </a:cubicBezTo>
                <a:cubicBezTo>
                  <a:pt x="1594" y="313"/>
                  <a:pt x="1594" y="313"/>
                  <a:pt x="1594" y="313"/>
                </a:cubicBezTo>
                <a:cubicBezTo>
                  <a:pt x="1590" y="316"/>
                  <a:pt x="1590" y="316"/>
                  <a:pt x="1590" y="316"/>
                </a:cubicBezTo>
                <a:cubicBezTo>
                  <a:pt x="1587" y="316"/>
                  <a:pt x="1587" y="316"/>
                  <a:pt x="1587" y="316"/>
                </a:cubicBezTo>
                <a:cubicBezTo>
                  <a:pt x="1584" y="319"/>
                  <a:pt x="1593" y="316"/>
                  <a:pt x="1586" y="319"/>
                </a:cubicBezTo>
                <a:cubicBezTo>
                  <a:pt x="1594" y="320"/>
                  <a:pt x="1594" y="320"/>
                  <a:pt x="1594" y="320"/>
                </a:cubicBezTo>
                <a:cubicBezTo>
                  <a:pt x="1595" y="320"/>
                  <a:pt x="1595" y="320"/>
                  <a:pt x="1595" y="320"/>
                </a:cubicBezTo>
                <a:cubicBezTo>
                  <a:pt x="1600" y="322"/>
                  <a:pt x="1600" y="322"/>
                  <a:pt x="1600" y="322"/>
                </a:cubicBezTo>
                <a:cubicBezTo>
                  <a:pt x="1603" y="321"/>
                  <a:pt x="1603" y="321"/>
                  <a:pt x="1603" y="321"/>
                </a:cubicBezTo>
                <a:cubicBezTo>
                  <a:pt x="1604" y="323"/>
                  <a:pt x="1604" y="323"/>
                  <a:pt x="1604" y="323"/>
                </a:cubicBezTo>
                <a:cubicBezTo>
                  <a:pt x="1600" y="324"/>
                  <a:pt x="1600" y="324"/>
                  <a:pt x="1600" y="324"/>
                </a:cubicBezTo>
                <a:cubicBezTo>
                  <a:pt x="1608" y="332"/>
                  <a:pt x="1608" y="332"/>
                  <a:pt x="1608" y="332"/>
                </a:cubicBezTo>
                <a:cubicBezTo>
                  <a:pt x="1607" y="334"/>
                  <a:pt x="1609" y="332"/>
                  <a:pt x="1612" y="332"/>
                </a:cubicBezTo>
                <a:cubicBezTo>
                  <a:pt x="1611" y="329"/>
                  <a:pt x="1611" y="329"/>
                  <a:pt x="1611" y="329"/>
                </a:cubicBezTo>
                <a:cubicBezTo>
                  <a:pt x="1608" y="329"/>
                  <a:pt x="1608" y="329"/>
                  <a:pt x="1608" y="329"/>
                </a:cubicBezTo>
                <a:cubicBezTo>
                  <a:pt x="1608" y="328"/>
                  <a:pt x="1610" y="328"/>
                  <a:pt x="1609" y="327"/>
                </a:cubicBezTo>
                <a:cubicBezTo>
                  <a:pt x="1607" y="326"/>
                  <a:pt x="1607" y="326"/>
                  <a:pt x="1607" y="326"/>
                </a:cubicBezTo>
                <a:cubicBezTo>
                  <a:pt x="1605" y="324"/>
                  <a:pt x="1605" y="324"/>
                  <a:pt x="1605" y="324"/>
                </a:cubicBezTo>
                <a:cubicBezTo>
                  <a:pt x="1607" y="328"/>
                  <a:pt x="1606" y="321"/>
                  <a:pt x="1611" y="324"/>
                </a:cubicBezTo>
                <a:cubicBezTo>
                  <a:pt x="1610" y="326"/>
                  <a:pt x="1610" y="326"/>
                  <a:pt x="1610" y="326"/>
                </a:cubicBezTo>
                <a:cubicBezTo>
                  <a:pt x="1614" y="332"/>
                  <a:pt x="1614" y="332"/>
                  <a:pt x="1614" y="332"/>
                </a:cubicBezTo>
                <a:cubicBezTo>
                  <a:pt x="1614" y="335"/>
                  <a:pt x="1614" y="335"/>
                  <a:pt x="1614" y="335"/>
                </a:cubicBezTo>
                <a:cubicBezTo>
                  <a:pt x="1618" y="338"/>
                  <a:pt x="1618" y="338"/>
                  <a:pt x="1618" y="338"/>
                </a:cubicBezTo>
                <a:cubicBezTo>
                  <a:pt x="1621" y="338"/>
                  <a:pt x="1621" y="338"/>
                  <a:pt x="1621" y="338"/>
                </a:cubicBezTo>
                <a:cubicBezTo>
                  <a:pt x="1619" y="343"/>
                  <a:pt x="1619" y="343"/>
                  <a:pt x="1619" y="343"/>
                </a:cubicBezTo>
                <a:cubicBezTo>
                  <a:pt x="1616" y="341"/>
                  <a:pt x="1616" y="341"/>
                  <a:pt x="1616" y="341"/>
                </a:cubicBezTo>
                <a:cubicBezTo>
                  <a:pt x="1613" y="342"/>
                  <a:pt x="1617" y="337"/>
                  <a:pt x="1613" y="343"/>
                </a:cubicBezTo>
                <a:cubicBezTo>
                  <a:pt x="1615" y="344"/>
                  <a:pt x="1615" y="344"/>
                  <a:pt x="1615" y="344"/>
                </a:cubicBezTo>
                <a:cubicBezTo>
                  <a:pt x="1614" y="344"/>
                  <a:pt x="1614" y="344"/>
                  <a:pt x="1614" y="344"/>
                </a:cubicBezTo>
                <a:cubicBezTo>
                  <a:pt x="1614" y="343"/>
                  <a:pt x="1609" y="350"/>
                  <a:pt x="1619" y="344"/>
                </a:cubicBezTo>
                <a:cubicBezTo>
                  <a:pt x="1622" y="345"/>
                  <a:pt x="1622" y="345"/>
                  <a:pt x="1622" y="345"/>
                </a:cubicBezTo>
                <a:cubicBezTo>
                  <a:pt x="1625" y="343"/>
                  <a:pt x="1625" y="343"/>
                  <a:pt x="1625" y="343"/>
                </a:cubicBezTo>
                <a:cubicBezTo>
                  <a:pt x="1628" y="347"/>
                  <a:pt x="1628" y="347"/>
                  <a:pt x="1628" y="347"/>
                </a:cubicBezTo>
                <a:cubicBezTo>
                  <a:pt x="1627" y="349"/>
                  <a:pt x="1627" y="349"/>
                  <a:pt x="1627" y="349"/>
                </a:cubicBezTo>
                <a:cubicBezTo>
                  <a:pt x="1628" y="351"/>
                  <a:pt x="1628" y="351"/>
                  <a:pt x="1628" y="351"/>
                </a:cubicBezTo>
                <a:cubicBezTo>
                  <a:pt x="1627" y="353"/>
                  <a:pt x="1627" y="353"/>
                  <a:pt x="1627" y="353"/>
                </a:cubicBezTo>
                <a:cubicBezTo>
                  <a:pt x="1618" y="353"/>
                  <a:pt x="1618" y="353"/>
                  <a:pt x="1618" y="353"/>
                </a:cubicBezTo>
                <a:cubicBezTo>
                  <a:pt x="1618" y="355"/>
                  <a:pt x="1613" y="353"/>
                  <a:pt x="1617" y="357"/>
                </a:cubicBezTo>
                <a:cubicBezTo>
                  <a:pt x="1615" y="352"/>
                  <a:pt x="1615" y="352"/>
                  <a:pt x="1615" y="352"/>
                </a:cubicBezTo>
                <a:cubicBezTo>
                  <a:pt x="1617" y="352"/>
                  <a:pt x="1620" y="351"/>
                  <a:pt x="1618" y="348"/>
                </a:cubicBezTo>
                <a:cubicBezTo>
                  <a:pt x="1610" y="347"/>
                  <a:pt x="1610" y="347"/>
                  <a:pt x="1610" y="347"/>
                </a:cubicBezTo>
                <a:cubicBezTo>
                  <a:pt x="1607" y="348"/>
                  <a:pt x="1607" y="348"/>
                  <a:pt x="1607" y="348"/>
                </a:cubicBezTo>
                <a:cubicBezTo>
                  <a:pt x="1603" y="348"/>
                  <a:pt x="1603" y="348"/>
                  <a:pt x="1603" y="348"/>
                </a:cubicBezTo>
                <a:cubicBezTo>
                  <a:pt x="1601" y="349"/>
                  <a:pt x="1624" y="343"/>
                  <a:pt x="1594" y="351"/>
                </a:cubicBezTo>
                <a:cubicBezTo>
                  <a:pt x="1594" y="353"/>
                  <a:pt x="1594" y="353"/>
                  <a:pt x="1594" y="353"/>
                </a:cubicBezTo>
                <a:cubicBezTo>
                  <a:pt x="1601" y="355"/>
                  <a:pt x="1601" y="355"/>
                  <a:pt x="1601" y="355"/>
                </a:cubicBezTo>
                <a:cubicBezTo>
                  <a:pt x="1601" y="355"/>
                  <a:pt x="1601" y="355"/>
                  <a:pt x="1601" y="355"/>
                </a:cubicBezTo>
                <a:cubicBezTo>
                  <a:pt x="1601" y="353"/>
                  <a:pt x="1601" y="353"/>
                  <a:pt x="1601" y="353"/>
                </a:cubicBezTo>
                <a:cubicBezTo>
                  <a:pt x="1609" y="356"/>
                  <a:pt x="1609" y="356"/>
                  <a:pt x="1609" y="356"/>
                </a:cubicBezTo>
                <a:cubicBezTo>
                  <a:pt x="1613" y="353"/>
                  <a:pt x="1613" y="353"/>
                  <a:pt x="1613" y="353"/>
                </a:cubicBezTo>
                <a:cubicBezTo>
                  <a:pt x="1612" y="357"/>
                  <a:pt x="1612" y="357"/>
                  <a:pt x="1612" y="357"/>
                </a:cubicBezTo>
                <a:cubicBezTo>
                  <a:pt x="1614" y="357"/>
                  <a:pt x="1614" y="357"/>
                  <a:pt x="1614" y="357"/>
                </a:cubicBezTo>
                <a:cubicBezTo>
                  <a:pt x="1614" y="359"/>
                  <a:pt x="1614" y="359"/>
                  <a:pt x="1614" y="359"/>
                </a:cubicBezTo>
                <a:cubicBezTo>
                  <a:pt x="1618" y="362"/>
                  <a:pt x="1618" y="362"/>
                  <a:pt x="1618" y="362"/>
                </a:cubicBezTo>
                <a:cubicBezTo>
                  <a:pt x="1617" y="362"/>
                  <a:pt x="1617" y="362"/>
                  <a:pt x="1617" y="362"/>
                </a:cubicBezTo>
                <a:cubicBezTo>
                  <a:pt x="1619" y="364"/>
                  <a:pt x="1619" y="364"/>
                  <a:pt x="1619" y="364"/>
                </a:cubicBezTo>
                <a:cubicBezTo>
                  <a:pt x="1620" y="360"/>
                  <a:pt x="1620" y="360"/>
                  <a:pt x="1620" y="360"/>
                </a:cubicBezTo>
                <a:cubicBezTo>
                  <a:pt x="1622" y="360"/>
                  <a:pt x="1622" y="360"/>
                  <a:pt x="1622" y="360"/>
                </a:cubicBezTo>
                <a:cubicBezTo>
                  <a:pt x="1623" y="365"/>
                  <a:pt x="1623" y="365"/>
                  <a:pt x="1623" y="365"/>
                </a:cubicBezTo>
                <a:cubicBezTo>
                  <a:pt x="1620" y="365"/>
                  <a:pt x="1620" y="365"/>
                  <a:pt x="1620" y="365"/>
                </a:cubicBezTo>
                <a:cubicBezTo>
                  <a:pt x="1619" y="365"/>
                  <a:pt x="1619" y="365"/>
                  <a:pt x="1619" y="365"/>
                </a:cubicBezTo>
                <a:cubicBezTo>
                  <a:pt x="1618" y="369"/>
                  <a:pt x="1618" y="369"/>
                  <a:pt x="1618" y="369"/>
                </a:cubicBezTo>
                <a:cubicBezTo>
                  <a:pt x="1621" y="368"/>
                  <a:pt x="1621" y="368"/>
                  <a:pt x="1621" y="368"/>
                </a:cubicBezTo>
                <a:cubicBezTo>
                  <a:pt x="1624" y="370"/>
                  <a:pt x="1624" y="370"/>
                  <a:pt x="1624" y="370"/>
                </a:cubicBezTo>
                <a:cubicBezTo>
                  <a:pt x="1621" y="371"/>
                  <a:pt x="1621" y="371"/>
                  <a:pt x="1621" y="371"/>
                </a:cubicBezTo>
                <a:cubicBezTo>
                  <a:pt x="1618" y="370"/>
                  <a:pt x="1618" y="370"/>
                  <a:pt x="1618" y="370"/>
                </a:cubicBezTo>
                <a:cubicBezTo>
                  <a:pt x="1615" y="371"/>
                  <a:pt x="1615" y="371"/>
                  <a:pt x="1615" y="371"/>
                </a:cubicBezTo>
                <a:cubicBezTo>
                  <a:pt x="1614" y="372"/>
                  <a:pt x="1614" y="372"/>
                  <a:pt x="1614" y="372"/>
                </a:cubicBezTo>
                <a:cubicBezTo>
                  <a:pt x="1617" y="373"/>
                  <a:pt x="1612" y="372"/>
                  <a:pt x="1615" y="374"/>
                </a:cubicBezTo>
                <a:cubicBezTo>
                  <a:pt x="1618" y="373"/>
                  <a:pt x="1618" y="373"/>
                  <a:pt x="1618" y="373"/>
                </a:cubicBezTo>
                <a:cubicBezTo>
                  <a:pt x="1619" y="374"/>
                  <a:pt x="1619" y="374"/>
                  <a:pt x="1619" y="374"/>
                </a:cubicBezTo>
                <a:cubicBezTo>
                  <a:pt x="1626" y="374"/>
                  <a:pt x="1619" y="366"/>
                  <a:pt x="1628" y="374"/>
                </a:cubicBezTo>
                <a:cubicBezTo>
                  <a:pt x="1633" y="372"/>
                  <a:pt x="1633" y="372"/>
                  <a:pt x="1633" y="372"/>
                </a:cubicBezTo>
                <a:cubicBezTo>
                  <a:pt x="1635" y="369"/>
                  <a:pt x="1635" y="369"/>
                  <a:pt x="1635" y="369"/>
                </a:cubicBezTo>
                <a:cubicBezTo>
                  <a:pt x="1636" y="371"/>
                  <a:pt x="1636" y="371"/>
                  <a:pt x="1636" y="371"/>
                </a:cubicBezTo>
                <a:cubicBezTo>
                  <a:pt x="1637" y="370"/>
                  <a:pt x="1637" y="370"/>
                  <a:pt x="1637" y="370"/>
                </a:cubicBezTo>
                <a:cubicBezTo>
                  <a:pt x="1639" y="371"/>
                  <a:pt x="1639" y="371"/>
                  <a:pt x="1639" y="371"/>
                </a:cubicBezTo>
                <a:cubicBezTo>
                  <a:pt x="1636" y="374"/>
                  <a:pt x="1636" y="374"/>
                  <a:pt x="1636" y="374"/>
                </a:cubicBezTo>
                <a:cubicBezTo>
                  <a:pt x="1630" y="376"/>
                  <a:pt x="1630" y="376"/>
                  <a:pt x="1630" y="376"/>
                </a:cubicBezTo>
                <a:cubicBezTo>
                  <a:pt x="1635" y="377"/>
                  <a:pt x="1635" y="377"/>
                  <a:pt x="1635" y="377"/>
                </a:cubicBezTo>
                <a:cubicBezTo>
                  <a:pt x="1625" y="389"/>
                  <a:pt x="1625" y="389"/>
                  <a:pt x="1625" y="389"/>
                </a:cubicBezTo>
                <a:cubicBezTo>
                  <a:pt x="1623" y="394"/>
                  <a:pt x="1623" y="394"/>
                  <a:pt x="1623" y="394"/>
                </a:cubicBezTo>
                <a:cubicBezTo>
                  <a:pt x="1622" y="393"/>
                  <a:pt x="1622" y="393"/>
                  <a:pt x="1622" y="393"/>
                </a:cubicBezTo>
                <a:cubicBezTo>
                  <a:pt x="1618" y="395"/>
                  <a:pt x="1618" y="395"/>
                  <a:pt x="1618" y="395"/>
                </a:cubicBezTo>
                <a:cubicBezTo>
                  <a:pt x="1617" y="398"/>
                  <a:pt x="1617" y="398"/>
                  <a:pt x="1617" y="398"/>
                </a:cubicBezTo>
                <a:cubicBezTo>
                  <a:pt x="1616" y="398"/>
                  <a:pt x="1620" y="397"/>
                  <a:pt x="1615" y="397"/>
                </a:cubicBezTo>
                <a:cubicBezTo>
                  <a:pt x="1614" y="399"/>
                  <a:pt x="1614" y="399"/>
                  <a:pt x="1614" y="399"/>
                </a:cubicBezTo>
                <a:cubicBezTo>
                  <a:pt x="1611" y="398"/>
                  <a:pt x="1611" y="398"/>
                  <a:pt x="1611" y="398"/>
                </a:cubicBezTo>
                <a:cubicBezTo>
                  <a:pt x="1611" y="404"/>
                  <a:pt x="1611" y="404"/>
                  <a:pt x="1611" y="404"/>
                </a:cubicBezTo>
                <a:cubicBezTo>
                  <a:pt x="1605" y="404"/>
                  <a:pt x="1605" y="404"/>
                  <a:pt x="1605" y="404"/>
                </a:cubicBezTo>
                <a:cubicBezTo>
                  <a:pt x="1607" y="407"/>
                  <a:pt x="1607" y="407"/>
                  <a:pt x="1607" y="407"/>
                </a:cubicBezTo>
                <a:cubicBezTo>
                  <a:pt x="1601" y="412"/>
                  <a:pt x="1601" y="412"/>
                  <a:pt x="1601" y="412"/>
                </a:cubicBezTo>
                <a:cubicBezTo>
                  <a:pt x="1602" y="414"/>
                  <a:pt x="1602" y="414"/>
                  <a:pt x="1602" y="414"/>
                </a:cubicBezTo>
                <a:cubicBezTo>
                  <a:pt x="1604" y="413"/>
                  <a:pt x="1604" y="413"/>
                  <a:pt x="1604" y="413"/>
                </a:cubicBezTo>
                <a:cubicBezTo>
                  <a:pt x="1605" y="413"/>
                  <a:pt x="1605" y="413"/>
                  <a:pt x="1605" y="413"/>
                </a:cubicBezTo>
                <a:cubicBezTo>
                  <a:pt x="1605" y="413"/>
                  <a:pt x="1604" y="412"/>
                  <a:pt x="1605" y="414"/>
                </a:cubicBezTo>
                <a:cubicBezTo>
                  <a:pt x="1611" y="412"/>
                  <a:pt x="1611" y="412"/>
                  <a:pt x="1611" y="412"/>
                </a:cubicBezTo>
                <a:cubicBezTo>
                  <a:pt x="1613" y="411"/>
                  <a:pt x="1613" y="411"/>
                  <a:pt x="1613" y="411"/>
                </a:cubicBezTo>
                <a:cubicBezTo>
                  <a:pt x="1615" y="414"/>
                  <a:pt x="1615" y="414"/>
                  <a:pt x="1615" y="414"/>
                </a:cubicBezTo>
                <a:cubicBezTo>
                  <a:pt x="1621" y="413"/>
                  <a:pt x="1621" y="413"/>
                  <a:pt x="1621" y="413"/>
                </a:cubicBezTo>
                <a:cubicBezTo>
                  <a:pt x="1626" y="411"/>
                  <a:pt x="1611" y="409"/>
                  <a:pt x="1625" y="410"/>
                </a:cubicBezTo>
                <a:cubicBezTo>
                  <a:pt x="1626" y="411"/>
                  <a:pt x="1626" y="411"/>
                  <a:pt x="1626" y="411"/>
                </a:cubicBezTo>
                <a:cubicBezTo>
                  <a:pt x="1629" y="409"/>
                  <a:pt x="1629" y="409"/>
                  <a:pt x="1629" y="409"/>
                </a:cubicBezTo>
                <a:cubicBezTo>
                  <a:pt x="1631" y="412"/>
                  <a:pt x="1631" y="412"/>
                  <a:pt x="1631" y="412"/>
                </a:cubicBezTo>
                <a:cubicBezTo>
                  <a:pt x="1629" y="413"/>
                  <a:pt x="1629" y="413"/>
                  <a:pt x="1629" y="413"/>
                </a:cubicBezTo>
                <a:cubicBezTo>
                  <a:pt x="1632" y="413"/>
                  <a:pt x="1632" y="413"/>
                  <a:pt x="1632" y="413"/>
                </a:cubicBezTo>
                <a:cubicBezTo>
                  <a:pt x="1633" y="411"/>
                  <a:pt x="1633" y="411"/>
                  <a:pt x="1633" y="411"/>
                </a:cubicBezTo>
                <a:cubicBezTo>
                  <a:pt x="1636" y="408"/>
                  <a:pt x="1636" y="408"/>
                  <a:pt x="1636" y="408"/>
                </a:cubicBezTo>
                <a:cubicBezTo>
                  <a:pt x="1636" y="409"/>
                  <a:pt x="1636" y="409"/>
                  <a:pt x="1636" y="409"/>
                </a:cubicBezTo>
                <a:cubicBezTo>
                  <a:pt x="1642" y="410"/>
                  <a:pt x="1642" y="410"/>
                  <a:pt x="1642" y="410"/>
                </a:cubicBezTo>
                <a:cubicBezTo>
                  <a:pt x="1649" y="414"/>
                  <a:pt x="1638" y="402"/>
                  <a:pt x="1651" y="409"/>
                </a:cubicBezTo>
                <a:cubicBezTo>
                  <a:pt x="1652" y="409"/>
                  <a:pt x="1653" y="410"/>
                  <a:pt x="1654" y="409"/>
                </a:cubicBezTo>
                <a:cubicBezTo>
                  <a:pt x="1653" y="413"/>
                  <a:pt x="1653" y="413"/>
                  <a:pt x="1653" y="413"/>
                </a:cubicBezTo>
                <a:cubicBezTo>
                  <a:pt x="1651" y="413"/>
                  <a:pt x="1651" y="413"/>
                  <a:pt x="1651" y="413"/>
                </a:cubicBezTo>
                <a:cubicBezTo>
                  <a:pt x="1652" y="416"/>
                  <a:pt x="1652" y="416"/>
                  <a:pt x="1652" y="416"/>
                </a:cubicBezTo>
                <a:cubicBezTo>
                  <a:pt x="1652" y="419"/>
                  <a:pt x="1658" y="416"/>
                  <a:pt x="1655" y="420"/>
                </a:cubicBezTo>
                <a:cubicBezTo>
                  <a:pt x="1652" y="418"/>
                  <a:pt x="1652" y="418"/>
                  <a:pt x="1652" y="418"/>
                </a:cubicBezTo>
                <a:cubicBezTo>
                  <a:pt x="1651" y="419"/>
                  <a:pt x="1651" y="419"/>
                  <a:pt x="1651" y="419"/>
                </a:cubicBezTo>
                <a:cubicBezTo>
                  <a:pt x="1653" y="423"/>
                  <a:pt x="1653" y="423"/>
                  <a:pt x="1653" y="423"/>
                </a:cubicBezTo>
                <a:cubicBezTo>
                  <a:pt x="1658" y="423"/>
                  <a:pt x="1658" y="423"/>
                  <a:pt x="1658" y="423"/>
                </a:cubicBezTo>
                <a:cubicBezTo>
                  <a:pt x="1656" y="425"/>
                  <a:pt x="1656" y="425"/>
                  <a:pt x="1656" y="425"/>
                </a:cubicBezTo>
                <a:cubicBezTo>
                  <a:pt x="1661" y="428"/>
                  <a:pt x="1661" y="428"/>
                  <a:pt x="1661" y="428"/>
                </a:cubicBezTo>
                <a:cubicBezTo>
                  <a:pt x="1661" y="429"/>
                  <a:pt x="1657" y="428"/>
                  <a:pt x="1662" y="430"/>
                </a:cubicBezTo>
                <a:cubicBezTo>
                  <a:pt x="1658" y="431"/>
                  <a:pt x="1666" y="429"/>
                  <a:pt x="1659" y="429"/>
                </a:cubicBezTo>
                <a:cubicBezTo>
                  <a:pt x="1655" y="433"/>
                  <a:pt x="1655" y="433"/>
                  <a:pt x="1655" y="433"/>
                </a:cubicBezTo>
                <a:cubicBezTo>
                  <a:pt x="1654" y="432"/>
                  <a:pt x="1661" y="433"/>
                  <a:pt x="1651" y="431"/>
                </a:cubicBezTo>
                <a:cubicBezTo>
                  <a:pt x="1650" y="432"/>
                  <a:pt x="1650" y="432"/>
                  <a:pt x="1650" y="432"/>
                </a:cubicBezTo>
                <a:cubicBezTo>
                  <a:pt x="1652" y="434"/>
                  <a:pt x="1652" y="434"/>
                  <a:pt x="1652" y="434"/>
                </a:cubicBezTo>
                <a:cubicBezTo>
                  <a:pt x="1650" y="434"/>
                  <a:pt x="1650" y="434"/>
                  <a:pt x="1650" y="434"/>
                </a:cubicBezTo>
                <a:cubicBezTo>
                  <a:pt x="1650" y="435"/>
                  <a:pt x="1654" y="431"/>
                  <a:pt x="1650" y="436"/>
                </a:cubicBezTo>
                <a:cubicBezTo>
                  <a:pt x="1641" y="436"/>
                  <a:pt x="1658" y="430"/>
                  <a:pt x="1642" y="435"/>
                </a:cubicBezTo>
                <a:cubicBezTo>
                  <a:pt x="1642" y="436"/>
                  <a:pt x="1649" y="431"/>
                  <a:pt x="1640" y="438"/>
                </a:cubicBezTo>
                <a:cubicBezTo>
                  <a:pt x="1640" y="439"/>
                  <a:pt x="1640" y="439"/>
                  <a:pt x="1640" y="439"/>
                </a:cubicBezTo>
                <a:cubicBezTo>
                  <a:pt x="1643" y="438"/>
                  <a:pt x="1643" y="438"/>
                  <a:pt x="1643" y="438"/>
                </a:cubicBezTo>
                <a:cubicBezTo>
                  <a:pt x="1641" y="442"/>
                  <a:pt x="1641" y="442"/>
                  <a:pt x="1641" y="442"/>
                </a:cubicBezTo>
                <a:cubicBezTo>
                  <a:pt x="1642" y="442"/>
                  <a:pt x="1642" y="442"/>
                  <a:pt x="1642" y="442"/>
                </a:cubicBezTo>
                <a:cubicBezTo>
                  <a:pt x="1635" y="445"/>
                  <a:pt x="1635" y="445"/>
                  <a:pt x="1635" y="445"/>
                </a:cubicBezTo>
                <a:cubicBezTo>
                  <a:pt x="1632" y="449"/>
                  <a:pt x="1632" y="449"/>
                  <a:pt x="1632" y="449"/>
                </a:cubicBezTo>
                <a:cubicBezTo>
                  <a:pt x="1629" y="449"/>
                  <a:pt x="1629" y="449"/>
                  <a:pt x="1629" y="449"/>
                </a:cubicBezTo>
                <a:cubicBezTo>
                  <a:pt x="1628" y="447"/>
                  <a:pt x="1628" y="447"/>
                  <a:pt x="1628" y="447"/>
                </a:cubicBezTo>
                <a:cubicBezTo>
                  <a:pt x="1627" y="446"/>
                  <a:pt x="1627" y="446"/>
                  <a:pt x="1627" y="446"/>
                </a:cubicBezTo>
                <a:cubicBezTo>
                  <a:pt x="1622" y="449"/>
                  <a:pt x="1622" y="449"/>
                  <a:pt x="1622" y="449"/>
                </a:cubicBezTo>
                <a:cubicBezTo>
                  <a:pt x="1622" y="449"/>
                  <a:pt x="1624" y="446"/>
                  <a:pt x="1623" y="450"/>
                </a:cubicBezTo>
                <a:cubicBezTo>
                  <a:pt x="1625" y="449"/>
                  <a:pt x="1625" y="449"/>
                  <a:pt x="1625" y="449"/>
                </a:cubicBezTo>
                <a:cubicBezTo>
                  <a:pt x="1631" y="451"/>
                  <a:pt x="1631" y="451"/>
                  <a:pt x="1631" y="451"/>
                </a:cubicBezTo>
                <a:cubicBezTo>
                  <a:pt x="1629" y="453"/>
                  <a:pt x="1629" y="453"/>
                  <a:pt x="1629" y="453"/>
                </a:cubicBezTo>
                <a:cubicBezTo>
                  <a:pt x="1630" y="453"/>
                  <a:pt x="1632" y="451"/>
                  <a:pt x="1631" y="454"/>
                </a:cubicBezTo>
                <a:cubicBezTo>
                  <a:pt x="1627" y="458"/>
                  <a:pt x="1627" y="458"/>
                  <a:pt x="1627" y="458"/>
                </a:cubicBezTo>
                <a:cubicBezTo>
                  <a:pt x="1627" y="458"/>
                  <a:pt x="1627" y="458"/>
                  <a:pt x="1627" y="458"/>
                </a:cubicBezTo>
                <a:cubicBezTo>
                  <a:pt x="1627" y="456"/>
                  <a:pt x="1627" y="456"/>
                  <a:pt x="1627" y="456"/>
                </a:cubicBezTo>
                <a:cubicBezTo>
                  <a:pt x="1622" y="457"/>
                  <a:pt x="1622" y="457"/>
                  <a:pt x="1622" y="457"/>
                </a:cubicBezTo>
                <a:cubicBezTo>
                  <a:pt x="1622" y="458"/>
                  <a:pt x="1626" y="451"/>
                  <a:pt x="1621" y="459"/>
                </a:cubicBezTo>
                <a:cubicBezTo>
                  <a:pt x="1619" y="459"/>
                  <a:pt x="1619" y="459"/>
                  <a:pt x="1619" y="459"/>
                </a:cubicBezTo>
                <a:cubicBezTo>
                  <a:pt x="1619" y="461"/>
                  <a:pt x="1619" y="461"/>
                  <a:pt x="1619" y="461"/>
                </a:cubicBezTo>
                <a:cubicBezTo>
                  <a:pt x="1619" y="462"/>
                  <a:pt x="1617" y="457"/>
                  <a:pt x="1621" y="462"/>
                </a:cubicBezTo>
                <a:cubicBezTo>
                  <a:pt x="1621" y="464"/>
                  <a:pt x="1621" y="464"/>
                  <a:pt x="1621" y="464"/>
                </a:cubicBezTo>
                <a:cubicBezTo>
                  <a:pt x="1613" y="463"/>
                  <a:pt x="1613" y="463"/>
                  <a:pt x="1613" y="463"/>
                </a:cubicBezTo>
                <a:cubicBezTo>
                  <a:pt x="1613" y="464"/>
                  <a:pt x="1609" y="464"/>
                  <a:pt x="1611" y="463"/>
                </a:cubicBezTo>
                <a:cubicBezTo>
                  <a:pt x="1615" y="461"/>
                  <a:pt x="1615" y="461"/>
                  <a:pt x="1615" y="461"/>
                </a:cubicBezTo>
                <a:cubicBezTo>
                  <a:pt x="1615" y="460"/>
                  <a:pt x="1615" y="460"/>
                  <a:pt x="1615" y="460"/>
                </a:cubicBezTo>
                <a:cubicBezTo>
                  <a:pt x="1604" y="460"/>
                  <a:pt x="1604" y="460"/>
                  <a:pt x="1604" y="460"/>
                </a:cubicBezTo>
                <a:cubicBezTo>
                  <a:pt x="1600" y="463"/>
                  <a:pt x="1600" y="463"/>
                  <a:pt x="1600" y="463"/>
                </a:cubicBezTo>
                <a:cubicBezTo>
                  <a:pt x="1601" y="464"/>
                  <a:pt x="1591" y="464"/>
                  <a:pt x="1603" y="465"/>
                </a:cubicBezTo>
                <a:cubicBezTo>
                  <a:pt x="1602" y="465"/>
                  <a:pt x="1603" y="466"/>
                  <a:pt x="1602" y="466"/>
                </a:cubicBezTo>
                <a:cubicBezTo>
                  <a:pt x="1597" y="465"/>
                  <a:pt x="1597" y="465"/>
                  <a:pt x="1597" y="465"/>
                </a:cubicBezTo>
                <a:cubicBezTo>
                  <a:pt x="1595" y="469"/>
                  <a:pt x="1595" y="469"/>
                  <a:pt x="1595" y="469"/>
                </a:cubicBezTo>
                <a:cubicBezTo>
                  <a:pt x="1593" y="469"/>
                  <a:pt x="1593" y="469"/>
                  <a:pt x="1593" y="469"/>
                </a:cubicBezTo>
                <a:cubicBezTo>
                  <a:pt x="1577" y="479"/>
                  <a:pt x="1577" y="479"/>
                  <a:pt x="1577" y="479"/>
                </a:cubicBezTo>
                <a:cubicBezTo>
                  <a:pt x="1569" y="484"/>
                  <a:pt x="1569" y="484"/>
                  <a:pt x="1569" y="484"/>
                </a:cubicBezTo>
                <a:cubicBezTo>
                  <a:pt x="1568" y="485"/>
                  <a:pt x="1578" y="478"/>
                  <a:pt x="1566" y="485"/>
                </a:cubicBezTo>
                <a:cubicBezTo>
                  <a:pt x="1571" y="487"/>
                  <a:pt x="1571" y="487"/>
                  <a:pt x="1571" y="487"/>
                </a:cubicBezTo>
                <a:cubicBezTo>
                  <a:pt x="1572" y="487"/>
                  <a:pt x="1567" y="490"/>
                  <a:pt x="1573" y="486"/>
                </a:cubicBezTo>
                <a:cubicBezTo>
                  <a:pt x="1572" y="485"/>
                  <a:pt x="1572" y="485"/>
                  <a:pt x="1572" y="485"/>
                </a:cubicBezTo>
                <a:cubicBezTo>
                  <a:pt x="1574" y="484"/>
                  <a:pt x="1574" y="484"/>
                  <a:pt x="1574" y="484"/>
                </a:cubicBezTo>
                <a:cubicBezTo>
                  <a:pt x="1575" y="485"/>
                  <a:pt x="1575" y="485"/>
                  <a:pt x="1575" y="485"/>
                </a:cubicBezTo>
                <a:cubicBezTo>
                  <a:pt x="1578" y="483"/>
                  <a:pt x="1578" y="483"/>
                  <a:pt x="1578" y="483"/>
                </a:cubicBezTo>
                <a:cubicBezTo>
                  <a:pt x="1579" y="484"/>
                  <a:pt x="1579" y="484"/>
                  <a:pt x="1579" y="484"/>
                </a:cubicBezTo>
                <a:cubicBezTo>
                  <a:pt x="1578" y="483"/>
                  <a:pt x="1579" y="484"/>
                  <a:pt x="1581" y="482"/>
                </a:cubicBezTo>
                <a:cubicBezTo>
                  <a:pt x="1581" y="484"/>
                  <a:pt x="1581" y="484"/>
                  <a:pt x="1581" y="484"/>
                </a:cubicBezTo>
                <a:cubicBezTo>
                  <a:pt x="1582" y="484"/>
                  <a:pt x="1582" y="484"/>
                  <a:pt x="1582" y="484"/>
                </a:cubicBezTo>
                <a:cubicBezTo>
                  <a:pt x="1583" y="483"/>
                  <a:pt x="1585" y="483"/>
                  <a:pt x="1586" y="481"/>
                </a:cubicBezTo>
                <a:cubicBezTo>
                  <a:pt x="1583" y="477"/>
                  <a:pt x="1582" y="483"/>
                  <a:pt x="1579" y="482"/>
                </a:cubicBezTo>
                <a:cubicBezTo>
                  <a:pt x="1578" y="480"/>
                  <a:pt x="1581" y="481"/>
                  <a:pt x="1579" y="480"/>
                </a:cubicBezTo>
                <a:cubicBezTo>
                  <a:pt x="1585" y="481"/>
                  <a:pt x="1577" y="475"/>
                  <a:pt x="1586" y="480"/>
                </a:cubicBezTo>
                <a:cubicBezTo>
                  <a:pt x="1587" y="477"/>
                  <a:pt x="1587" y="477"/>
                  <a:pt x="1587" y="477"/>
                </a:cubicBezTo>
                <a:cubicBezTo>
                  <a:pt x="1590" y="477"/>
                  <a:pt x="1590" y="477"/>
                  <a:pt x="1590" y="477"/>
                </a:cubicBezTo>
                <a:cubicBezTo>
                  <a:pt x="1587" y="480"/>
                  <a:pt x="1587" y="480"/>
                  <a:pt x="1587" y="480"/>
                </a:cubicBezTo>
                <a:cubicBezTo>
                  <a:pt x="1587" y="480"/>
                  <a:pt x="1587" y="480"/>
                  <a:pt x="1587" y="480"/>
                </a:cubicBezTo>
                <a:cubicBezTo>
                  <a:pt x="1597" y="479"/>
                  <a:pt x="1597" y="479"/>
                  <a:pt x="1597" y="479"/>
                </a:cubicBezTo>
                <a:cubicBezTo>
                  <a:pt x="1596" y="475"/>
                  <a:pt x="1596" y="475"/>
                  <a:pt x="1596" y="475"/>
                </a:cubicBezTo>
                <a:cubicBezTo>
                  <a:pt x="1603" y="478"/>
                  <a:pt x="1600" y="471"/>
                  <a:pt x="1608" y="473"/>
                </a:cubicBezTo>
                <a:cubicBezTo>
                  <a:pt x="1612" y="473"/>
                  <a:pt x="1612" y="473"/>
                  <a:pt x="1612" y="473"/>
                </a:cubicBezTo>
                <a:cubicBezTo>
                  <a:pt x="1612" y="473"/>
                  <a:pt x="1615" y="473"/>
                  <a:pt x="1611" y="474"/>
                </a:cubicBezTo>
                <a:cubicBezTo>
                  <a:pt x="1613" y="475"/>
                  <a:pt x="1613" y="475"/>
                  <a:pt x="1613" y="475"/>
                </a:cubicBezTo>
                <a:cubicBezTo>
                  <a:pt x="1621" y="472"/>
                  <a:pt x="1621" y="472"/>
                  <a:pt x="1621" y="472"/>
                </a:cubicBezTo>
                <a:cubicBezTo>
                  <a:pt x="1636" y="468"/>
                  <a:pt x="1636" y="468"/>
                  <a:pt x="1636" y="468"/>
                </a:cubicBezTo>
                <a:cubicBezTo>
                  <a:pt x="1645" y="467"/>
                  <a:pt x="1645" y="467"/>
                  <a:pt x="1645" y="467"/>
                </a:cubicBezTo>
                <a:cubicBezTo>
                  <a:pt x="1654" y="463"/>
                  <a:pt x="1654" y="463"/>
                  <a:pt x="1654" y="463"/>
                </a:cubicBezTo>
                <a:cubicBezTo>
                  <a:pt x="1668" y="460"/>
                  <a:pt x="1668" y="460"/>
                  <a:pt x="1668" y="460"/>
                </a:cubicBezTo>
                <a:cubicBezTo>
                  <a:pt x="1670" y="459"/>
                  <a:pt x="1670" y="459"/>
                  <a:pt x="1670" y="459"/>
                </a:cubicBezTo>
                <a:cubicBezTo>
                  <a:pt x="1675" y="461"/>
                  <a:pt x="1675" y="461"/>
                  <a:pt x="1675" y="461"/>
                </a:cubicBezTo>
                <a:cubicBezTo>
                  <a:pt x="1677" y="459"/>
                  <a:pt x="1677" y="459"/>
                  <a:pt x="1677" y="459"/>
                </a:cubicBezTo>
                <a:cubicBezTo>
                  <a:pt x="1676" y="463"/>
                  <a:pt x="1676" y="463"/>
                  <a:pt x="1676" y="463"/>
                </a:cubicBezTo>
                <a:cubicBezTo>
                  <a:pt x="1680" y="459"/>
                  <a:pt x="1659" y="461"/>
                  <a:pt x="1683" y="462"/>
                </a:cubicBezTo>
                <a:cubicBezTo>
                  <a:pt x="1684" y="462"/>
                  <a:pt x="1682" y="461"/>
                  <a:pt x="1684" y="461"/>
                </a:cubicBezTo>
                <a:cubicBezTo>
                  <a:pt x="1682" y="459"/>
                  <a:pt x="1682" y="459"/>
                  <a:pt x="1682" y="459"/>
                </a:cubicBezTo>
                <a:cubicBezTo>
                  <a:pt x="1690" y="457"/>
                  <a:pt x="1690" y="457"/>
                  <a:pt x="1690" y="457"/>
                </a:cubicBezTo>
                <a:cubicBezTo>
                  <a:pt x="1692" y="457"/>
                  <a:pt x="1692" y="457"/>
                  <a:pt x="1692" y="457"/>
                </a:cubicBezTo>
                <a:cubicBezTo>
                  <a:pt x="1692" y="461"/>
                  <a:pt x="1692" y="461"/>
                  <a:pt x="1692" y="461"/>
                </a:cubicBezTo>
                <a:cubicBezTo>
                  <a:pt x="1686" y="460"/>
                  <a:pt x="1686" y="460"/>
                  <a:pt x="1686" y="460"/>
                </a:cubicBezTo>
                <a:cubicBezTo>
                  <a:pt x="1686" y="462"/>
                  <a:pt x="1686" y="462"/>
                  <a:pt x="1686" y="462"/>
                </a:cubicBezTo>
                <a:cubicBezTo>
                  <a:pt x="1683" y="463"/>
                  <a:pt x="1688" y="457"/>
                  <a:pt x="1682" y="462"/>
                </a:cubicBezTo>
                <a:cubicBezTo>
                  <a:pt x="1686" y="465"/>
                  <a:pt x="1686" y="465"/>
                  <a:pt x="1686" y="465"/>
                </a:cubicBezTo>
                <a:cubicBezTo>
                  <a:pt x="1684" y="466"/>
                  <a:pt x="1684" y="466"/>
                  <a:pt x="1684" y="466"/>
                </a:cubicBezTo>
                <a:cubicBezTo>
                  <a:pt x="1683" y="465"/>
                  <a:pt x="1683" y="465"/>
                  <a:pt x="1683" y="465"/>
                </a:cubicBezTo>
                <a:cubicBezTo>
                  <a:pt x="1673" y="473"/>
                  <a:pt x="1673" y="473"/>
                  <a:pt x="1673" y="473"/>
                </a:cubicBezTo>
                <a:cubicBezTo>
                  <a:pt x="1668" y="475"/>
                  <a:pt x="1668" y="475"/>
                  <a:pt x="1668" y="475"/>
                </a:cubicBezTo>
                <a:cubicBezTo>
                  <a:pt x="1665" y="477"/>
                  <a:pt x="1665" y="477"/>
                  <a:pt x="1665" y="477"/>
                </a:cubicBezTo>
                <a:cubicBezTo>
                  <a:pt x="1656" y="481"/>
                  <a:pt x="1656" y="481"/>
                  <a:pt x="1656" y="481"/>
                </a:cubicBezTo>
                <a:cubicBezTo>
                  <a:pt x="1654" y="479"/>
                  <a:pt x="1663" y="480"/>
                  <a:pt x="1653" y="483"/>
                </a:cubicBezTo>
                <a:cubicBezTo>
                  <a:pt x="1653" y="480"/>
                  <a:pt x="1653" y="480"/>
                  <a:pt x="1653" y="480"/>
                </a:cubicBezTo>
                <a:cubicBezTo>
                  <a:pt x="1650" y="481"/>
                  <a:pt x="1650" y="481"/>
                  <a:pt x="1650" y="481"/>
                </a:cubicBezTo>
                <a:cubicBezTo>
                  <a:pt x="1650" y="484"/>
                  <a:pt x="1650" y="484"/>
                  <a:pt x="1650" y="484"/>
                </a:cubicBezTo>
                <a:cubicBezTo>
                  <a:pt x="1649" y="484"/>
                  <a:pt x="1649" y="484"/>
                  <a:pt x="1649" y="484"/>
                </a:cubicBezTo>
                <a:cubicBezTo>
                  <a:pt x="1648" y="483"/>
                  <a:pt x="1648" y="483"/>
                  <a:pt x="1648" y="483"/>
                </a:cubicBezTo>
                <a:cubicBezTo>
                  <a:pt x="1655" y="478"/>
                  <a:pt x="1655" y="478"/>
                  <a:pt x="1655" y="478"/>
                </a:cubicBezTo>
                <a:cubicBezTo>
                  <a:pt x="1658" y="479"/>
                  <a:pt x="1658" y="479"/>
                  <a:pt x="1658" y="479"/>
                </a:cubicBezTo>
                <a:cubicBezTo>
                  <a:pt x="1659" y="477"/>
                  <a:pt x="1659" y="477"/>
                  <a:pt x="1659" y="477"/>
                </a:cubicBezTo>
                <a:cubicBezTo>
                  <a:pt x="1650" y="475"/>
                  <a:pt x="1650" y="475"/>
                  <a:pt x="1650" y="475"/>
                </a:cubicBezTo>
                <a:cubicBezTo>
                  <a:pt x="1644" y="477"/>
                  <a:pt x="1644" y="477"/>
                  <a:pt x="1644" y="477"/>
                </a:cubicBezTo>
                <a:cubicBezTo>
                  <a:pt x="1646" y="475"/>
                  <a:pt x="1646" y="475"/>
                  <a:pt x="1646" y="475"/>
                </a:cubicBezTo>
                <a:cubicBezTo>
                  <a:pt x="1651" y="471"/>
                  <a:pt x="1648" y="478"/>
                  <a:pt x="1656" y="473"/>
                </a:cubicBezTo>
                <a:cubicBezTo>
                  <a:pt x="1657" y="474"/>
                  <a:pt x="1657" y="474"/>
                  <a:pt x="1657" y="474"/>
                </a:cubicBezTo>
                <a:cubicBezTo>
                  <a:pt x="1664" y="470"/>
                  <a:pt x="1664" y="470"/>
                  <a:pt x="1664" y="470"/>
                </a:cubicBezTo>
                <a:cubicBezTo>
                  <a:pt x="1657" y="470"/>
                  <a:pt x="1657" y="470"/>
                  <a:pt x="1657" y="470"/>
                </a:cubicBezTo>
                <a:cubicBezTo>
                  <a:pt x="1657" y="470"/>
                  <a:pt x="1657" y="470"/>
                  <a:pt x="1657" y="470"/>
                </a:cubicBezTo>
                <a:cubicBezTo>
                  <a:pt x="1657" y="470"/>
                  <a:pt x="1657" y="471"/>
                  <a:pt x="1656" y="470"/>
                </a:cubicBezTo>
                <a:cubicBezTo>
                  <a:pt x="1658" y="468"/>
                  <a:pt x="1658" y="468"/>
                  <a:pt x="1658" y="468"/>
                </a:cubicBezTo>
                <a:cubicBezTo>
                  <a:pt x="1664" y="469"/>
                  <a:pt x="1648" y="476"/>
                  <a:pt x="1667" y="468"/>
                </a:cubicBezTo>
                <a:cubicBezTo>
                  <a:pt x="1668" y="469"/>
                  <a:pt x="1668" y="469"/>
                  <a:pt x="1668" y="469"/>
                </a:cubicBezTo>
                <a:cubicBezTo>
                  <a:pt x="1677" y="467"/>
                  <a:pt x="1677" y="467"/>
                  <a:pt x="1677" y="467"/>
                </a:cubicBezTo>
                <a:cubicBezTo>
                  <a:pt x="1679" y="466"/>
                  <a:pt x="1679" y="466"/>
                  <a:pt x="1679" y="466"/>
                </a:cubicBezTo>
                <a:cubicBezTo>
                  <a:pt x="1672" y="464"/>
                  <a:pt x="1672" y="464"/>
                  <a:pt x="1672" y="464"/>
                </a:cubicBezTo>
                <a:cubicBezTo>
                  <a:pt x="1655" y="467"/>
                  <a:pt x="1655" y="467"/>
                  <a:pt x="1655" y="467"/>
                </a:cubicBezTo>
                <a:cubicBezTo>
                  <a:pt x="1651" y="470"/>
                  <a:pt x="1651" y="470"/>
                  <a:pt x="1651" y="470"/>
                </a:cubicBezTo>
                <a:cubicBezTo>
                  <a:pt x="1650" y="471"/>
                  <a:pt x="1664" y="461"/>
                  <a:pt x="1644" y="473"/>
                </a:cubicBezTo>
                <a:cubicBezTo>
                  <a:pt x="1639" y="473"/>
                  <a:pt x="1639" y="473"/>
                  <a:pt x="1639" y="473"/>
                </a:cubicBezTo>
                <a:cubicBezTo>
                  <a:pt x="1632" y="477"/>
                  <a:pt x="1632" y="477"/>
                  <a:pt x="1632" y="477"/>
                </a:cubicBezTo>
                <a:cubicBezTo>
                  <a:pt x="1630" y="475"/>
                  <a:pt x="1630" y="475"/>
                  <a:pt x="1630" y="475"/>
                </a:cubicBezTo>
                <a:cubicBezTo>
                  <a:pt x="1629" y="479"/>
                  <a:pt x="1629" y="479"/>
                  <a:pt x="1629" y="479"/>
                </a:cubicBezTo>
                <a:cubicBezTo>
                  <a:pt x="1620" y="482"/>
                  <a:pt x="1620" y="482"/>
                  <a:pt x="1620" y="482"/>
                </a:cubicBezTo>
                <a:cubicBezTo>
                  <a:pt x="1618" y="484"/>
                  <a:pt x="1618" y="484"/>
                  <a:pt x="1618" y="484"/>
                </a:cubicBezTo>
                <a:cubicBezTo>
                  <a:pt x="1627" y="482"/>
                  <a:pt x="1627" y="482"/>
                  <a:pt x="1627" y="482"/>
                </a:cubicBezTo>
                <a:cubicBezTo>
                  <a:pt x="1623" y="485"/>
                  <a:pt x="1623" y="485"/>
                  <a:pt x="1623" y="485"/>
                </a:cubicBezTo>
                <a:cubicBezTo>
                  <a:pt x="1617" y="486"/>
                  <a:pt x="1617" y="486"/>
                  <a:pt x="1617" y="486"/>
                </a:cubicBezTo>
                <a:cubicBezTo>
                  <a:pt x="1621" y="483"/>
                  <a:pt x="1621" y="489"/>
                  <a:pt x="1609" y="489"/>
                </a:cubicBezTo>
                <a:cubicBezTo>
                  <a:pt x="1607" y="491"/>
                  <a:pt x="1607" y="491"/>
                  <a:pt x="1607" y="491"/>
                </a:cubicBezTo>
                <a:cubicBezTo>
                  <a:pt x="1602" y="493"/>
                  <a:pt x="1602" y="493"/>
                  <a:pt x="1602" y="493"/>
                </a:cubicBezTo>
                <a:cubicBezTo>
                  <a:pt x="1600" y="490"/>
                  <a:pt x="1608" y="491"/>
                  <a:pt x="1597" y="494"/>
                </a:cubicBezTo>
                <a:cubicBezTo>
                  <a:pt x="1598" y="490"/>
                  <a:pt x="1602" y="496"/>
                  <a:pt x="1603" y="490"/>
                </a:cubicBezTo>
                <a:cubicBezTo>
                  <a:pt x="1604" y="488"/>
                  <a:pt x="1607" y="492"/>
                  <a:pt x="1608" y="489"/>
                </a:cubicBezTo>
                <a:cubicBezTo>
                  <a:pt x="1608" y="488"/>
                  <a:pt x="1608" y="488"/>
                  <a:pt x="1608" y="488"/>
                </a:cubicBezTo>
                <a:cubicBezTo>
                  <a:pt x="1604" y="484"/>
                  <a:pt x="1608" y="491"/>
                  <a:pt x="1615" y="486"/>
                </a:cubicBezTo>
                <a:cubicBezTo>
                  <a:pt x="1618" y="484"/>
                  <a:pt x="1618" y="484"/>
                  <a:pt x="1618" y="484"/>
                </a:cubicBezTo>
                <a:cubicBezTo>
                  <a:pt x="1615" y="482"/>
                  <a:pt x="1611" y="481"/>
                  <a:pt x="1608" y="484"/>
                </a:cubicBezTo>
                <a:cubicBezTo>
                  <a:pt x="1601" y="487"/>
                  <a:pt x="1601" y="487"/>
                  <a:pt x="1601" y="487"/>
                </a:cubicBezTo>
                <a:cubicBezTo>
                  <a:pt x="1601" y="489"/>
                  <a:pt x="1601" y="489"/>
                  <a:pt x="1601" y="489"/>
                </a:cubicBezTo>
                <a:cubicBezTo>
                  <a:pt x="1593" y="488"/>
                  <a:pt x="1592" y="491"/>
                  <a:pt x="1584" y="494"/>
                </a:cubicBezTo>
                <a:cubicBezTo>
                  <a:pt x="1584" y="495"/>
                  <a:pt x="1584" y="495"/>
                  <a:pt x="1584" y="495"/>
                </a:cubicBezTo>
                <a:cubicBezTo>
                  <a:pt x="1582" y="494"/>
                  <a:pt x="1582" y="494"/>
                  <a:pt x="1582" y="494"/>
                </a:cubicBezTo>
                <a:cubicBezTo>
                  <a:pt x="1567" y="500"/>
                  <a:pt x="1567" y="500"/>
                  <a:pt x="1567" y="500"/>
                </a:cubicBezTo>
                <a:cubicBezTo>
                  <a:pt x="1557" y="503"/>
                  <a:pt x="1557" y="503"/>
                  <a:pt x="1557" y="503"/>
                </a:cubicBezTo>
                <a:cubicBezTo>
                  <a:pt x="1557" y="505"/>
                  <a:pt x="1557" y="505"/>
                  <a:pt x="1557" y="505"/>
                </a:cubicBezTo>
                <a:cubicBezTo>
                  <a:pt x="1557" y="504"/>
                  <a:pt x="1557" y="504"/>
                  <a:pt x="1557" y="504"/>
                </a:cubicBezTo>
                <a:cubicBezTo>
                  <a:pt x="1544" y="509"/>
                  <a:pt x="1544" y="509"/>
                  <a:pt x="1544" y="509"/>
                </a:cubicBezTo>
                <a:cubicBezTo>
                  <a:pt x="1541" y="512"/>
                  <a:pt x="1541" y="512"/>
                  <a:pt x="1541" y="512"/>
                </a:cubicBezTo>
                <a:cubicBezTo>
                  <a:pt x="1535" y="514"/>
                  <a:pt x="1535" y="514"/>
                  <a:pt x="1535" y="514"/>
                </a:cubicBezTo>
                <a:cubicBezTo>
                  <a:pt x="1535" y="512"/>
                  <a:pt x="1535" y="512"/>
                  <a:pt x="1535" y="512"/>
                </a:cubicBezTo>
                <a:cubicBezTo>
                  <a:pt x="1528" y="516"/>
                  <a:pt x="1528" y="516"/>
                  <a:pt x="1528" y="516"/>
                </a:cubicBezTo>
                <a:cubicBezTo>
                  <a:pt x="1526" y="515"/>
                  <a:pt x="1526" y="515"/>
                  <a:pt x="1526" y="515"/>
                </a:cubicBezTo>
                <a:cubicBezTo>
                  <a:pt x="1524" y="518"/>
                  <a:pt x="1524" y="518"/>
                  <a:pt x="1524" y="518"/>
                </a:cubicBezTo>
                <a:cubicBezTo>
                  <a:pt x="1518" y="516"/>
                  <a:pt x="1518" y="516"/>
                  <a:pt x="1518" y="516"/>
                </a:cubicBezTo>
                <a:cubicBezTo>
                  <a:pt x="1502" y="525"/>
                  <a:pt x="1502" y="525"/>
                  <a:pt x="1502" y="525"/>
                </a:cubicBezTo>
                <a:cubicBezTo>
                  <a:pt x="1499" y="525"/>
                  <a:pt x="1499" y="525"/>
                  <a:pt x="1499" y="525"/>
                </a:cubicBezTo>
                <a:cubicBezTo>
                  <a:pt x="1499" y="524"/>
                  <a:pt x="1499" y="524"/>
                  <a:pt x="1499" y="524"/>
                </a:cubicBezTo>
                <a:cubicBezTo>
                  <a:pt x="1499" y="524"/>
                  <a:pt x="1499" y="524"/>
                  <a:pt x="1499" y="524"/>
                </a:cubicBezTo>
                <a:cubicBezTo>
                  <a:pt x="1498" y="525"/>
                  <a:pt x="1498" y="525"/>
                  <a:pt x="1498" y="525"/>
                </a:cubicBezTo>
                <a:cubicBezTo>
                  <a:pt x="1499" y="528"/>
                  <a:pt x="1499" y="528"/>
                  <a:pt x="1499" y="528"/>
                </a:cubicBezTo>
                <a:cubicBezTo>
                  <a:pt x="1498" y="528"/>
                  <a:pt x="1498" y="528"/>
                  <a:pt x="1498" y="528"/>
                </a:cubicBezTo>
                <a:cubicBezTo>
                  <a:pt x="1499" y="531"/>
                  <a:pt x="1499" y="531"/>
                  <a:pt x="1499" y="531"/>
                </a:cubicBezTo>
                <a:cubicBezTo>
                  <a:pt x="1480" y="540"/>
                  <a:pt x="1480" y="540"/>
                  <a:pt x="1480" y="540"/>
                </a:cubicBezTo>
                <a:cubicBezTo>
                  <a:pt x="1470" y="545"/>
                  <a:pt x="1470" y="545"/>
                  <a:pt x="1470" y="545"/>
                </a:cubicBezTo>
                <a:cubicBezTo>
                  <a:pt x="1465" y="547"/>
                  <a:pt x="1465" y="547"/>
                  <a:pt x="1465" y="547"/>
                </a:cubicBezTo>
                <a:cubicBezTo>
                  <a:pt x="1465" y="548"/>
                  <a:pt x="1468" y="542"/>
                  <a:pt x="1464" y="550"/>
                </a:cubicBezTo>
                <a:cubicBezTo>
                  <a:pt x="1465" y="551"/>
                  <a:pt x="1465" y="551"/>
                  <a:pt x="1465" y="551"/>
                </a:cubicBezTo>
                <a:cubicBezTo>
                  <a:pt x="1466" y="550"/>
                  <a:pt x="1466" y="550"/>
                  <a:pt x="1466" y="550"/>
                </a:cubicBezTo>
                <a:cubicBezTo>
                  <a:pt x="1464" y="554"/>
                  <a:pt x="1464" y="554"/>
                  <a:pt x="1464" y="554"/>
                </a:cubicBezTo>
                <a:cubicBezTo>
                  <a:pt x="1465" y="554"/>
                  <a:pt x="1459" y="553"/>
                  <a:pt x="1466" y="554"/>
                </a:cubicBezTo>
                <a:cubicBezTo>
                  <a:pt x="1466" y="556"/>
                  <a:pt x="1466" y="556"/>
                  <a:pt x="1466" y="556"/>
                </a:cubicBezTo>
                <a:cubicBezTo>
                  <a:pt x="1465" y="556"/>
                  <a:pt x="1462" y="555"/>
                  <a:pt x="1464" y="558"/>
                </a:cubicBezTo>
                <a:cubicBezTo>
                  <a:pt x="1464" y="557"/>
                  <a:pt x="1463" y="558"/>
                  <a:pt x="1462" y="557"/>
                </a:cubicBezTo>
                <a:cubicBezTo>
                  <a:pt x="1464" y="556"/>
                  <a:pt x="1464" y="556"/>
                  <a:pt x="1464" y="556"/>
                </a:cubicBezTo>
                <a:cubicBezTo>
                  <a:pt x="1463" y="554"/>
                  <a:pt x="1463" y="554"/>
                  <a:pt x="1463" y="554"/>
                </a:cubicBezTo>
                <a:cubicBezTo>
                  <a:pt x="1457" y="552"/>
                  <a:pt x="1457" y="552"/>
                  <a:pt x="1457" y="552"/>
                </a:cubicBezTo>
                <a:cubicBezTo>
                  <a:pt x="1457" y="554"/>
                  <a:pt x="1457" y="554"/>
                  <a:pt x="1457" y="554"/>
                </a:cubicBezTo>
                <a:cubicBezTo>
                  <a:pt x="1451" y="554"/>
                  <a:pt x="1451" y="554"/>
                  <a:pt x="1451" y="554"/>
                </a:cubicBezTo>
                <a:cubicBezTo>
                  <a:pt x="1452" y="555"/>
                  <a:pt x="1452" y="555"/>
                  <a:pt x="1452" y="555"/>
                </a:cubicBezTo>
                <a:cubicBezTo>
                  <a:pt x="1450" y="555"/>
                  <a:pt x="1450" y="555"/>
                  <a:pt x="1450" y="555"/>
                </a:cubicBezTo>
                <a:cubicBezTo>
                  <a:pt x="1448" y="557"/>
                  <a:pt x="1448" y="557"/>
                  <a:pt x="1448" y="557"/>
                </a:cubicBezTo>
                <a:cubicBezTo>
                  <a:pt x="1452" y="561"/>
                  <a:pt x="1452" y="561"/>
                  <a:pt x="1452" y="561"/>
                </a:cubicBezTo>
                <a:cubicBezTo>
                  <a:pt x="1451" y="562"/>
                  <a:pt x="1451" y="562"/>
                  <a:pt x="1451" y="562"/>
                </a:cubicBezTo>
                <a:cubicBezTo>
                  <a:pt x="1450" y="559"/>
                  <a:pt x="1450" y="559"/>
                  <a:pt x="1450" y="559"/>
                </a:cubicBezTo>
                <a:cubicBezTo>
                  <a:pt x="1449" y="560"/>
                  <a:pt x="1449" y="560"/>
                  <a:pt x="1449" y="560"/>
                </a:cubicBezTo>
                <a:cubicBezTo>
                  <a:pt x="1444" y="563"/>
                  <a:pt x="1444" y="563"/>
                  <a:pt x="1444" y="563"/>
                </a:cubicBezTo>
                <a:cubicBezTo>
                  <a:pt x="1443" y="562"/>
                  <a:pt x="1443" y="562"/>
                  <a:pt x="1443" y="562"/>
                </a:cubicBezTo>
                <a:cubicBezTo>
                  <a:pt x="1441" y="564"/>
                  <a:pt x="1441" y="564"/>
                  <a:pt x="1441" y="564"/>
                </a:cubicBezTo>
                <a:cubicBezTo>
                  <a:pt x="1439" y="564"/>
                  <a:pt x="1439" y="564"/>
                  <a:pt x="1439" y="564"/>
                </a:cubicBezTo>
                <a:cubicBezTo>
                  <a:pt x="1440" y="563"/>
                  <a:pt x="1437" y="563"/>
                  <a:pt x="1439" y="562"/>
                </a:cubicBezTo>
                <a:cubicBezTo>
                  <a:pt x="1437" y="562"/>
                  <a:pt x="1437" y="562"/>
                  <a:pt x="1437" y="562"/>
                </a:cubicBezTo>
                <a:cubicBezTo>
                  <a:pt x="1435" y="564"/>
                  <a:pt x="1435" y="564"/>
                  <a:pt x="1435" y="564"/>
                </a:cubicBezTo>
                <a:cubicBezTo>
                  <a:pt x="1434" y="566"/>
                  <a:pt x="1434" y="566"/>
                  <a:pt x="1434" y="566"/>
                </a:cubicBezTo>
                <a:cubicBezTo>
                  <a:pt x="1433" y="566"/>
                  <a:pt x="1429" y="563"/>
                  <a:pt x="1430" y="567"/>
                </a:cubicBezTo>
                <a:cubicBezTo>
                  <a:pt x="1429" y="567"/>
                  <a:pt x="1439" y="564"/>
                  <a:pt x="1427" y="568"/>
                </a:cubicBezTo>
                <a:cubicBezTo>
                  <a:pt x="1425" y="567"/>
                  <a:pt x="1425" y="567"/>
                  <a:pt x="1425" y="567"/>
                </a:cubicBezTo>
                <a:cubicBezTo>
                  <a:pt x="1407" y="576"/>
                  <a:pt x="1407" y="576"/>
                  <a:pt x="1407" y="576"/>
                </a:cubicBezTo>
                <a:cubicBezTo>
                  <a:pt x="1398" y="580"/>
                  <a:pt x="1398" y="580"/>
                  <a:pt x="1398" y="580"/>
                </a:cubicBezTo>
                <a:cubicBezTo>
                  <a:pt x="1398" y="581"/>
                  <a:pt x="1398" y="581"/>
                  <a:pt x="1398" y="581"/>
                </a:cubicBezTo>
                <a:cubicBezTo>
                  <a:pt x="1393" y="583"/>
                  <a:pt x="1393" y="583"/>
                  <a:pt x="1393" y="583"/>
                </a:cubicBezTo>
                <a:cubicBezTo>
                  <a:pt x="1392" y="586"/>
                  <a:pt x="1392" y="586"/>
                  <a:pt x="1392" y="586"/>
                </a:cubicBezTo>
                <a:cubicBezTo>
                  <a:pt x="1395" y="587"/>
                  <a:pt x="1395" y="587"/>
                  <a:pt x="1395" y="587"/>
                </a:cubicBezTo>
                <a:cubicBezTo>
                  <a:pt x="1399" y="586"/>
                  <a:pt x="1397" y="586"/>
                  <a:pt x="1401" y="585"/>
                </a:cubicBezTo>
                <a:cubicBezTo>
                  <a:pt x="1402" y="585"/>
                  <a:pt x="1402" y="585"/>
                  <a:pt x="1402" y="585"/>
                </a:cubicBezTo>
                <a:cubicBezTo>
                  <a:pt x="1403" y="584"/>
                  <a:pt x="1403" y="584"/>
                  <a:pt x="1403" y="584"/>
                </a:cubicBezTo>
                <a:cubicBezTo>
                  <a:pt x="1402" y="584"/>
                  <a:pt x="1402" y="585"/>
                  <a:pt x="1401" y="584"/>
                </a:cubicBezTo>
                <a:cubicBezTo>
                  <a:pt x="1403" y="583"/>
                  <a:pt x="1403" y="583"/>
                  <a:pt x="1403" y="583"/>
                </a:cubicBezTo>
                <a:cubicBezTo>
                  <a:pt x="1402" y="582"/>
                  <a:pt x="1402" y="582"/>
                  <a:pt x="1402" y="582"/>
                </a:cubicBezTo>
                <a:cubicBezTo>
                  <a:pt x="1403" y="580"/>
                  <a:pt x="1388" y="585"/>
                  <a:pt x="1407" y="579"/>
                </a:cubicBezTo>
                <a:cubicBezTo>
                  <a:pt x="1408" y="580"/>
                  <a:pt x="1408" y="580"/>
                  <a:pt x="1408" y="580"/>
                </a:cubicBezTo>
                <a:cubicBezTo>
                  <a:pt x="1410" y="579"/>
                  <a:pt x="1410" y="579"/>
                  <a:pt x="1410" y="579"/>
                </a:cubicBezTo>
                <a:cubicBezTo>
                  <a:pt x="1409" y="578"/>
                  <a:pt x="1409" y="578"/>
                  <a:pt x="1409" y="578"/>
                </a:cubicBezTo>
                <a:cubicBezTo>
                  <a:pt x="1411" y="578"/>
                  <a:pt x="1411" y="578"/>
                  <a:pt x="1411" y="578"/>
                </a:cubicBezTo>
                <a:cubicBezTo>
                  <a:pt x="1410" y="580"/>
                  <a:pt x="1403" y="572"/>
                  <a:pt x="1407" y="584"/>
                </a:cubicBezTo>
                <a:cubicBezTo>
                  <a:pt x="1417" y="582"/>
                  <a:pt x="1417" y="582"/>
                  <a:pt x="1417" y="582"/>
                </a:cubicBezTo>
                <a:cubicBezTo>
                  <a:pt x="1420" y="580"/>
                  <a:pt x="1420" y="580"/>
                  <a:pt x="1420" y="580"/>
                </a:cubicBezTo>
                <a:cubicBezTo>
                  <a:pt x="1419" y="580"/>
                  <a:pt x="1417" y="578"/>
                  <a:pt x="1417" y="579"/>
                </a:cubicBezTo>
                <a:cubicBezTo>
                  <a:pt x="1417" y="579"/>
                  <a:pt x="1417" y="579"/>
                  <a:pt x="1417" y="579"/>
                </a:cubicBezTo>
                <a:cubicBezTo>
                  <a:pt x="1418" y="576"/>
                  <a:pt x="1418" y="576"/>
                  <a:pt x="1418" y="576"/>
                </a:cubicBezTo>
                <a:cubicBezTo>
                  <a:pt x="1418" y="575"/>
                  <a:pt x="1414" y="576"/>
                  <a:pt x="1417" y="573"/>
                </a:cubicBezTo>
                <a:cubicBezTo>
                  <a:pt x="1419" y="572"/>
                  <a:pt x="1419" y="572"/>
                  <a:pt x="1419" y="572"/>
                </a:cubicBezTo>
                <a:cubicBezTo>
                  <a:pt x="1420" y="573"/>
                  <a:pt x="1420" y="573"/>
                  <a:pt x="1420" y="573"/>
                </a:cubicBezTo>
                <a:cubicBezTo>
                  <a:pt x="1419" y="573"/>
                  <a:pt x="1424" y="568"/>
                  <a:pt x="1419" y="575"/>
                </a:cubicBezTo>
                <a:cubicBezTo>
                  <a:pt x="1421" y="576"/>
                  <a:pt x="1421" y="576"/>
                  <a:pt x="1421" y="576"/>
                </a:cubicBezTo>
                <a:cubicBezTo>
                  <a:pt x="1423" y="576"/>
                  <a:pt x="1423" y="576"/>
                  <a:pt x="1423" y="576"/>
                </a:cubicBezTo>
                <a:cubicBezTo>
                  <a:pt x="1420" y="577"/>
                  <a:pt x="1420" y="577"/>
                  <a:pt x="1420" y="577"/>
                </a:cubicBezTo>
                <a:cubicBezTo>
                  <a:pt x="1420" y="579"/>
                  <a:pt x="1420" y="579"/>
                  <a:pt x="1420" y="579"/>
                </a:cubicBezTo>
                <a:cubicBezTo>
                  <a:pt x="1423" y="580"/>
                  <a:pt x="1427" y="578"/>
                  <a:pt x="1428" y="579"/>
                </a:cubicBezTo>
                <a:cubicBezTo>
                  <a:pt x="1434" y="575"/>
                  <a:pt x="1434" y="575"/>
                  <a:pt x="1434" y="575"/>
                </a:cubicBezTo>
                <a:cubicBezTo>
                  <a:pt x="1435" y="575"/>
                  <a:pt x="1435" y="575"/>
                  <a:pt x="1435" y="575"/>
                </a:cubicBezTo>
                <a:cubicBezTo>
                  <a:pt x="1438" y="572"/>
                  <a:pt x="1438" y="572"/>
                  <a:pt x="1438" y="572"/>
                </a:cubicBezTo>
                <a:cubicBezTo>
                  <a:pt x="1438" y="572"/>
                  <a:pt x="1441" y="574"/>
                  <a:pt x="1437" y="572"/>
                </a:cubicBezTo>
                <a:cubicBezTo>
                  <a:pt x="1440" y="570"/>
                  <a:pt x="1440" y="570"/>
                  <a:pt x="1440" y="570"/>
                </a:cubicBezTo>
                <a:cubicBezTo>
                  <a:pt x="1444" y="573"/>
                  <a:pt x="1444" y="573"/>
                  <a:pt x="1444" y="573"/>
                </a:cubicBezTo>
                <a:cubicBezTo>
                  <a:pt x="1446" y="573"/>
                  <a:pt x="1446" y="573"/>
                  <a:pt x="1446" y="573"/>
                </a:cubicBezTo>
                <a:cubicBezTo>
                  <a:pt x="1446" y="572"/>
                  <a:pt x="1436" y="575"/>
                  <a:pt x="1447" y="569"/>
                </a:cubicBezTo>
                <a:cubicBezTo>
                  <a:pt x="1448" y="570"/>
                  <a:pt x="1448" y="570"/>
                  <a:pt x="1448" y="570"/>
                </a:cubicBezTo>
                <a:cubicBezTo>
                  <a:pt x="1449" y="568"/>
                  <a:pt x="1449" y="568"/>
                  <a:pt x="1449" y="568"/>
                </a:cubicBezTo>
                <a:cubicBezTo>
                  <a:pt x="1451" y="568"/>
                  <a:pt x="1451" y="568"/>
                  <a:pt x="1451" y="568"/>
                </a:cubicBezTo>
                <a:cubicBezTo>
                  <a:pt x="1450" y="571"/>
                  <a:pt x="1450" y="571"/>
                  <a:pt x="1450" y="571"/>
                </a:cubicBezTo>
                <a:cubicBezTo>
                  <a:pt x="1449" y="570"/>
                  <a:pt x="1453" y="571"/>
                  <a:pt x="1448" y="572"/>
                </a:cubicBezTo>
                <a:cubicBezTo>
                  <a:pt x="1451" y="576"/>
                  <a:pt x="1452" y="568"/>
                  <a:pt x="1456" y="571"/>
                </a:cubicBezTo>
                <a:cubicBezTo>
                  <a:pt x="1457" y="570"/>
                  <a:pt x="1457" y="570"/>
                  <a:pt x="1457" y="570"/>
                </a:cubicBezTo>
                <a:cubicBezTo>
                  <a:pt x="1463" y="569"/>
                  <a:pt x="1463" y="569"/>
                  <a:pt x="1463" y="569"/>
                </a:cubicBezTo>
                <a:cubicBezTo>
                  <a:pt x="1464" y="564"/>
                  <a:pt x="1464" y="564"/>
                  <a:pt x="1464" y="564"/>
                </a:cubicBezTo>
                <a:cubicBezTo>
                  <a:pt x="1465" y="562"/>
                  <a:pt x="1469" y="567"/>
                  <a:pt x="1469" y="563"/>
                </a:cubicBezTo>
                <a:cubicBezTo>
                  <a:pt x="1471" y="561"/>
                  <a:pt x="1471" y="561"/>
                  <a:pt x="1471" y="561"/>
                </a:cubicBezTo>
                <a:cubicBezTo>
                  <a:pt x="1472" y="562"/>
                  <a:pt x="1472" y="562"/>
                  <a:pt x="1472" y="562"/>
                </a:cubicBezTo>
                <a:cubicBezTo>
                  <a:pt x="1475" y="561"/>
                  <a:pt x="1475" y="561"/>
                  <a:pt x="1475" y="561"/>
                </a:cubicBezTo>
                <a:cubicBezTo>
                  <a:pt x="1476" y="564"/>
                  <a:pt x="1476" y="564"/>
                  <a:pt x="1476" y="564"/>
                </a:cubicBezTo>
                <a:cubicBezTo>
                  <a:pt x="1485" y="563"/>
                  <a:pt x="1485" y="563"/>
                  <a:pt x="1485" y="563"/>
                </a:cubicBezTo>
                <a:cubicBezTo>
                  <a:pt x="1488" y="559"/>
                  <a:pt x="1488" y="559"/>
                  <a:pt x="1488" y="559"/>
                </a:cubicBezTo>
                <a:cubicBezTo>
                  <a:pt x="1491" y="558"/>
                  <a:pt x="1491" y="558"/>
                  <a:pt x="1491" y="558"/>
                </a:cubicBezTo>
                <a:cubicBezTo>
                  <a:pt x="1492" y="559"/>
                  <a:pt x="1492" y="559"/>
                  <a:pt x="1492" y="559"/>
                </a:cubicBezTo>
                <a:cubicBezTo>
                  <a:pt x="1498" y="557"/>
                  <a:pt x="1498" y="557"/>
                  <a:pt x="1498" y="557"/>
                </a:cubicBezTo>
                <a:cubicBezTo>
                  <a:pt x="1499" y="556"/>
                  <a:pt x="1484" y="556"/>
                  <a:pt x="1502" y="560"/>
                </a:cubicBezTo>
                <a:cubicBezTo>
                  <a:pt x="1502" y="555"/>
                  <a:pt x="1502" y="555"/>
                  <a:pt x="1502" y="555"/>
                </a:cubicBezTo>
                <a:cubicBezTo>
                  <a:pt x="1509" y="555"/>
                  <a:pt x="1509" y="555"/>
                  <a:pt x="1509" y="555"/>
                </a:cubicBezTo>
                <a:cubicBezTo>
                  <a:pt x="1512" y="553"/>
                  <a:pt x="1512" y="553"/>
                  <a:pt x="1512" y="553"/>
                </a:cubicBezTo>
                <a:cubicBezTo>
                  <a:pt x="1513" y="554"/>
                  <a:pt x="1513" y="554"/>
                  <a:pt x="1513" y="554"/>
                </a:cubicBezTo>
                <a:cubicBezTo>
                  <a:pt x="1516" y="553"/>
                  <a:pt x="1516" y="553"/>
                  <a:pt x="1516" y="553"/>
                </a:cubicBezTo>
                <a:cubicBezTo>
                  <a:pt x="1517" y="551"/>
                  <a:pt x="1517" y="551"/>
                  <a:pt x="1517" y="551"/>
                </a:cubicBezTo>
                <a:cubicBezTo>
                  <a:pt x="1514" y="550"/>
                  <a:pt x="1514" y="550"/>
                  <a:pt x="1514" y="550"/>
                </a:cubicBezTo>
                <a:cubicBezTo>
                  <a:pt x="1512" y="552"/>
                  <a:pt x="1512" y="552"/>
                  <a:pt x="1512" y="552"/>
                </a:cubicBezTo>
                <a:cubicBezTo>
                  <a:pt x="1512" y="550"/>
                  <a:pt x="1512" y="550"/>
                  <a:pt x="1512" y="550"/>
                </a:cubicBezTo>
                <a:cubicBezTo>
                  <a:pt x="1516" y="550"/>
                  <a:pt x="1516" y="550"/>
                  <a:pt x="1516" y="550"/>
                </a:cubicBezTo>
                <a:cubicBezTo>
                  <a:pt x="1520" y="551"/>
                  <a:pt x="1520" y="551"/>
                  <a:pt x="1520" y="551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5" y="549"/>
                  <a:pt x="1525" y="549"/>
                  <a:pt x="1525" y="549"/>
                </a:cubicBezTo>
                <a:cubicBezTo>
                  <a:pt x="1526" y="549"/>
                  <a:pt x="1526" y="549"/>
                  <a:pt x="1526" y="549"/>
                </a:cubicBezTo>
                <a:cubicBezTo>
                  <a:pt x="1526" y="549"/>
                  <a:pt x="1515" y="552"/>
                  <a:pt x="1527" y="545"/>
                </a:cubicBezTo>
                <a:cubicBezTo>
                  <a:pt x="1527" y="545"/>
                  <a:pt x="1522" y="544"/>
                  <a:pt x="1527" y="547"/>
                </a:cubicBezTo>
                <a:cubicBezTo>
                  <a:pt x="1534" y="544"/>
                  <a:pt x="1534" y="544"/>
                  <a:pt x="1534" y="544"/>
                </a:cubicBezTo>
                <a:cubicBezTo>
                  <a:pt x="1534" y="544"/>
                  <a:pt x="1534" y="544"/>
                  <a:pt x="1534" y="544"/>
                </a:cubicBezTo>
                <a:cubicBezTo>
                  <a:pt x="1537" y="541"/>
                  <a:pt x="1537" y="541"/>
                  <a:pt x="1537" y="541"/>
                </a:cubicBezTo>
                <a:cubicBezTo>
                  <a:pt x="1538" y="542"/>
                  <a:pt x="1538" y="542"/>
                  <a:pt x="1538" y="542"/>
                </a:cubicBezTo>
                <a:cubicBezTo>
                  <a:pt x="1539" y="540"/>
                  <a:pt x="1539" y="540"/>
                  <a:pt x="1539" y="540"/>
                </a:cubicBezTo>
                <a:cubicBezTo>
                  <a:pt x="1543" y="544"/>
                  <a:pt x="1543" y="544"/>
                  <a:pt x="1543" y="544"/>
                </a:cubicBezTo>
                <a:cubicBezTo>
                  <a:pt x="1549" y="541"/>
                  <a:pt x="1549" y="541"/>
                  <a:pt x="1549" y="541"/>
                </a:cubicBezTo>
                <a:cubicBezTo>
                  <a:pt x="1549" y="539"/>
                  <a:pt x="1549" y="539"/>
                  <a:pt x="1549" y="539"/>
                </a:cubicBezTo>
                <a:cubicBezTo>
                  <a:pt x="1554" y="539"/>
                  <a:pt x="1554" y="539"/>
                  <a:pt x="1554" y="539"/>
                </a:cubicBezTo>
                <a:cubicBezTo>
                  <a:pt x="1554" y="538"/>
                  <a:pt x="1554" y="538"/>
                  <a:pt x="1554" y="538"/>
                </a:cubicBezTo>
                <a:cubicBezTo>
                  <a:pt x="1554" y="538"/>
                  <a:pt x="1556" y="537"/>
                  <a:pt x="1555" y="539"/>
                </a:cubicBezTo>
                <a:cubicBezTo>
                  <a:pt x="1558" y="536"/>
                  <a:pt x="1558" y="536"/>
                  <a:pt x="1558" y="536"/>
                </a:cubicBezTo>
                <a:cubicBezTo>
                  <a:pt x="1563" y="536"/>
                  <a:pt x="1563" y="536"/>
                  <a:pt x="1563" y="536"/>
                </a:cubicBezTo>
                <a:cubicBezTo>
                  <a:pt x="1566" y="539"/>
                  <a:pt x="1568" y="534"/>
                  <a:pt x="1569" y="535"/>
                </a:cubicBezTo>
                <a:cubicBezTo>
                  <a:pt x="1569" y="532"/>
                  <a:pt x="1572" y="537"/>
                  <a:pt x="1569" y="532"/>
                </a:cubicBezTo>
                <a:cubicBezTo>
                  <a:pt x="1572" y="532"/>
                  <a:pt x="1572" y="532"/>
                  <a:pt x="1572" y="532"/>
                </a:cubicBezTo>
                <a:cubicBezTo>
                  <a:pt x="1569" y="529"/>
                  <a:pt x="1569" y="529"/>
                  <a:pt x="1569" y="529"/>
                </a:cubicBezTo>
                <a:cubicBezTo>
                  <a:pt x="1575" y="529"/>
                  <a:pt x="1575" y="529"/>
                  <a:pt x="1575" y="529"/>
                </a:cubicBezTo>
                <a:cubicBezTo>
                  <a:pt x="1575" y="526"/>
                  <a:pt x="1575" y="526"/>
                  <a:pt x="1575" y="526"/>
                </a:cubicBezTo>
                <a:cubicBezTo>
                  <a:pt x="1576" y="526"/>
                  <a:pt x="1576" y="527"/>
                  <a:pt x="1577" y="526"/>
                </a:cubicBezTo>
                <a:cubicBezTo>
                  <a:pt x="1577" y="525"/>
                  <a:pt x="1577" y="525"/>
                  <a:pt x="1577" y="525"/>
                </a:cubicBezTo>
                <a:cubicBezTo>
                  <a:pt x="1572" y="525"/>
                  <a:pt x="1572" y="525"/>
                  <a:pt x="1572" y="525"/>
                </a:cubicBezTo>
                <a:cubicBezTo>
                  <a:pt x="1568" y="529"/>
                  <a:pt x="1568" y="529"/>
                  <a:pt x="1568" y="529"/>
                </a:cubicBezTo>
                <a:cubicBezTo>
                  <a:pt x="1568" y="531"/>
                  <a:pt x="1568" y="531"/>
                  <a:pt x="1568" y="531"/>
                </a:cubicBezTo>
                <a:cubicBezTo>
                  <a:pt x="1563" y="532"/>
                  <a:pt x="1563" y="532"/>
                  <a:pt x="1563" y="532"/>
                </a:cubicBezTo>
                <a:cubicBezTo>
                  <a:pt x="1559" y="531"/>
                  <a:pt x="1559" y="531"/>
                  <a:pt x="1559" y="531"/>
                </a:cubicBezTo>
                <a:cubicBezTo>
                  <a:pt x="1556" y="533"/>
                  <a:pt x="1556" y="533"/>
                  <a:pt x="1556" y="533"/>
                </a:cubicBezTo>
                <a:cubicBezTo>
                  <a:pt x="1557" y="533"/>
                  <a:pt x="1559" y="531"/>
                  <a:pt x="1561" y="535"/>
                </a:cubicBezTo>
                <a:cubicBezTo>
                  <a:pt x="1556" y="535"/>
                  <a:pt x="1556" y="535"/>
                  <a:pt x="1556" y="535"/>
                </a:cubicBezTo>
                <a:cubicBezTo>
                  <a:pt x="1550" y="538"/>
                  <a:pt x="1550" y="538"/>
                  <a:pt x="1550" y="538"/>
                </a:cubicBezTo>
                <a:cubicBezTo>
                  <a:pt x="1548" y="537"/>
                  <a:pt x="1548" y="537"/>
                  <a:pt x="1548" y="537"/>
                </a:cubicBezTo>
                <a:cubicBezTo>
                  <a:pt x="1548" y="540"/>
                  <a:pt x="1548" y="540"/>
                  <a:pt x="1548" y="540"/>
                </a:cubicBezTo>
                <a:cubicBezTo>
                  <a:pt x="1546" y="540"/>
                  <a:pt x="1546" y="540"/>
                  <a:pt x="1546" y="540"/>
                </a:cubicBezTo>
                <a:cubicBezTo>
                  <a:pt x="1546" y="538"/>
                  <a:pt x="1546" y="538"/>
                  <a:pt x="1546" y="538"/>
                </a:cubicBezTo>
                <a:cubicBezTo>
                  <a:pt x="1543" y="538"/>
                  <a:pt x="1543" y="538"/>
                  <a:pt x="1543" y="538"/>
                </a:cubicBezTo>
                <a:cubicBezTo>
                  <a:pt x="1544" y="534"/>
                  <a:pt x="1544" y="534"/>
                  <a:pt x="1544" y="534"/>
                </a:cubicBezTo>
                <a:cubicBezTo>
                  <a:pt x="1545" y="536"/>
                  <a:pt x="1545" y="536"/>
                  <a:pt x="1545" y="536"/>
                </a:cubicBezTo>
                <a:cubicBezTo>
                  <a:pt x="1549" y="536"/>
                  <a:pt x="1549" y="536"/>
                  <a:pt x="1549" y="536"/>
                </a:cubicBezTo>
                <a:cubicBezTo>
                  <a:pt x="1549" y="534"/>
                  <a:pt x="1549" y="534"/>
                  <a:pt x="1549" y="534"/>
                </a:cubicBezTo>
                <a:cubicBezTo>
                  <a:pt x="1545" y="534"/>
                  <a:pt x="1545" y="534"/>
                  <a:pt x="1545" y="534"/>
                </a:cubicBezTo>
                <a:cubicBezTo>
                  <a:pt x="1546" y="532"/>
                  <a:pt x="1546" y="532"/>
                  <a:pt x="1546" y="532"/>
                </a:cubicBezTo>
                <a:cubicBezTo>
                  <a:pt x="1546" y="532"/>
                  <a:pt x="1546" y="532"/>
                  <a:pt x="1546" y="532"/>
                </a:cubicBezTo>
                <a:cubicBezTo>
                  <a:pt x="1555" y="528"/>
                  <a:pt x="1555" y="528"/>
                  <a:pt x="1555" y="528"/>
                </a:cubicBezTo>
                <a:cubicBezTo>
                  <a:pt x="1556" y="529"/>
                  <a:pt x="1556" y="529"/>
                  <a:pt x="1556" y="529"/>
                </a:cubicBezTo>
                <a:cubicBezTo>
                  <a:pt x="1561" y="525"/>
                  <a:pt x="1561" y="525"/>
                  <a:pt x="1561" y="525"/>
                </a:cubicBezTo>
                <a:cubicBezTo>
                  <a:pt x="1565" y="525"/>
                  <a:pt x="1565" y="525"/>
                  <a:pt x="1565" y="525"/>
                </a:cubicBezTo>
                <a:cubicBezTo>
                  <a:pt x="1564" y="525"/>
                  <a:pt x="1564" y="525"/>
                  <a:pt x="1564" y="525"/>
                </a:cubicBezTo>
                <a:cubicBezTo>
                  <a:pt x="1567" y="526"/>
                  <a:pt x="1567" y="526"/>
                  <a:pt x="1567" y="526"/>
                </a:cubicBezTo>
                <a:cubicBezTo>
                  <a:pt x="1571" y="525"/>
                  <a:pt x="1571" y="525"/>
                  <a:pt x="1571" y="525"/>
                </a:cubicBezTo>
                <a:cubicBezTo>
                  <a:pt x="1571" y="523"/>
                  <a:pt x="1571" y="523"/>
                  <a:pt x="1571" y="523"/>
                </a:cubicBezTo>
                <a:cubicBezTo>
                  <a:pt x="1573" y="523"/>
                  <a:pt x="1573" y="523"/>
                  <a:pt x="1573" y="523"/>
                </a:cubicBezTo>
                <a:cubicBezTo>
                  <a:pt x="1575" y="522"/>
                  <a:pt x="1575" y="522"/>
                  <a:pt x="1575" y="522"/>
                </a:cubicBezTo>
                <a:cubicBezTo>
                  <a:pt x="1573" y="521"/>
                  <a:pt x="1573" y="521"/>
                  <a:pt x="1573" y="521"/>
                </a:cubicBezTo>
                <a:cubicBezTo>
                  <a:pt x="1576" y="520"/>
                  <a:pt x="1576" y="520"/>
                  <a:pt x="1576" y="520"/>
                </a:cubicBezTo>
                <a:cubicBezTo>
                  <a:pt x="1578" y="516"/>
                  <a:pt x="1578" y="516"/>
                  <a:pt x="1578" y="516"/>
                </a:cubicBezTo>
                <a:cubicBezTo>
                  <a:pt x="1582" y="516"/>
                  <a:pt x="1582" y="516"/>
                  <a:pt x="1582" y="516"/>
                </a:cubicBezTo>
                <a:cubicBezTo>
                  <a:pt x="1584" y="514"/>
                  <a:pt x="1584" y="514"/>
                  <a:pt x="1584" y="514"/>
                </a:cubicBezTo>
                <a:cubicBezTo>
                  <a:pt x="1585" y="516"/>
                  <a:pt x="1585" y="516"/>
                  <a:pt x="1585" y="516"/>
                </a:cubicBezTo>
                <a:cubicBezTo>
                  <a:pt x="1586" y="515"/>
                  <a:pt x="1586" y="515"/>
                  <a:pt x="1586" y="515"/>
                </a:cubicBezTo>
                <a:cubicBezTo>
                  <a:pt x="1585" y="520"/>
                  <a:pt x="1585" y="520"/>
                  <a:pt x="1585" y="520"/>
                </a:cubicBezTo>
                <a:cubicBezTo>
                  <a:pt x="1585" y="520"/>
                  <a:pt x="1585" y="520"/>
                  <a:pt x="1585" y="520"/>
                </a:cubicBezTo>
                <a:cubicBezTo>
                  <a:pt x="1585" y="518"/>
                  <a:pt x="1579" y="522"/>
                  <a:pt x="1583" y="517"/>
                </a:cubicBezTo>
                <a:cubicBezTo>
                  <a:pt x="1582" y="520"/>
                  <a:pt x="1582" y="520"/>
                  <a:pt x="1582" y="520"/>
                </a:cubicBezTo>
                <a:cubicBezTo>
                  <a:pt x="1577" y="521"/>
                  <a:pt x="1577" y="521"/>
                  <a:pt x="1577" y="521"/>
                </a:cubicBezTo>
                <a:cubicBezTo>
                  <a:pt x="1578" y="525"/>
                  <a:pt x="1578" y="525"/>
                  <a:pt x="1578" y="525"/>
                </a:cubicBezTo>
                <a:cubicBezTo>
                  <a:pt x="1581" y="525"/>
                  <a:pt x="1581" y="525"/>
                  <a:pt x="1581" y="525"/>
                </a:cubicBezTo>
                <a:cubicBezTo>
                  <a:pt x="1581" y="523"/>
                  <a:pt x="1583" y="527"/>
                  <a:pt x="1582" y="523"/>
                </a:cubicBezTo>
                <a:cubicBezTo>
                  <a:pt x="1583" y="525"/>
                  <a:pt x="1583" y="525"/>
                  <a:pt x="1583" y="525"/>
                </a:cubicBezTo>
                <a:cubicBezTo>
                  <a:pt x="1584" y="524"/>
                  <a:pt x="1593" y="529"/>
                  <a:pt x="1590" y="522"/>
                </a:cubicBezTo>
                <a:cubicBezTo>
                  <a:pt x="1593" y="520"/>
                  <a:pt x="1593" y="520"/>
                  <a:pt x="1593" y="520"/>
                </a:cubicBezTo>
                <a:cubicBezTo>
                  <a:pt x="1600" y="517"/>
                  <a:pt x="1600" y="517"/>
                  <a:pt x="1600" y="517"/>
                </a:cubicBezTo>
                <a:cubicBezTo>
                  <a:pt x="1599" y="515"/>
                  <a:pt x="1599" y="515"/>
                  <a:pt x="1599" y="515"/>
                </a:cubicBezTo>
                <a:cubicBezTo>
                  <a:pt x="1601" y="515"/>
                  <a:pt x="1601" y="515"/>
                  <a:pt x="1601" y="515"/>
                </a:cubicBezTo>
                <a:cubicBezTo>
                  <a:pt x="1600" y="517"/>
                  <a:pt x="1600" y="517"/>
                  <a:pt x="1600" y="517"/>
                </a:cubicBezTo>
                <a:cubicBezTo>
                  <a:pt x="1600" y="519"/>
                  <a:pt x="1600" y="519"/>
                  <a:pt x="1600" y="519"/>
                </a:cubicBezTo>
                <a:cubicBezTo>
                  <a:pt x="1594" y="522"/>
                  <a:pt x="1594" y="522"/>
                  <a:pt x="1594" y="522"/>
                </a:cubicBezTo>
                <a:cubicBezTo>
                  <a:pt x="1592" y="522"/>
                  <a:pt x="1597" y="520"/>
                  <a:pt x="1591" y="521"/>
                </a:cubicBezTo>
                <a:cubicBezTo>
                  <a:pt x="1588" y="525"/>
                  <a:pt x="1588" y="525"/>
                  <a:pt x="1588" y="525"/>
                </a:cubicBezTo>
                <a:cubicBezTo>
                  <a:pt x="1583" y="527"/>
                  <a:pt x="1619" y="508"/>
                  <a:pt x="1572" y="534"/>
                </a:cubicBezTo>
                <a:cubicBezTo>
                  <a:pt x="1563" y="539"/>
                  <a:pt x="1563" y="539"/>
                  <a:pt x="1563" y="539"/>
                </a:cubicBezTo>
                <a:cubicBezTo>
                  <a:pt x="1562" y="537"/>
                  <a:pt x="1562" y="537"/>
                  <a:pt x="1562" y="537"/>
                </a:cubicBezTo>
                <a:cubicBezTo>
                  <a:pt x="1555" y="545"/>
                  <a:pt x="1555" y="545"/>
                  <a:pt x="1555" y="545"/>
                </a:cubicBezTo>
                <a:cubicBezTo>
                  <a:pt x="1552" y="546"/>
                  <a:pt x="1552" y="546"/>
                  <a:pt x="1552" y="546"/>
                </a:cubicBezTo>
                <a:cubicBezTo>
                  <a:pt x="1552" y="545"/>
                  <a:pt x="1552" y="545"/>
                  <a:pt x="1552" y="545"/>
                </a:cubicBezTo>
                <a:cubicBezTo>
                  <a:pt x="1543" y="549"/>
                  <a:pt x="1543" y="549"/>
                  <a:pt x="1543" y="549"/>
                </a:cubicBezTo>
                <a:cubicBezTo>
                  <a:pt x="1543" y="549"/>
                  <a:pt x="1546" y="550"/>
                  <a:pt x="1542" y="550"/>
                </a:cubicBezTo>
                <a:cubicBezTo>
                  <a:pt x="1544" y="553"/>
                  <a:pt x="1550" y="546"/>
                  <a:pt x="1561" y="547"/>
                </a:cubicBezTo>
                <a:cubicBezTo>
                  <a:pt x="1559" y="547"/>
                  <a:pt x="1559" y="545"/>
                  <a:pt x="1561" y="545"/>
                </a:cubicBezTo>
                <a:cubicBezTo>
                  <a:pt x="1561" y="546"/>
                  <a:pt x="1561" y="546"/>
                  <a:pt x="1561" y="546"/>
                </a:cubicBezTo>
                <a:cubicBezTo>
                  <a:pt x="1557" y="546"/>
                  <a:pt x="1564" y="551"/>
                  <a:pt x="1564" y="543"/>
                </a:cubicBezTo>
                <a:cubicBezTo>
                  <a:pt x="1564" y="544"/>
                  <a:pt x="1564" y="544"/>
                  <a:pt x="1564" y="544"/>
                </a:cubicBezTo>
                <a:cubicBezTo>
                  <a:pt x="1566" y="543"/>
                  <a:pt x="1566" y="543"/>
                  <a:pt x="1566" y="543"/>
                </a:cubicBezTo>
                <a:cubicBezTo>
                  <a:pt x="1572" y="542"/>
                  <a:pt x="1572" y="542"/>
                  <a:pt x="1572" y="542"/>
                </a:cubicBezTo>
                <a:cubicBezTo>
                  <a:pt x="1569" y="544"/>
                  <a:pt x="1569" y="544"/>
                  <a:pt x="1569" y="544"/>
                </a:cubicBezTo>
                <a:cubicBezTo>
                  <a:pt x="1577" y="546"/>
                  <a:pt x="1577" y="546"/>
                  <a:pt x="1577" y="546"/>
                </a:cubicBezTo>
                <a:cubicBezTo>
                  <a:pt x="1578" y="545"/>
                  <a:pt x="1578" y="545"/>
                  <a:pt x="1578" y="545"/>
                </a:cubicBezTo>
                <a:cubicBezTo>
                  <a:pt x="1578" y="547"/>
                  <a:pt x="1578" y="547"/>
                  <a:pt x="1578" y="547"/>
                </a:cubicBezTo>
                <a:cubicBezTo>
                  <a:pt x="1579" y="547"/>
                  <a:pt x="1580" y="549"/>
                  <a:pt x="1581" y="547"/>
                </a:cubicBezTo>
                <a:cubicBezTo>
                  <a:pt x="1581" y="545"/>
                  <a:pt x="1581" y="545"/>
                  <a:pt x="1581" y="545"/>
                </a:cubicBezTo>
                <a:cubicBezTo>
                  <a:pt x="1584" y="543"/>
                  <a:pt x="1584" y="543"/>
                  <a:pt x="1584" y="543"/>
                </a:cubicBezTo>
                <a:cubicBezTo>
                  <a:pt x="1583" y="546"/>
                  <a:pt x="1583" y="546"/>
                  <a:pt x="1583" y="546"/>
                </a:cubicBezTo>
                <a:cubicBezTo>
                  <a:pt x="1588" y="546"/>
                  <a:pt x="1588" y="546"/>
                  <a:pt x="1588" y="546"/>
                </a:cubicBezTo>
                <a:cubicBezTo>
                  <a:pt x="1590" y="543"/>
                  <a:pt x="1590" y="543"/>
                  <a:pt x="1590" y="543"/>
                </a:cubicBezTo>
                <a:cubicBezTo>
                  <a:pt x="1591" y="543"/>
                  <a:pt x="1592" y="543"/>
                  <a:pt x="1593" y="543"/>
                </a:cubicBezTo>
                <a:cubicBezTo>
                  <a:pt x="1589" y="542"/>
                  <a:pt x="1589" y="542"/>
                  <a:pt x="1589" y="542"/>
                </a:cubicBezTo>
                <a:cubicBezTo>
                  <a:pt x="1588" y="542"/>
                  <a:pt x="1588" y="542"/>
                  <a:pt x="1588" y="542"/>
                </a:cubicBezTo>
                <a:cubicBezTo>
                  <a:pt x="1589" y="541"/>
                  <a:pt x="1589" y="541"/>
                  <a:pt x="1589" y="541"/>
                </a:cubicBezTo>
                <a:cubicBezTo>
                  <a:pt x="1587" y="540"/>
                  <a:pt x="1587" y="540"/>
                  <a:pt x="1587" y="540"/>
                </a:cubicBezTo>
                <a:cubicBezTo>
                  <a:pt x="1587" y="536"/>
                  <a:pt x="1587" y="536"/>
                  <a:pt x="1587" y="536"/>
                </a:cubicBezTo>
                <a:cubicBezTo>
                  <a:pt x="1590" y="537"/>
                  <a:pt x="1590" y="537"/>
                  <a:pt x="1590" y="537"/>
                </a:cubicBezTo>
                <a:cubicBezTo>
                  <a:pt x="1590" y="540"/>
                  <a:pt x="1590" y="540"/>
                  <a:pt x="1590" y="540"/>
                </a:cubicBezTo>
                <a:cubicBezTo>
                  <a:pt x="1594" y="539"/>
                  <a:pt x="1594" y="539"/>
                  <a:pt x="1594" y="539"/>
                </a:cubicBezTo>
                <a:cubicBezTo>
                  <a:pt x="1594" y="535"/>
                  <a:pt x="1594" y="535"/>
                  <a:pt x="1594" y="535"/>
                </a:cubicBezTo>
                <a:cubicBezTo>
                  <a:pt x="1597" y="535"/>
                  <a:pt x="1598" y="532"/>
                  <a:pt x="1601" y="535"/>
                </a:cubicBezTo>
                <a:cubicBezTo>
                  <a:pt x="1603" y="535"/>
                  <a:pt x="1604" y="531"/>
                  <a:pt x="1605" y="535"/>
                </a:cubicBezTo>
                <a:cubicBezTo>
                  <a:pt x="1603" y="538"/>
                  <a:pt x="1603" y="538"/>
                  <a:pt x="1603" y="538"/>
                </a:cubicBezTo>
                <a:cubicBezTo>
                  <a:pt x="1605" y="539"/>
                  <a:pt x="1605" y="539"/>
                  <a:pt x="1605" y="539"/>
                </a:cubicBezTo>
                <a:cubicBezTo>
                  <a:pt x="1614" y="535"/>
                  <a:pt x="1614" y="535"/>
                  <a:pt x="1614" y="535"/>
                </a:cubicBezTo>
                <a:cubicBezTo>
                  <a:pt x="1614" y="533"/>
                  <a:pt x="1614" y="533"/>
                  <a:pt x="1614" y="533"/>
                </a:cubicBezTo>
                <a:cubicBezTo>
                  <a:pt x="1623" y="531"/>
                  <a:pt x="1623" y="531"/>
                  <a:pt x="1623" y="531"/>
                </a:cubicBezTo>
                <a:cubicBezTo>
                  <a:pt x="1631" y="527"/>
                  <a:pt x="1631" y="527"/>
                  <a:pt x="1631" y="527"/>
                </a:cubicBezTo>
                <a:cubicBezTo>
                  <a:pt x="1636" y="527"/>
                  <a:pt x="1636" y="527"/>
                  <a:pt x="1636" y="527"/>
                </a:cubicBezTo>
                <a:cubicBezTo>
                  <a:pt x="1636" y="524"/>
                  <a:pt x="1636" y="524"/>
                  <a:pt x="1636" y="524"/>
                </a:cubicBezTo>
                <a:cubicBezTo>
                  <a:pt x="1640" y="524"/>
                  <a:pt x="1640" y="524"/>
                  <a:pt x="1640" y="524"/>
                </a:cubicBezTo>
                <a:cubicBezTo>
                  <a:pt x="1640" y="523"/>
                  <a:pt x="1639" y="523"/>
                  <a:pt x="1640" y="522"/>
                </a:cubicBezTo>
                <a:cubicBezTo>
                  <a:pt x="1641" y="524"/>
                  <a:pt x="1641" y="524"/>
                  <a:pt x="1641" y="524"/>
                </a:cubicBezTo>
                <a:cubicBezTo>
                  <a:pt x="1642" y="522"/>
                  <a:pt x="1644" y="524"/>
                  <a:pt x="1646" y="523"/>
                </a:cubicBezTo>
                <a:cubicBezTo>
                  <a:pt x="1647" y="524"/>
                  <a:pt x="1647" y="524"/>
                  <a:pt x="1647" y="524"/>
                </a:cubicBezTo>
                <a:cubicBezTo>
                  <a:pt x="1643" y="525"/>
                  <a:pt x="1643" y="525"/>
                  <a:pt x="1643" y="525"/>
                </a:cubicBezTo>
                <a:cubicBezTo>
                  <a:pt x="1647" y="522"/>
                  <a:pt x="1640" y="522"/>
                  <a:pt x="1636" y="528"/>
                </a:cubicBezTo>
                <a:cubicBezTo>
                  <a:pt x="1634" y="528"/>
                  <a:pt x="1631" y="528"/>
                  <a:pt x="1631" y="530"/>
                </a:cubicBezTo>
                <a:cubicBezTo>
                  <a:pt x="1631" y="531"/>
                  <a:pt x="1631" y="531"/>
                  <a:pt x="1631" y="531"/>
                </a:cubicBezTo>
                <a:cubicBezTo>
                  <a:pt x="1635" y="532"/>
                  <a:pt x="1635" y="532"/>
                  <a:pt x="1635" y="532"/>
                </a:cubicBezTo>
                <a:cubicBezTo>
                  <a:pt x="1639" y="531"/>
                  <a:pt x="1639" y="531"/>
                  <a:pt x="1639" y="531"/>
                </a:cubicBezTo>
                <a:cubicBezTo>
                  <a:pt x="1640" y="528"/>
                  <a:pt x="1640" y="528"/>
                  <a:pt x="1640" y="528"/>
                </a:cubicBezTo>
                <a:cubicBezTo>
                  <a:pt x="1644" y="528"/>
                  <a:pt x="1644" y="528"/>
                  <a:pt x="1644" y="528"/>
                </a:cubicBezTo>
                <a:cubicBezTo>
                  <a:pt x="1645" y="528"/>
                  <a:pt x="1640" y="528"/>
                  <a:pt x="1646" y="527"/>
                </a:cubicBezTo>
                <a:cubicBezTo>
                  <a:pt x="1640" y="532"/>
                  <a:pt x="1640" y="532"/>
                  <a:pt x="1640" y="532"/>
                </a:cubicBezTo>
                <a:cubicBezTo>
                  <a:pt x="1649" y="529"/>
                  <a:pt x="1649" y="529"/>
                  <a:pt x="1649" y="529"/>
                </a:cubicBezTo>
                <a:cubicBezTo>
                  <a:pt x="1650" y="529"/>
                  <a:pt x="1642" y="531"/>
                  <a:pt x="1653" y="529"/>
                </a:cubicBezTo>
                <a:cubicBezTo>
                  <a:pt x="1654" y="525"/>
                  <a:pt x="1632" y="538"/>
                  <a:pt x="1660" y="522"/>
                </a:cubicBezTo>
                <a:cubicBezTo>
                  <a:pt x="1661" y="522"/>
                  <a:pt x="1661" y="522"/>
                  <a:pt x="1661" y="522"/>
                </a:cubicBezTo>
                <a:cubicBezTo>
                  <a:pt x="1664" y="520"/>
                  <a:pt x="1664" y="520"/>
                  <a:pt x="1664" y="520"/>
                </a:cubicBezTo>
                <a:cubicBezTo>
                  <a:pt x="1660" y="517"/>
                  <a:pt x="1660" y="517"/>
                  <a:pt x="1660" y="517"/>
                </a:cubicBezTo>
                <a:cubicBezTo>
                  <a:pt x="1657" y="516"/>
                  <a:pt x="1659" y="522"/>
                  <a:pt x="1655" y="517"/>
                </a:cubicBezTo>
                <a:cubicBezTo>
                  <a:pt x="1654" y="518"/>
                  <a:pt x="1654" y="518"/>
                  <a:pt x="1654" y="518"/>
                </a:cubicBezTo>
                <a:cubicBezTo>
                  <a:pt x="1653" y="517"/>
                  <a:pt x="1653" y="517"/>
                  <a:pt x="1653" y="517"/>
                </a:cubicBezTo>
                <a:cubicBezTo>
                  <a:pt x="1655" y="515"/>
                  <a:pt x="1655" y="515"/>
                  <a:pt x="1655" y="515"/>
                </a:cubicBezTo>
                <a:cubicBezTo>
                  <a:pt x="1655" y="514"/>
                  <a:pt x="1655" y="514"/>
                  <a:pt x="1655" y="514"/>
                </a:cubicBezTo>
                <a:cubicBezTo>
                  <a:pt x="1657" y="511"/>
                  <a:pt x="1657" y="511"/>
                  <a:pt x="1657" y="511"/>
                </a:cubicBezTo>
                <a:cubicBezTo>
                  <a:pt x="1659" y="512"/>
                  <a:pt x="1659" y="512"/>
                  <a:pt x="1659" y="512"/>
                </a:cubicBezTo>
                <a:cubicBezTo>
                  <a:pt x="1659" y="513"/>
                  <a:pt x="1654" y="509"/>
                  <a:pt x="1658" y="515"/>
                </a:cubicBezTo>
                <a:cubicBezTo>
                  <a:pt x="1660" y="513"/>
                  <a:pt x="1660" y="513"/>
                  <a:pt x="1660" y="513"/>
                </a:cubicBezTo>
                <a:cubicBezTo>
                  <a:pt x="1660" y="515"/>
                  <a:pt x="1660" y="515"/>
                  <a:pt x="1660" y="515"/>
                </a:cubicBezTo>
                <a:cubicBezTo>
                  <a:pt x="1664" y="516"/>
                  <a:pt x="1664" y="516"/>
                  <a:pt x="1664" y="516"/>
                </a:cubicBezTo>
                <a:cubicBezTo>
                  <a:pt x="1667" y="515"/>
                  <a:pt x="1667" y="515"/>
                  <a:pt x="1667" y="515"/>
                </a:cubicBezTo>
                <a:cubicBezTo>
                  <a:pt x="1668" y="517"/>
                  <a:pt x="1668" y="517"/>
                  <a:pt x="1668" y="517"/>
                </a:cubicBezTo>
                <a:cubicBezTo>
                  <a:pt x="1673" y="514"/>
                  <a:pt x="1673" y="514"/>
                  <a:pt x="1673" y="514"/>
                </a:cubicBezTo>
                <a:cubicBezTo>
                  <a:pt x="1672" y="511"/>
                  <a:pt x="1672" y="511"/>
                  <a:pt x="1672" y="511"/>
                </a:cubicBezTo>
                <a:cubicBezTo>
                  <a:pt x="1674" y="509"/>
                  <a:pt x="1674" y="509"/>
                  <a:pt x="1674" y="509"/>
                </a:cubicBezTo>
                <a:cubicBezTo>
                  <a:pt x="1677" y="510"/>
                  <a:pt x="1677" y="510"/>
                  <a:pt x="1677" y="510"/>
                </a:cubicBezTo>
                <a:cubicBezTo>
                  <a:pt x="1679" y="507"/>
                  <a:pt x="1679" y="507"/>
                  <a:pt x="1679" y="507"/>
                </a:cubicBezTo>
                <a:cubicBezTo>
                  <a:pt x="1681" y="507"/>
                  <a:pt x="1681" y="507"/>
                  <a:pt x="1681" y="507"/>
                </a:cubicBezTo>
                <a:cubicBezTo>
                  <a:pt x="1681" y="512"/>
                  <a:pt x="1681" y="512"/>
                  <a:pt x="1681" y="512"/>
                </a:cubicBezTo>
                <a:cubicBezTo>
                  <a:pt x="1678" y="513"/>
                  <a:pt x="1678" y="513"/>
                  <a:pt x="1678" y="513"/>
                </a:cubicBezTo>
                <a:cubicBezTo>
                  <a:pt x="1679" y="514"/>
                  <a:pt x="1679" y="514"/>
                  <a:pt x="1679" y="514"/>
                </a:cubicBezTo>
                <a:cubicBezTo>
                  <a:pt x="1677" y="516"/>
                  <a:pt x="1677" y="516"/>
                  <a:pt x="1677" y="516"/>
                </a:cubicBezTo>
                <a:cubicBezTo>
                  <a:pt x="1678" y="519"/>
                  <a:pt x="1678" y="519"/>
                  <a:pt x="1678" y="519"/>
                </a:cubicBezTo>
                <a:cubicBezTo>
                  <a:pt x="1673" y="519"/>
                  <a:pt x="1673" y="519"/>
                  <a:pt x="1673" y="519"/>
                </a:cubicBezTo>
                <a:cubicBezTo>
                  <a:pt x="1672" y="519"/>
                  <a:pt x="1672" y="520"/>
                  <a:pt x="1675" y="521"/>
                </a:cubicBezTo>
                <a:cubicBezTo>
                  <a:pt x="1668" y="520"/>
                  <a:pt x="1668" y="520"/>
                  <a:pt x="1668" y="520"/>
                </a:cubicBezTo>
                <a:cubicBezTo>
                  <a:pt x="1670" y="522"/>
                  <a:pt x="1670" y="522"/>
                  <a:pt x="1670" y="522"/>
                </a:cubicBezTo>
                <a:cubicBezTo>
                  <a:pt x="1668" y="520"/>
                  <a:pt x="1666" y="527"/>
                  <a:pt x="1665" y="521"/>
                </a:cubicBezTo>
                <a:cubicBezTo>
                  <a:pt x="1657" y="528"/>
                  <a:pt x="1657" y="528"/>
                  <a:pt x="1657" y="528"/>
                </a:cubicBezTo>
                <a:cubicBezTo>
                  <a:pt x="1659" y="529"/>
                  <a:pt x="1659" y="529"/>
                  <a:pt x="1659" y="529"/>
                </a:cubicBezTo>
                <a:cubicBezTo>
                  <a:pt x="1667" y="527"/>
                  <a:pt x="1667" y="527"/>
                  <a:pt x="1667" y="527"/>
                </a:cubicBezTo>
                <a:cubicBezTo>
                  <a:pt x="1672" y="529"/>
                  <a:pt x="1672" y="529"/>
                  <a:pt x="1672" y="529"/>
                </a:cubicBezTo>
                <a:cubicBezTo>
                  <a:pt x="1679" y="527"/>
                  <a:pt x="1679" y="527"/>
                  <a:pt x="1679" y="527"/>
                </a:cubicBezTo>
                <a:cubicBezTo>
                  <a:pt x="1716" y="525"/>
                  <a:pt x="1716" y="525"/>
                  <a:pt x="1716" y="525"/>
                </a:cubicBezTo>
                <a:cubicBezTo>
                  <a:pt x="1721" y="525"/>
                  <a:pt x="1721" y="525"/>
                  <a:pt x="1721" y="525"/>
                </a:cubicBezTo>
                <a:cubicBezTo>
                  <a:pt x="1722" y="526"/>
                  <a:pt x="1722" y="526"/>
                  <a:pt x="1722" y="526"/>
                </a:cubicBezTo>
                <a:cubicBezTo>
                  <a:pt x="1714" y="528"/>
                  <a:pt x="1714" y="528"/>
                  <a:pt x="1714" y="528"/>
                </a:cubicBezTo>
                <a:cubicBezTo>
                  <a:pt x="1752" y="530"/>
                  <a:pt x="1752" y="530"/>
                  <a:pt x="1752" y="530"/>
                </a:cubicBezTo>
                <a:cubicBezTo>
                  <a:pt x="1771" y="528"/>
                  <a:pt x="1771" y="528"/>
                  <a:pt x="1771" y="528"/>
                </a:cubicBezTo>
                <a:cubicBezTo>
                  <a:pt x="1770" y="529"/>
                  <a:pt x="1770" y="529"/>
                  <a:pt x="1770" y="529"/>
                </a:cubicBezTo>
                <a:cubicBezTo>
                  <a:pt x="1771" y="531"/>
                  <a:pt x="1771" y="531"/>
                  <a:pt x="1771" y="531"/>
                </a:cubicBezTo>
                <a:cubicBezTo>
                  <a:pt x="1756" y="532"/>
                  <a:pt x="1756" y="532"/>
                  <a:pt x="1756" y="532"/>
                </a:cubicBezTo>
                <a:cubicBezTo>
                  <a:pt x="1757" y="536"/>
                  <a:pt x="1757" y="536"/>
                  <a:pt x="1757" y="536"/>
                </a:cubicBezTo>
                <a:cubicBezTo>
                  <a:pt x="1757" y="539"/>
                  <a:pt x="1757" y="539"/>
                  <a:pt x="1757" y="539"/>
                </a:cubicBezTo>
                <a:cubicBezTo>
                  <a:pt x="1756" y="539"/>
                  <a:pt x="1756" y="539"/>
                  <a:pt x="1756" y="539"/>
                </a:cubicBezTo>
                <a:cubicBezTo>
                  <a:pt x="1755" y="540"/>
                  <a:pt x="1755" y="540"/>
                  <a:pt x="1755" y="540"/>
                </a:cubicBezTo>
                <a:cubicBezTo>
                  <a:pt x="1757" y="541"/>
                  <a:pt x="1757" y="541"/>
                  <a:pt x="1757" y="541"/>
                </a:cubicBezTo>
                <a:cubicBezTo>
                  <a:pt x="1753" y="542"/>
                  <a:pt x="1753" y="542"/>
                  <a:pt x="1753" y="542"/>
                </a:cubicBezTo>
                <a:cubicBezTo>
                  <a:pt x="1751" y="540"/>
                  <a:pt x="1751" y="540"/>
                  <a:pt x="1751" y="540"/>
                </a:cubicBezTo>
                <a:cubicBezTo>
                  <a:pt x="1749" y="542"/>
                  <a:pt x="1749" y="542"/>
                  <a:pt x="1749" y="542"/>
                </a:cubicBezTo>
                <a:cubicBezTo>
                  <a:pt x="1744" y="542"/>
                  <a:pt x="1744" y="542"/>
                  <a:pt x="1744" y="542"/>
                </a:cubicBezTo>
                <a:cubicBezTo>
                  <a:pt x="1741" y="544"/>
                  <a:pt x="1741" y="544"/>
                  <a:pt x="1741" y="544"/>
                </a:cubicBezTo>
                <a:cubicBezTo>
                  <a:pt x="1742" y="543"/>
                  <a:pt x="1742" y="543"/>
                  <a:pt x="1742" y="543"/>
                </a:cubicBezTo>
                <a:cubicBezTo>
                  <a:pt x="1735" y="544"/>
                  <a:pt x="1735" y="544"/>
                  <a:pt x="1735" y="544"/>
                </a:cubicBezTo>
                <a:cubicBezTo>
                  <a:pt x="1732" y="546"/>
                  <a:pt x="1754" y="540"/>
                  <a:pt x="1728" y="547"/>
                </a:cubicBezTo>
                <a:cubicBezTo>
                  <a:pt x="1726" y="546"/>
                  <a:pt x="1726" y="546"/>
                  <a:pt x="1726" y="546"/>
                </a:cubicBezTo>
                <a:cubicBezTo>
                  <a:pt x="1725" y="546"/>
                  <a:pt x="1729" y="549"/>
                  <a:pt x="1724" y="547"/>
                </a:cubicBezTo>
                <a:cubicBezTo>
                  <a:pt x="1724" y="549"/>
                  <a:pt x="1724" y="549"/>
                  <a:pt x="1724" y="549"/>
                </a:cubicBezTo>
                <a:cubicBezTo>
                  <a:pt x="1721" y="550"/>
                  <a:pt x="1721" y="550"/>
                  <a:pt x="1721" y="550"/>
                </a:cubicBezTo>
                <a:cubicBezTo>
                  <a:pt x="1710" y="552"/>
                  <a:pt x="1710" y="552"/>
                  <a:pt x="1710" y="552"/>
                </a:cubicBezTo>
                <a:cubicBezTo>
                  <a:pt x="1706" y="554"/>
                  <a:pt x="1706" y="554"/>
                  <a:pt x="1706" y="554"/>
                </a:cubicBezTo>
                <a:cubicBezTo>
                  <a:pt x="1704" y="553"/>
                  <a:pt x="1704" y="553"/>
                  <a:pt x="1704" y="553"/>
                </a:cubicBezTo>
                <a:cubicBezTo>
                  <a:pt x="1700" y="553"/>
                  <a:pt x="1700" y="553"/>
                  <a:pt x="1700" y="553"/>
                </a:cubicBezTo>
                <a:cubicBezTo>
                  <a:pt x="1700" y="551"/>
                  <a:pt x="1697" y="554"/>
                  <a:pt x="1698" y="551"/>
                </a:cubicBezTo>
                <a:cubicBezTo>
                  <a:pt x="1695" y="555"/>
                  <a:pt x="1695" y="555"/>
                  <a:pt x="1695" y="555"/>
                </a:cubicBezTo>
                <a:cubicBezTo>
                  <a:pt x="1691" y="558"/>
                  <a:pt x="1691" y="558"/>
                  <a:pt x="1691" y="558"/>
                </a:cubicBezTo>
                <a:cubicBezTo>
                  <a:pt x="1691" y="557"/>
                  <a:pt x="1691" y="557"/>
                  <a:pt x="1691" y="557"/>
                </a:cubicBezTo>
                <a:cubicBezTo>
                  <a:pt x="1684" y="560"/>
                  <a:pt x="1684" y="560"/>
                  <a:pt x="1684" y="560"/>
                </a:cubicBezTo>
                <a:cubicBezTo>
                  <a:pt x="1683" y="561"/>
                  <a:pt x="1683" y="561"/>
                  <a:pt x="1683" y="561"/>
                </a:cubicBezTo>
                <a:cubicBezTo>
                  <a:pt x="1686" y="563"/>
                  <a:pt x="1686" y="563"/>
                  <a:pt x="1686" y="563"/>
                </a:cubicBezTo>
                <a:cubicBezTo>
                  <a:pt x="1708" y="558"/>
                  <a:pt x="1708" y="558"/>
                  <a:pt x="1708" y="558"/>
                </a:cubicBezTo>
                <a:cubicBezTo>
                  <a:pt x="1716" y="556"/>
                  <a:pt x="1716" y="556"/>
                  <a:pt x="1716" y="556"/>
                </a:cubicBezTo>
                <a:cubicBezTo>
                  <a:pt x="1730" y="557"/>
                  <a:pt x="1730" y="557"/>
                  <a:pt x="1730" y="557"/>
                </a:cubicBezTo>
                <a:cubicBezTo>
                  <a:pt x="1732" y="556"/>
                  <a:pt x="1732" y="556"/>
                  <a:pt x="1732" y="556"/>
                </a:cubicBezTo>
                <a:cubicBezTo>
                  <a:pt x="1736" y="557"/>
                  <a:pt x="1736" y="557"/>
                  <a:pt x="1736" y="557"/>
                </a:cubicBezTo>
                <a:cubicBezTo>
                  <a:pt x="1736" y="560"/>
                  <a:pt x="1736" y="560"/>
                  <a:pt x="1736" y="560"/>
                </a:cubicBezTo>
                <a:cubicBezTo>
                  <a:pt x="1732" y="562"/>
                  <a:pt x="1732" y="562"/>
                  <a:pt x="1732" y="562"/>
                </a:cubicBezTo>
                <a:cubicBezTo>
                  <a:pt x="1725" y="562"/>
                  <a:pt x="1725" y="562"/>
                  <a:pt x="1725" y="562"/>
                </a:cubicBezTo>
                <a:cubicBezTo>
                  <a:pt x="1724" y="561"/>
                  <a:pt x="1724" y="561"/>
                  <a:pt x="1724" y="561"/>
                </a:cubicBezTo>
                <a:cubicBezTo>
                  <a:pt x="1714" y="564"/>
                  <a:pt x="1714" y="564"/>
                  <a:pt x="1714" y="564"/>
                </a:cubicBezTo>
                <a:cubicBezTo>
                  <a:pt x="1708" y="563"/>
                  <a:pt x="1708" y="563"/>
                  <a:pt x="1708" y="563"/>
                </a:cubicBezTo>
                <a:cubicBezTo>
                  <a:pt x="1700" y="564"/>
                  <a:pt x="1700" y="564"/>
                  <a:pt x="1700" y="564"/>
                </a:cubicBezTo>
                <a:cubicBezTo>
                  <a:pt x="1701" y="564"/>
                  <a:pt x="1701" y="564"/>
                  <a:pt x="1701" y="564"/>
                </a:cubicBezTo>
                <a:cubicBezTo>
                  <a:pt x="1698" y="568"/>
                  <a:pt x="1698" y="568"/>
                  <a:pt x="1698" y="568"/>
                </a:cubicBezTo>
                <a:cubicBezTo>
                  <a:pt x="1697" y="566"/>
                  <a:pt x="1697" y="566"/>
                  <a:pt x="1697" y="566"/>
                </a:cubicBezTo>
                <a:cubicBezTo>
                  <a:pt x="1694" y="567"/>
                  <a:pt x="1694" y="567"/>
                  <a:pt x="1694" y="567"/>
                </a:cubicBezTo>
                <a:cubicBezTo>
                  <a:pt x="1695" y="568"/>
                  <a:pt x="1693" y="566"/>
                  <a:pt x="1693" y="569"/>
                </a:cubicBezTo>
                <a:cubicBezTo>
                  <a:pt x="1709" y="567"/>
                  <a:pt x="1709" y="567"/>
                  <a:pt x="1709" y="567"/>
                </a:cubicBezTo>
                <a:cubicBezTo>
                  <a:pt x="1708" y="568"/>
                  <a:pt x="1708" y="568"/>
                  <a:pt x="1708" y="568"/>
                </a:cubicBezTo>
                <a:cubicBezTo>
                  <a:pt x="1709" y="569"/>
                  <a:pt x="1709" y="569"/>
                  <a:pt x="1709" y="569"/>
                </a:cubicBezTo>
                <a:cubicBezTo>
                  <a:pt x="1706" y="568"/>
                  <a:pt x="1706" y="568"/>
                  <a:pt x="1706" y="568"/>
                </a:cubicBezTo>
                <a:cubicBezTo>
                  <a:pt x="1704" y="571"/>
                  <a:pt x="1704" y="571"/>
                  <a:pt x="1704" y="571"/>
                </a:cubicBezTo>
                <a:cubicBezTo>
                  <a:pt x="1707" y="576"/>
                  <a:pt x="1707" y="576"/>
                  <a:pt x="1707" y="576"/>
                </a:cubicBezTo>
                <a:cubicBezTo>
                  <a:pt x="1714" y="575"/>
                  <a:pt x="1714" y="575"/>
                  <a:pt x="1714" y="575"/>
                </a:cubicBezTo>
                <a:cubicBezTo>
                  <a:pt x="1715" y="573"/>
                  <a:pt x="1715" y="573"/>
                  <a:pt x="1715" y="573"/>
                </a:cubicBezTo>
                <a:cubicBezTo>
                  <a:pt x="1720" y="573"/>
                  <a:pt x="1720" y="573"/>
                  <a:pt x="1720" y="573"/>
                </a:cubicBezTo>
                <a:cubicBezTo>
                  <a:pt x="1720" y="572"/>
                  <a:pt x="1720" y="572"/>
                  <a:pt x="1720" y="572"/>
                </a:cubicBezTo>
                <a:cubicBezTo>
                  <a:pt x="1720" y="574"/>
                  <a:pt x="1720" y="574"/>
                  <a:pt x="1720" y="574"/>
                </a:cubicBezTo>
                <a:cubicBezTo>
                  <a:pt x="1724" y="574"/>
                  <a:pt x="1724" y="574"/>
                  <a:pt x="1724" y="574"/>
                </a:cubicBezTo>
                <a:cubicBezTo>
                  <a:pt x="1724" y="575"/>
                  <a:pt x="1724" y="575"/>
                  <a:pt x="1724" y="575"/>
                </a:cubicBezTo>
                <a:cubicBezTo>
                  <a:pt x="1710" y="578"/>
                  <a:pt x="1710" y="578"/>
                  <a:pt x="1710" y="578"/>
                </a:cubicBezTo>
                <a:cubicBezTo>
                  <a:pt x="1710" y="579"/>
                  <a:pt x="1719" y="574"/>
                  <a:pt x="1707" y="580"/>
                </a:cubicBezTo>
                <a:cubicBezTo>
                  <a:pt x="1702" y="580"/>
                  <a:pt x="1702" y="580"/>
                  <a:pt x="1702" y="580"/>
                </a:cubicBezTo>
                <a:cubicBezTo>
                  <a:pt x="1701" y="577"/>
                  <a:pt x="1701" y="577"/>
                  <a:pt x="1701" y="577"/>
                </a:cubicBezTo>
                <a:cubicBezTo>
                  <a:pt x="1693" y="581"/>
                  <a:pt x="1693" y="581"/>
                  <a:pt x="1693" y="581"/>
                </a:cubicBezTo>
                <a:cubicBezTo>
                  <a:pt x="1687" y="581"/>
                  <a:pt x="1687" y="581"/>
                  <a:pt x="1687" y="581"/>
                </a:cubicBezTo>
                <a:cubicBezTo>
                  <a:pt x="1679" y="585"/>
                  <a:pt x="1679" y="585"/>
                  <a:pt x="1679" y="585"/>
                </a:cubicBezTo>
                <a:cubicBezTo>
                  <a:pt x="1678" y="586"/>
                  <a:pt x="1678" y="586"/>
                  <a:pt x="1678" y="586"/>
                </a:cubicBezTo>
                <a:cubicBezTo>
                  <a:pt x="1680" y="584"/>
                  <a:pt x="1680" y="584"/>
                  <a:pt x="1680" y="584"/>
                </a:cubicBezTo>
                <a:cubicBezTo>
                  <a:pt x="1677" y="579"/>
                  <a:pt x="1677" y="579"/>
                  <a:pt x="1677" y="579"/>
                </a:cubicBezTo>
                <a:cubicBezTo>
                  <a:pt x="1682" y="579"/>
                  <a:pt x="1682" y="579"/>
                  <a:pt x="1682" y="579"/>
                </a:cubicBezTo>
                <a:cubicBezTo>
                  <a:pt x="1679" y="577"/>
                  <a:pt x="1679" y="577"/>
                  <a:pt x="1679" y="577"/>
                </a:cubicBezTo>
                <a:cubicBezTo>
                  <a:pt x="1672" y="578"/>
                  <a:pt x="1672" y="578"/>
                  <a:pt x="1672" y="578"/>
                </a:cubicBezTo>
                <a:cubicBezTo>
                  <a:pt x="1669" y="574"/>
                  <a:pt x="1669" y="574"/>
                  <a:pt x="1669" y="574"/>
                </a:cubicBezTo>
                <a:cubicBezTo>
                  <a:pt x="1667" y="579"/>
                  <a:pt x="1667" y="579"/>
                  <a:pt x="1667" y="579"/>
                </a:cubicBezTo>
                <a:cubicBezTo>
                  <a:pt x="1656" y="581"/>
                  <a:pt x="1656" y="581"/>
                  <a:pt x="1656" y="581"/>
                </a:cubicBezTo>
                <a:cubicBezTo>
                  <a:pt x="1655" y="581"/>
                  <a:pt x="1654" y="581"/>
                  <a:pt x="1653" y="582"/>
                </a:cubicBezTo>
                <a:cubicBezTo>
                  <a:pt x="1646" y="583"/>
                  <a:pt x="1646" y="583"/>
                  <a:pt x="1646" y="583"/>
                </a:cubicBezTo>
                <a:cubicBezTo>
                  <a:pt x="1641" y="583"/>
                  <a:pt x="1641" y="583"/>
                  <a:pt x="1641" y="583"/>
                </a:cubicBezTo>
                <a:cubicBezTo>
                  <a:pt x="1641" y="583"/>
                  <a:pt x="1639" y="585"/>
                  <a:pt x="1641" y="581"/>
                </a:cubicBezTo>
                <a:cubicBezTo>
                  <a:pt x="1633" y="585"/>
                  <a:pt x="1633" y="585"/>
                  <a:pt x="1633" y="585"/>
                </a:cubicBezTo>
                <a:cubicBezTo>
                  <a:pt x="1631" y="583"/>
                  <a:pt x="1631" y="583"/>
                  <a:pt x="1631" y="583"/>
                </a:cubicBezTo>
                <a:cubicBezTo>
                  <a:pt x="1628" y="587"/>
                  <a:pt x="1628" y="587"/>
                  <a:pt x="1628" y="587"/>
                </a:cubicBezTo>
                <a:cubicBezTo>
                  <a:pt x="1627" y="586"/>
                  <a:pt x="1627" y="586"/>
                  <a:pt x="1627" y="586"/>
                </a:cubicBezTo>
                <a:cubicBezTo>
                  <a:pt x="1626" y="591"/>
                  <a:pt x="1627" y="583"/>
                  <a:pt x="1622" y="587"/>
                </a:cubicBezTo>
                <a:cubicBezTo>
                  <a:pt x="1625" y="588"/>
                  <a:pt x="1625" y="588"/>
                  <a:pt x="1625" y="588"/>
                </a:cubicBezTo>
                <a:cubicBezTo>
                  <a:pt x="1628" y="590"/>
                  <a:pt x="1628" y="590"/>
                  <a:pt x="1628" y="590"/>
                </a:cubicBezTo>
                <a:cubicBezTo>
                  <a:pt x="1625" y="592"/>
                  <a:pt x="1625" y="592"/>
                  <a:pt x="1625" y="592"/>
                </a:cubicBezTo>
                <a:cubicBezTo>
                  <a:pt x="1631" y="593"/>
                  <a:pt x="1631" y="593"/>
                  <a:pt x="1631" y="593"/>
                </a:cubicBezTo>
                <a:cubicBezTo>
                  <a:pt x="1635" y="593"/>
                  <a:pt x="1635" y="593"/>
                  <a:pt x="1635" y="593"/>
                </a:cubicBezTo>
                <a:cubicBezTo>
                  <a:pt x="1639" y="590"/>
                  <a:pt x="1639" y="590"/>
                  <a:pt x="1639" y="590"/>
                </a:cubicBezTo>
                <a:cubicBezTo>
                  <a:pt x="1652" y="587"/>
                  <a:pt x="1652" y="587"/>
                  <a:pt x="1652" y="587"/>
                </a:cubicBezTo>
                <a:cubicBezTo>
                  <a:pt x="1653" y="587"/>
                  <a:pt x="1653" y="587"/>
                  <a:pt x="1653" y="587"/>
                </a:cubicBezTo>
                <a:cubicBezTo>
                  <a:pt x="1653" y="587"/>
                  <a:pt x="1653" y="587"/>
                  <a:pt x="1653" y="587"/>
                </a:cubicBezTo>
                <a:cubicBezTo>
                  <a:pt x="1642" y="591"/>
                  <a:pt x="1642" y="591"/>
                  <a:pt x="1642" y="591"/>
                </a:cubicBezTo>
                <a:cubicBezTo>
                  <a:pt x="1641" y="592"/>
                  <a:pt x="1645" y="590"/>
                  <a:pt x="1641" y="593"/>
                </a:cubicBezTo>
                <a:cubicBezTo>
                  <a:pt x="1642" y="594"/>
                  <a:pt x="1642" y="594"/>
                  <a:pt x="1642" y="594"/>
                </a:cubicBezTo>
                <a:cubicBezTo>
                  <a:pt x="1641" y="594"/>
                  <a:pt x="1641" y="594"/>
                  <a:pt x="1641" y="594"/>
                </a:cubicBezTo>
                <a:cubicBezTo>
                  <a:pt x="1641" y="596"/>
                  <a:pt x="1641" y="596"/>
                  <a:pt x="1641" y="596"/>
                </a:cubicBezTo>
                <a:cubicBezTo>
                  <a:pt x="1642" y="597"/>
                  <a:pt x="1642" y="597"/>
                  <a:pt x="1642" y="597"/>
                </a:cubicBezTo>
                <a:cubicBezTo>
                  <a:pt x="1643" y="596"/>
                  <a:pt x="1643" y="596"/>
                  <a:pt x="1643" y="596"/>
                </a:cubicBezTo>
                <a:cubicBezTo>
                  <a:pt x="1644" y="597"/>
                  <a:pt x="1644" y="597"/>
                  <a:pt x="1644" y="597"/>
                </a:cubicBezTo>
                <a:cubicBezTo>
                  <a:pt x="1650" y="595"/>
                  <a:pt x="1647" y="600"/>
                  <a:pt x="1665" y="597"/>
                </a:cubicBezTo>
                <a:cubicBezTo>
                  <a:pt x="1667" y="598"/>
                  <a:pt x="1667" y="598"/>
                  <a:pt x="1667" y="598"/>
                </a:cubicBezTo>
                <a:cubicBezTo>
                  <a:pt x="1662" y="600"/>
                  <a:pt x="1662" y="600"/>
                  <a:pt x="1662" y="600"/>
                </a:cubicBezTo>
                <a:cubicBezTo>
                  <a:pt x="1660" y="601"/>
                  <a:pt x="1660" y="601"/>
                  <a:pt x="1660" y="601"/>
                </a:cubicBezTo>
                <a:cubicBezTo>
                  <a:pt x="1662" y="603"/>
                  <a:pt x="1662" y="603"/>
                  <a:pt x="1662" y="603"/>
                </a:cubicBezTo>
                <a:cubicBezTo>
                  <a:pt x="1673" y="599"/>
                  <a:pt x="1673" y="599"/>
                  <a:pt x="1673" y="599"/>
                </a:cubicBezTo>
                <a:cubicBezTo>
                  <a:pt x="1679" y="599"/>
                  <a:pt x="1679" y="599"/>
                  <a:pt x="1679" y="599"/>
                </a:cubicBezTo>
                <a:cubicBezTo>
                  <a:pt x="1683" y="595"/>
                  <a:pt x="1685" y="599"/>
                  <a:pt x="1693" y="596"/>
                </a:cubicBezTo>
                <a:cubicBezTo>
                  <a:pt x="1705" y="594"/>
                  <a:pt x="1705" y="594"/>
                  <a:pt x="1705" y="594"/>
                </a:cubicBezTo>
                <a:cubicBezTo>
                  <a:pt x="1724" y="590"/>
                  <a:pt x="1724" y="590"/>
                  <a:pt x="1724" y="590"/>
                </a:cubicBezTo>
                <a:cubicBezTo>
                  <a:pt x="1733" y="593"/>
                  <a:pt x="1733" y="593"/>
                  <a:pt x="1733" y="593"/>
                </a:cubicBezTo>
                <a:cubicBezTo>
                  <a:pt x="1738" y="596"/>
                  <a:pt x="1738" y="596"/>
                  <a:pt x="1738" y="596"/>
                </a:cubicBezTo>
                <a:cubicBezTo>
                  <a:pt x="1740" y="596"/>
                  <a:pt x="1740" y="596"/>
                  <a:pt x="1740" y="596"/>
                </a:cubicBezTo>
                <a:cubicBezTo>
                  <a:pt x="1740" y="594"/>
                  <a:pt x="1740" y="594"/>
                  <a:pt x="1740" y="594"/>
                </a:cubicBezTo>
                <a:cubicBezTo>
                  <a:pt x="1740" y="596"/>
                  <a:pt x="1734" y="591"/>
                  <a:pt x="1742" y="596"/>
                </a:cubicBezTo>
                <a:cubicBezTo>
                  <a:pt x="1743" y="593"/>
                  <a:pt x="1743" y="593"/>
                  <a:pt x="1743" y="593"/>
                </a:cubicBezTo>
                <a:cubicBezTo>
                  <a:pt x="1747" y="592"/>
                  <a:pt x="1747" y="592"/>
                  <a:pt x="1747" y="592"/>
                </a:cubicBezTo>
                <a:cubicBezTo>
                  <a:pt x="1750" y="593"/>
                  <a:pt x="1750" y="593"/>
                  <a:pt x="1750" y="593"/>
                </a:cubicBezTo>
                <a:cubicBezTo>
                  <a:pt x="1755" y="591"/>
                  <a:pt x="1755" y="591"/>
                  <a:pt x="1755" y="591"/>
                </a:cubicBezTo>
                <a:cubicBezTo>
                  <a:pt x="1757" y="592"/>
                  <a:pt x="1757" y="592"/>
                  <a:pt x="1757" y="592"/>
                </a:cubicBezTo>
                <a:cubicBezTo>
                  <a:pt x="1772" y="589"/>
                  <a:pt x="1772" y="589"/>
                  <a:pt x="1772" y="589"/>
                </a:cubicBezTo>
                <a:cubicBezTo>
                  <a:pt x="1775" y="590"/>
                  <a:pt x="1775" y="590"/>
                  <a:pt x="1775" y="590"/>
                </a:cubicBezTo>
                <a:cubicBezTo>
                  <a:pt x="1773" y="592"/>
                  <a:pt x="1773" y="592"/>
                  <a:pt x="1773" y="592"/>
                </a:cubicBezTo>
                <a:cubicBezTo>
                  <a:pt x="1778" y="593"/>
                  <a:pt x="1778" y="593"/>
                  <a:pt x="1778" y="593"/>
                </a:cubicBezTo>
                <a:cubicBezTo>
                  <a:pt x="1775" y="596"/>
                  <a:pt x="1775" y="596"/>
                  <a:pt x="1775" y="596"/>
                </a:cubicBezTo>
                <a:cubicBezTo>
                  <a:pt x="1767" y="596"/>
                  <a:pt x="1767" y="596"/>
                  <a:pt x="1767" y="596"/>
                </a:cubicBezTo>
                <a:cubicBezTo>
                  <a:pt x="1767" y="596"/>
                  <a:pt x="1767" y="596"/>
                  <a:pt x="1767" y="596"/>
                </a:cubicBezTo>
                <a:cubicBezTo>
                  <a:pt x="1761" y="596"/>
                  <a:pt x="1761" y="596"/>
                  <a:pt x="1761" y="596"/>
                </a:cubicBezTo>
                <a:cubicBezTo>
                  <a:pt x="1762" y="599"/>
                  <a:pt x="1762" y="599"/>
                  <a:pt x="1762" y="599"/>
                </a:cubicBezTo>
                <a:cubicBezTo>
                  <a:pt x="1756" y="599"/>
                  <a:pt x="1756" y="599"/>
                  <a:pt x="1756" y="599"/>
                </a:cubicBezTo>
                <a:cubicBezTo>
                  <a:pt x="1748" y="603"/>
                  <a:pt x="1748" y="603"/>
                  <a:pt x="1748" y="603"/>
                </a:cubicBezTo>
                <a:cubicBezTo>
                  <a:pt x="1736" y="608"/>
                  <a:pt x="1736" y="608"/>
                  <a:pt x="1736" y="608"/>
                </a:cubicBezTo>
                <a:cubicBezTo>
                  <a:pt x="1734" y="607"/>
                  <a:pt x="1734" y="607"/>
                  <a:pt x="1734" y="607"/>
                </a:cubicBezTo>
                <a:cubicBezTo>
                  <a:pt x="1733" y="607"/>
                  <a:pt x="1733" y="607"/>
                  <a:pt x="1733" y="607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29" y="608"/>
                  <a:pt x="1729" y="608"/>
                  <a:pt x="1729" y="608"/>
                </a:cubicBezTo>
                <a:cubicBezTo>
                  <a:pt x="1727" y="609"/>
                  <a:pt x="1727" y="609"/>
                  <a:pt x="1727" y="609"/>
                </a:cubicBezTo>
                <a:cubicBezTo>
                  <a:pt x="1729" y="610"/>
                  <a:pt x="1729" y="610"/>
                  <a:pt x="1729" y="610"/>
                </a:cubicBezTo>
                <a:cubicBezTo>
                  <a:pt x="1720" y="612"/>
                  <a:pt x="1720" y="612"/>
                  <a:pt x="1720" y="612"/>
                </a:cubicBezTo>
                <a:cubicBezTo>
                  <a:pt x="1715" y="616"/>
                  <a:pt x="1715" y="616"/>
                  <a:pt x="1715" y="616"/>
                </a:cubicBezTo>
                <a:cubicBezTo>
                  <a:pt x="1702" y="620"/>
                  <a:pt x="1702" y="620"/>
                  <a:pt x="1702" y="620"/>
                </a:cubicBezTo>
                <a:cubicBezTo>
                  <a:pt x="1701" y="619"/>
                  <a:pt x="1701" y="619"/>
                  <a:pt x="1701" y="619"/>
                </a:cubicBezTo>
                <a:cubicBezTo>
                  <a:pt x="1700" y="621"/>
                  <a:pt x="1700" y="621"/>
                  <a:pt x="1700" y="621"/>
                </a:cubicBezTo>
                <a:cubicBezTo>
                  <a:pt x="1703" y="620"/>
                  <a:pt x="1699" y="621"/>
                  <a:pt x="1699" y="618"/>
                </a:cubicBezTo>
                <a:cubicBezTo>
                  <a:pt x="1694" y="621"/>
                  <a:pt x="1694" y="621"/>
                  <a:pt x="1694" y="621"/>
                </a:cubicBezTo>
                <a:cubicBezTo>
                  <a:pt x="1693" y="620"/>
                  <a:pt x="1693" y="620"/>
                  <a:pt x="1693" y="620"/>
                </a:cubicBezTo>
                <a:cubicBezTo>
                  <a:pt x="1692" y="622"/>
                  <a:pt x="1692" y="622"/>
                  <a:pt x="1692" y="622"/>
                </a:cubicBezTo>
                <a:cubicBezTo>
                  <a:pt x="1693" y="626"/>
                  <a:pt x="1693" y="626"/>
                  <a:pt x="1693" y="626"/>
                </a:cubicBezTo>
                <a:cubicBezTo>
                  <a:pt x="1689" y="629"/>
                  <a:pt x="1708" y="630"/>
                  <a:pt x="1687" y="627"/>
                </a:cubicBezTo>
                <a:cubicBezTo>
                  <a:pt x="1691" y="629"/>
                  <a:pt x="1691" y="629"/>
                  <a:pt x="1691" y="629"/>
                </a:cubicBezTo>
                <a:cubicBezTo>
                  <a:pt x="1696" y="629"/>
                  <a:pt x="1696" y="629"/>
                  <a:pt x="1696" y="629"/>
                </a:cubicBezTo>
                <a:cubicBezTo>
                  <a:pt x="1697" y="628"/>
                  <a:pt x="1697" y="628"/>
                  <a:pt x="1697" y="628"/>
                </a:cubicBezTo>
                <a:cubicBezTo>
                  <a:pt x="1700" y="628"/>
                  <a:pt x="1698" y="625"/>
                  <a:pt x="1704" y="624"/>
                </a:cubicBezTo>
                <a:cubicBezTo>
                  <a:pt x="1706" y="625"/>
                  <a:pt x="1706" y="625"/>
                  <a:pt x="1706" y="625"/>
                </a:cubicBezTo>
                <a:cubicBezTo>
                  <a:pt x="1707" y="624"/>
                  <a:pt x="1707" y="624"/>
                  <a:pt x="1707" y="624"/>
                </a:cubicBezTo>
                <a:cubicBezTo>
                  <a:pt x="1712" y="625"/>
                  <a:pt x="1712" y="625"/>
                  <a:pt x="1712" y="625"/>
                </a:cubicBezTo>
                <a:cubicBezTo>
                  <a:pt x="1716" y="623"/>
                  <a:pt x="1716" y="623"/>
                  <a:pt x="1716" y="623"/>
                </a:cubicBezTo>
                <a:cubicBezTo>
                  <a:pt x="1719" y="624"/>
                  <a:pt x="1719" y="624"/>
                  <a:pt x="1719" y="624"/>
                </a:cubicBezTo>
                <a:cubicBezTo>
                  <a:pt x="1719" y="626"/>
                  <a:pt x="1719" y="626"/>
                  <a:pt x="1719" y="626"/>
                </a:cubicBezTo>
                <a:cubicBezTo>
                  <a:pt x="1717" y="629"/>
                  <a:pt x="1717" y="629"/>
                  <a:pt x="1717" y="629"/>
                </a:cubicBezTo>
                <a:cubicBezTo>
                  <a:pt x="1709" y="629"/>
                  <a:pt x="1709" y="629"/>
                  <a:pt x="1709" y="629"/>
                </a:cubicBezTo>
                <a:cubicBezTo>
                  <a:pt x="1705" y="632"/>
                  <a:pt x="1705" y="632"/>
                  <a:pt x="1705" y="632"/>
                </a:cubicBezTo>
                <a:cubicBezTo>
                  <a:pt x="1701" y="634"/>
                  <a:pt x="1701" y="634"/>
                  <a:pt x="1701" y="634"/>
                </a:cubicBezTo>
                <a:cubicBezTo>
                  <a:pt x="1700" y="633"/>
                  <a:pt x="1700" y="633"/>
                  <a:pt x="1700" y="633"/>
                </a:cubicBezTo>
                <a:cubicBezTo>
                  <a:pt x="1695" y="632"/>
                  <a:pt x="1695" y="632"/>
                  <a:pt x="1695" y="632"/>
                </a:cubicBezTo>
                <a:cubicBezTo>
                  <a:pt x="1693" y="632"/>
                  <a:pt x="1693" y="632"/>
                  <a:pt x="1693" y="632"/>
                </a:cubicBezTo>
                <a:cubicBezTo>
                  <a:pt x="1692" y="633"/>
                  <a:pt x="1692" y="633"/>
                  <a:pt x="1692" y="633"/>
                </a:cubicBezTo>
                <a:cubicBezTo>
                  <a:pt x="1696" y="636"/>
                  <a:pt x="1696" y="636"/>
                  <a:pt x="1696" y="636"/>
                </a:cubicBezTo>
                <a:cubicBezTo>
                  <a:pt x="1693" y="638"/>
                  <a:pt x="1693" y="638"/>
                  <a:pt x="1693" y="638"/>
                </a:cubicBezTo>
                <a:cubicBezTo>
                  <a:pt x="1687" y="638"/>
                  <a:pt x="1687" y="638"/>
                  <a:pt x="1687" y="638"/>
                </a:cubicBezTo>
                <a:cubicBezTo>
                  <a:pt x="1683" y="640"/>
                  <a:pt x="1683" y="640"/>
                  <a:pt x="1683" y="640"/>
                </a:cubicBezTo>
                <a:cubicBezTo>
                  <a:pt x="1680" y="640"/>
                  <a:pt x="1688" y="635"/>
                  <a:pt x="1678" y="642"/>
                </a:cubicBezTo>
                <a:cubicBezTo>
                  <a:pt x="1678" y="643"/>
                  <a:pt x="1678" y="643"/>
                  <a:pt x="1678" y="643"/>
                </a:cubicBezTo>
                <a:cubicBezTo>
                  <a:pt x="1684" y="642"/>
                  <a:pt x="1684" y="642"/>
                  <a:pt x="1684" y="642"/>
                </a:cubicBezTo>
                <a:cubicBezTo>
                  <a:pt x="1679" y="645"/>
                  <a:pt x="1679" y="645"/>
                  <a:pt x="1679" y="645"/>
                </a:cubicBezTo>
                <a:cubicBezTo>
                  <a:pt x="1681" y="646"/>
                  <a:pt x="1681" y="646"/>
                  <a:pt x="1681" y="646"/>
                </a:cubicBezTo>
                <a:cubicBezTo>
                  <a:pt x="1686" y="645"/>
                  <a:pt x="1686" y="645"/>
                  <a:pt x="1686" y="645"/>
                </a:cubicBezTo>
                <a:cubicBezTo>
                  <a:pt x="1686" y="647"/>
                  <a:pt x="1679" y="644"/>
                  <a:pt x="1687" y="648"/>
                </a:cubicBezTo>
                <a:cubicBezTo>
                  <a:pt x="1683" y="648"/>
                  <a:pt x="1683" y="648"/>
                  <a:pt x="1683" y="648"/>
                </a:cubicBezTo>
                <a:cubicBezTo>
                  <a:pt x="1683" y="649"/>
                  <a:pt x="1683" y="649"/>
                  <a:pt x="1683" y="649"/>
                </a:cubicBezTo>
                <a:cubicBezTo>
                  <a:pt x="1684" y="650"/>
                  <a:pt x="1684" y="650"/>
                  <a:pt x="1684" y="650"/>
                </a:cubicBezTo>
                <a:cubicBezTo>
                  <a:pt x="1681" y="649"/>
                  <a:pt x="1681" y="649"/>
                  <a:pt x="1681" y="649"/>
                </a:cubicBezTo>
                <a:cubicBezTo>
                  <a:pt x="1680" y="650"/>
                  <a:pt x="1680" y="650"/>
                  <a:pt x="1680" y="650"/>
                </a:cubicBezTo>
                <a:cubicBezTo>
                  <a:pt x="1677" y="646"/>
                  <a:pt x="1677" y="646"/>
                  <a:pt x="1677" y="646"/>
                </a:cubicBezTo>
                <a:cubicBezTo>
                  <a:pt x="1673" y="645"/>
                  <a:pt x="1673" y="645"/>
                  <a:pt x="1673" y="645"/>
                </a:cubicBezTo>
                <a:cubicBezTo>
                  <a:pt x="1676" y="644"/>
                  <a:pt x="1676" y="644"/>
                  <a:pt x="1676" y="644"/>
                </a:cubicBezTo>
                <a:cubicBezTo>
                  <a:pt x="1675" y="643"/>
                  <a:pt x="1673" y="650"/>
                  <a:pt x="1677" y="642"/>
                </a:cubicBezTo>
                <a:cubicBezTo>
                  <a:pt x="1670" y="642"/>
                  <a:pt x="1670" y="642"/>
                  <a:pt x="1670" y="642"/>
                </a:cubicBezTo>
                <a:cubicBezTo>
                  <a:pt x="1669" y="643"/>
                  <a:pt x="1669" y="643"/>
                  <a:pt x="1669" y="643"/>
                </a:cubicBezTo>
                <a:cubicBezTo>
                  <a:pt x="1660" y="644"/>
                  <a:pt x="1660" y="644"/>
                  <a:pt x="1660" y="644"/>
                </a:cubicBezTo>
                <a:cubicBezTo>
                  <a:pt x="1657" y="647"/>
                  <a:pt x="1657" y="647"/>
                  <a:pt x="1657" y="647"/>
                </a:cubicBezTo>
                <a:cubicBezTo>
                  <a:pt x="1657" y="648"/>
                  <a:pt x="1657" y="648"/>
                  <a:pt x="1657" y="648"/>
                </a:cubicBezTo>
                <a:cubicBezTo>
                  <a:pt x="1656" y="647"/>
                  <a:pt x="1656" y="647"/>
                  <a:pt x="1656" y="647"/>
                </a:cubicBezTo>
                <a:cubicBezTo>
                  <a:pt x="1653" y="650"/>
                  <a:pt x="1653" y="650"/>
                  <a:pt x="1653" y="650"/>
                </a:cubicBezTo>
                <a:cubicBezTo>
                  <a:pt x="1648" y="657"/>
                  <a:pt x="1652" y="647"/>
                  <a:pt x="1640" y="652"/>
                </a:cubicBezTo>
                <a:cubicBezTo>
                  <a:pt x="1641" y="651"/>
                  <a:pt x="1641" y="651"/>
                  <a:pt x="1641" y="651"/>
                </a:cubicBezTo>
                <a:cubicBezTo>
                  <a:pt x="1640" y="650"/>
                  <a:pt x="1640" y="650"/>
                  <a:pt x="1640" y="650"/>
                </a:cubicBezTo>
                <a:cubicBezTo>
                  <a:pt x="1628" y="654"/>
                  <a:pt x="1628" y="654"/>
                  <a:pt x="1628" y="654"/>
                </a:cubicBezTo>
                <a:cubicBezTo>
                  <a:pt x="1627" y="654"/>
                  <a:pt x="1635" y="650"/>
                  <a:pt x="1625" y="655"/>
                </a:cubicBezTo>
                <a:cubicBezTo>
                  <a:pt x="1625" y="657"/>
                  <a:pt x="1625" y="657"/>
                  <a:pt x="1625" y="657"/>
                </a:cubicBezTo>
                <a:cubicBezTo>
                  <a:pt x="1627" y="658"/>
                  <a:pt x="1627" y="658"/>
                  <a:pt x="1627" y="658"/>
                </a:cubicBezTo>
                <a:cubicBezTo>
                  <a:pt x="1629" y="657"/>
                  <a:pt x="1629" y="657"/>
                  <a:pt x="1629" y="657"/>
                </a:cubicBezTo>
                <a:cubicBezTo>
                  <a:pt x="1649" y="658"/>
                  <a:pt x="1649" y="658"/>
                  <a:pt x="1649" y="658"/>
                </a:cubicBezTo>
                <a:cubicBezTo>
                  <a:pt x="1650" y="658"/>
                  <a:pt x="1650" y="658"/>
                  <a:pt x="1650" y="658"/>
                </a:cubicBezTo>
                <a:cubicBezTo>
                  <a:pt x="1651" y="657"/>
                  <a:pt x="1651" y="657"/>
                  <a:pt x="1651" y="657"/>
                </a:cubicBezTo>
                <a:cubicBezTo>
                  <a:pt x="1650" y="655"/>
                  <a:pt x="1650" y="655"/>
                  <a:pt x="1650" y="655"/>
                </a:cubicBezTo>
                <a:cubicBezTo>
                  <a:pt x="1651" y="655"/>
                  <a:pt x="1654" y="657"/>
                  <a:pt x="1653" y="654"/>
                </a:cubicBezTo>
                <a:cubicBezTo>
                  <a:pt x="1649" y="652"/>
                  <a:pt x="1649" y="652"/>
                  <a:pt x="1649" y="652"/>
                </a:cubicBezTo>
                <a:cubicBezTo>
                  <a:pt x="1658" y="651"/>
                  <a:pt x="1658" y="651"/>
                  <a:pt x="1658" y="651"/>
                </a:cubicBezTo>
                <a:cubicBezTo>
                  <a:pt x="1656" y="653"/>
                  <a:pt x="1656" y="653"/>
                  <a:pt x="1656" y="653"/>
                </a:cubicBezTo>
                <a:cubicBezTo>
                  <a:pt x="1661" y="658"/>
                  <a:pt x="1661" y="658"/>
                  <a:pt x="1661" y="658"/>
                </a:cubicBezTo>
                <a:cubicBezTo>
                  <a:pt x="1663" y="657"/>
                  <a:pt x="1663" y="657"/>
                  <a:pt x="1663" y="657"/>
                </a:cubicBezTo>
                <a:cubicBezTo>
                  <a:pt x="1665" y="658"/>
                  <a:pt x="1665" y="658"/>
                  <a:pt x="1665" y="658"/>
                </a:cubicBezTo>
                <a:cubicBezTo>
                  <a:pt x="1665" y="657"/>
                  <a:pt x="1665" y="657"/>
                  <a:pt x="1665" y="657"/>
                </a:cubicBezTo>
                <a:cubicBezTo>
                  <a:pt x="1671" y="657"/>
                  <a:pt x="1671" y="657"/>
                  <a:pt x="1671" y="657"/>
                </a:cubicBezTo>
                <a:cubicBezTo>
                  <a:pt x="1670" y="658"/>
                  <a:pt x="1670" y="658"/>
                  <a:pt x="1670" y="658"/>
                </a:cubicBezTo>
                <a:cubicBezTo>
                  <a:pt x="1675" y="657"/>
                  <a:pt x="1675" y="657"/>
                  <a:pt x="1675" y="657"/>
                </a:cubicBezTo>
                <a:cubicBezTo>
                  <a:pt x="1673" y="655"/>
                  <a:pt x="1673" y="655"/>
                  <a:pt x="1673" y="655"/>
                </a:cubicBezTo>
                <a:cubicBezTo>
                  <a:pt x="1676" y="657"/>
                  <a:pt x="1676" y="657"/>
                  <a:pt x="1676" y="657"/>
                </a:cubicBezTo>
                <a:cubicBezTo>
                  <a:pt x="1677" y="657"/>
                  <a:pt x="1677" y="657"/>
                  <a:pt x="1677" y="657"/>
                </a:cubicBezTo>
                <a:cubicBezTo>
                  <a:pt x="1678" y="657"/>
                  <a:pt x="1678" y="657"/>
                  <a:pt x="1678" y="657"/>
                </a:cubicBezTo>
                <a:cubicBezTo>
                  <a:pt x="1679" y="656"/>
                  <a:pt x="1679" y="656"/>
                  <a:pt x="1679" y="656"/>
                </a:cubicBezTo>
                <a:cubicBezTo>
                  <a:pt x="1683" y="659"/>
                  <a:pt x="1683" y="659"/>
                  <a:pt x="1683" y="659"/>
                </a:cubicBezTo>
                <a:cubicBezTo>
                  <a:pt x="1685" y="658"/>
                  <a:pt x="1685" y="658"/>
                  <a:pt x="1685" y="658"/>
                </a:cubicBezTo>
                <a:cubicBezTo>
                  <a:pt x="1686" y="657"/>
                  <a:pt x="1686" y="657"/>
                  <a:pt x="1686" y="657"/>
                </a:cubicBezTo>
                <a:cubicBezTo>
                  <a:pt x="1687" y="658"/>
                  <a:pt x="1687" y="658"/>
                  <a:pt x="1687" y="658"/>
                </a:cubicBezTo>
                <a:cubicBezTo>
                  <a:pt x="1690" y="655"/>
                  <a:pt x="1690" y="655"/>
                  <a:pt x="1690" y="655"/>
                </a:cubicBezTo>
                <a:cubicBezTo>
                  <a:pt x="1689" y="653"/>
                  <a:pt x="1689" y="653"/>
                  <a:pt x="1689" y="653"/>
                </a:cubicBezTo>
                <a:cubicBezTo>
                  <a:pt x="1693" y="654"/>
                  <a:pt x="1693" y="654"/>
                  <a:pt x="1693" y="654"/>
                </a:cubicBezTo>
                <a:cubicBezTo>
                  <a:pt x="1694" y="653"/>
                  <a:pt x="1694" y="653"/>
                  <a:pt x="1694" y="653"/>
                </a:cubicBezTo>
                <a:cubicBezTo>
                  <a:pt x="1700" y="654"/>
                  <a:pt x="1681" y="660"/>
                  <a:pt x="1700" y="653"/>
                </a:cubicBezTo>
                <a:cubicBezTo>
                  <a:pt x="1704" y="652"/>
                  <a:pt x="1704" y="652"/>
                  <a:pt x="1704" y="652"/>
                </a:cubicBezTo>
                <a:cubicBezTo>
                  <a:pt x="1729" y="648"/>
                  <a:pt x="1729" y="648"/>
                  <a:pt x="1729" y="648"/>
                </a:cubicBezTo>
                <a:cubicBezTo>
                  <a:pt x="1743" y="645"/>
                  <a:pt x="1743" y="645"/>
                  <a:pt x="1743" y="645"/>
                </a:cubicBezTo>
                <a:cubicBezTo>
                  <a:pt x="1767" y="644"/>
                  <a:pt x="1767" y="644"/>
                  <a:pt x="1767" y="644"/>
                </a:cubicBezTo>
                <a:cubicBezTo>
                  <a:pt x="1769" y="644"/>
                  <a:pt x="1769" y="644"/>
                  <a:pt x="1769" y="644"/>
                </a:cubicBezTo>
                <a:cubicBezTo>
                  <a:pt x="1764" y="647"/>
                  <a:pt x="1764" y="647"/>
                  <a:pt x="1764" y="647"/>
                </a:cubicBezTo>
                <a:cubicBezTo>
                  <a:pt x="1751" y="650"/>
                  <a:pt x="1751" y="650"/>
                  <a:pt x="1751" y="650"/>
                </a:cubicBezTo>
                <a:cubicBezTo>
                  <a:pt x="1745" y="653"/>
                  <a:pt x="1745" y="653"/>
                  <a:pt x="1745" y="653"/>
                </a:cubicBezTo>
                <a:cubicBezTo>
                  <a:pt x="1737" y="655"/>
                  <a:pt x="1737" y="655"/>
                  <a:pt x="1737" y="655"/>
                </a:cubicBezTo>
                <a:cubicBezTo>
                  <a:pt x="1736" y="661"/>
                  <a:pt x="1736" y="661"/>
                  <a:pt x="1736" y="661"/>
                </a:cubicBezTo>
                <a:cubicBezTo>
                  <a:pt x="1736" y="661"/>
                  <a:pt x="1736" y="661"/>
                  <a:pt x="1736" y="661"/>
                </a:cubicBezTo>
                <a:cubicBezTo>
                  <a:pt x="1743" y="658"/>
                  <a:pt x="1743" y="658"/>
                  <a:pt x="1743" y="658"/>
                </a:cubicBezTo>
                <a:cubicBezTo>
                  <a:pt x="1743" y="659"/>
                  <a:pt x="1743" y="659"/>
                  <a:pt x="1743" y="659"/>
                </a:cubicBezTo>
                <a:cubicBezTo>
                  <a:pt x="1736" y="664"/>
                  <a:pt x="1736" y="664"/>
                  <a:pt x="1736" y="664"/>
                </a:cubicBezTo>
                <a:cubicBezTo>
                  <a:pt x="1720" y="667"/>
                  <a:pt x="1720" y="667"/>
                  <a:pt x="1720" y="667"/>
                </a:cubicBezTo>
                <a:cubicBezTo>
                  <a:pt x="1712" y="670"/>
                  <a:pt x="1712" y="670"/>
                  <a:pt x="1712" y="670"/>
                </a:cubicBezTo>
                <a:cubicBezTo>
                  <a:pt x="1714" y="671"/>
                  <a:pt x="1714" y="671"/>
                  <a:pt x="1714" y="671"/>
                </a:cubicBezTo>
                <a:cubicBezTo>
                  <a:pt x="1714" y="671"/>
                  <a:pt x="1711" y="669"/>
                  <a:pt x="1713" y="673"/>
                </a:cubicBezTo>
                <a:cubicBezTo>
                  <a:pt x="1707" y="668"/>
                  <a:pt x="1707" y="668"/>
                  <a:pt x="1707" y="668"/>
                </a:cubicBezTo>
                <a:cubicBezTo>
                  <a:pt x="1706" y="670"/>
                  <a:pt x="1713" y="665"/>
                  <a:pt x="1704" y="670"/>
                </a:cubicBezTo>
                <a:cubicBezTo>
                  <a:pt x="1706" y="673"/>
                  <a:pt x="1706" y="673"/>
                  <a:pt x="1706" y="673"/>
                </a:cubicBezTo>
                <a:cubicBezTo>
                  <a:pt x="1702" y="674"/>
                  <a:pt x="1702" y="674"/>
                  <a:pt x="1702" y="674"/>
                </a:cubicBezTo>
                <a:cubicBezTo>
                  <a:pt x="1702" y="677"/>
                  <a:pt x="1702" y="677"/>
                  <a:pt x="1702" y="677"/>
                </a:cubicBezTo>
                <a:cubicBezTo>
                  <a:pt x="1698" y="677"/>
                  <a:pt x="1698" y="677"/>
                  <a:pt x="1698" y="677"/>
                </a:cubicBezTo>
                <a:cubicBezTo>
                  <a:pt x="1693" y="681"/>
                  <a:pt x="1693" y="681"/>
                  <a:pt x="1693" y="681"/>
                </a:cubicBezTo>
                <a:cubicBezTo>
                  <a:pt x="1688" y="682"/>
                  <a:pt x="1688" y="682"/>
                  <a:pt x="1688" y="682"/>
                </a:cubicBezTo>
                <a:cubicBezTo>
                  <a:pt x="1687" y="685"/>
                  <a:pt x="1687" y="685"/>
                  <a:pt x="1687" y="685"/>
                </a:cubicBezTo>
                <a:cubicBezTo>
                  <a:pt x="1688" y="686"/>
                  <a:pt x="1688" y="686"/>
                  <a:pt x="1688" y="686"/>
                </a:cubicBezTo>
                <a:cubicBezTo>
                  <a:pt x="1687" y="687"/>
                  <a:pt x="1687" y="687"/>
                  <a:pt x="1687" y="687"/>
                </a:cubicBezTo>
                <a:cubicBezTo>
                  <a:pt x="1677" y="684"/>
                  <a:pt x="1677" y="684"/>
                  <a:pt x="1677" y="684"/>
                </a:cubicBezTo>
                <a:cubicBezTo>
                  <a:pt x="1672" y="683"/>
                  <a:pt x="1693" y="690"/>
                  <a:pt x="1670" y="683"/>
                </a:cubicBezTo>
                <a:cubicBezTo>
                  <a:pt x="1665" y="685"/>
                  <a:pt x="1665" y="685"/>
                  <a:pt x="1665" y="685"/>
                </a:cubicBezTo>
                <a:cubicBezTo>
                  <a:pt x="1672" y="690"/>
                  <a:pt x="1672" y="690"/>
                  <a:pt x="1672" y="690"/>
                </a:cubicBezTo>
                <a:cubicBezTo>
                  <a:pt x="1673" y="692"/>
                  <a:pt x="1673" y="692"/>
                  <a:pt x="1673" y="692"/>
                </a:cubicBezTo>
                <a:cubicBezTo>
                  <a:pt x="1669" y="693"/>
                  <a:pt x="1669" y="693"/>
                  <a:pt x="1669" y="693"/>
                </a:cubicBezTo>
                <a:cubicBezTo>
                  <a:pt x="1664" y="690"/>
                  <a:pt x="1664" y="690"/>
                  <a:pt x="1664" y="690"/>
                </a:cubicBezTo>
                <a:cubicBezTo>
                  <a:pt x="1660" y="690"/>
                  <a:pt x="1660" y="690"/>
                  <a:pt x="1660" y="690"/>
                </a:cubicBezTo>
                <a:cubicBezTo>
                  <a:pt x="1659" y="690"/>
                  <a:pt x="1659" y="690"/>
                  <a:pt x="1659" y="690"/>
                </a:cubicBezTo>
                <a:cubicBezTo>
                  <a:pt x="1661" y="687"/>
                  <a:pt x="1661" y="687"/>
                  <a:pt x="1661" y="687"/>
                </a:cubicBezTo>
                <a:cubicBezTo>
                  <a:pt x="1653" y="688"/>
                  <a:pt x="1653" y="688"/>
                  <a:pt x="1653" y="688"/>
                </a:cubicBezTo>
                <a:cubicBezTo>
                  <a:pt x="1650" y="690"/>
                  <a:pt x="1650" y="690"/>
                  <a:pt x="1650" y="690"/>
                </a:cubicBezTo>
                <a:cubicBezTo>
                  <a:pt x="1639" y="690"/>
                  <a:pt x="1639" y="690"/>
                  <a:pt x="1639" y="690"/>
                </a:cubicBezTo>
                <a:cubicBezTo>
                  <a:pt x="1638" y="695"/>
                  <a:pt x="1638" y="695"/>
                  <a:pt x="1638" y="695"/>
                </a:cubicBezTo>
                <a:cubicBezTo>
                  <a:pt x="1638" y="695"/>
                  <a:pt x="1639" y="695"/>
                  <a:pt x="1640" y="695"/>
                </a:cubicBezTo>
                <a:cubicBezTo>
                  <a:pt x="1634" y="696"/>
                  <a:pt x="1634" y="696"/>
                  <a:pt x="1634" y="696"/>
                </a:cubicBezTo>
                <a:cubicBezTo>
                  <a:pt x="1636" y="696"/>
                  <a:pt x="1636" y="696"/>
                  <a:pt x="1636" y="696"/>
                </a:cubicBezTo>
                <a:cubicBezTo>
                  <a:pt x="1633" y="694"/>
                  <a:pt x="1633" y="694"/>
                  <a:pt x="1633" y="694"/>
                </a:cubicBezTo>
                <a:cubicBezTo>
                  <a:pt x="1630" y="694"/>
                  <a:pt x="1630" y="694"/>
                  <a:pt x="1630" y="694"/>
                </a:cubicBezTo>
                <a:cubicBezTo>
                  <a:pt x="1620" y="696"/>
                  <a:pt x="1620" y="696"/>
                  <a:pt x="1620" y="696"/>
                </a:cubicBezTo>
                <a:cubicBezTo>
                  <a:pt x="1613" y="699"/>
                  <a:pt x="1613" y="699"/>
                  <a:pt x="1613" y="699"/>
                </a:cubicBezTo>
                <a:cubicBezTo>
                  <a:pt x="1611" y="698"/>
                  <a:pt x="1611" y="698"/>
                  <a:pt x="1611" y="698"/>
                </a:cubicBezTo>
                <a:cubicBezTo>
                  <a:pt x="1597" y="702"/>
                  <a:pt x="1597" y="702"/>
                  <a:pt x="1597" y="702"/>
                </a:cubicBezTo>
                <a:cubicBezTo>
                  <a:pt x="1594" y="702"/>
                  <a:pt x="1594" y="702"/>
                  <a:pt x="1594" y="702"/>
                </a:cubicBezTo>
                <a:cubicBezTo>
                  <a:pt x="1594" y="701"/>
                  <a:pt x="1594" y="700"/>
                  <a:pt x="1597" y="701"/>
                </a:cubicBezTo>
                <a:cubicBezTo>
                  <a:pt x="1597" y="701"/>
                  <a:pt x="1597" y="701"/>
                  <a:pt x="1597" y="701"/>
                </a:cubicBezTo>
                <a:cubicBezTo>
                  <a:pt x="1596" y="699"/>
                  <a:pt x="1607" y="702"/>
                  <a:pt x="1593" y="699"/>
                </a:cubicBezTo>
                <a:cubicBezTo>
                  <a:pt x="1592" y="701"/>
                  <a:pt x="1592" y="701"/>
                  <a:pt x="1592" y="701"/>
                </a:cubicBezTo>
                <a:cubicBezTo>
                  <a:pt x="1589" y="700"/>
                  <a:pt x="1597" y="698"/>
                  <a:pt x="1589" y="702"/>
                </a:cubicBezTo>
                <a:cubicBezTo>
                  <a:pt x="1587" y="700"/>
                  <a:pt x="1587" y="700"/>
                  <a:pt x="1587" y="700"/>
                </a:cubicBezTo>
                <a:cubicBezTo>
                  <a:pt x="1587" y="703"/>
                  <a:pt x="1587" y="703"/>
                  <a:pt x="1587" y="703"/>
                </a:cubicBezTo>
                <a:cubicBezTo>
                  <a:pt x="1586" y="702"/>
                  <a:pt x="1586" y="702"/>
                  <a:pt x="1586" y="702"/>
                </a:cubicBezTo>
                <a:cubicBezTo>
                  <a:pt x="1582" y="703"/>
                  <a:pt x="1582" y="703"/>
                  <a:pt x="1582" y="703"/>
                </a:cubicBezTo>
                <a:cubicBezTo>
                  <a:pt x="1581" y="705"/>
                  <a:pt x="1581" y="705"/>
                  <a:pt x="1581" y="705"/>
                </a:cubicBezTo>
                <a:cubicBezTo>
                  <a:pt x="1582" y="705"/>
                  <a:pt x="1583" y="704"/>
                  <a:pt x="1581" y="702"/>
                </a:cubicBezTo>
                <a:cubicBezTo>
                  <a:pt x="1577" y="704"/>
                  <a:pt x="1577" y="704"/>
                  <a:pt x="1577" y="704"/>
                </a:cubicBezTo>
                <a:cubicBezTo>
                  <a:pt x="1572" y="705"/>
                  <a:pt x="1572" y="705"/>
                  <a:pt x="1572" y="705"/>
                </a:cubicBezTo>
                <a:cubicBezTo>
                  <a:pt x="1570" y="707"/>
                  <a:pt x="1570" y="707"/>
                  <a:pt x="1570" y="707"/>
                </a:cubicBezTo>
                <a:cubicBezTo>
                  <a:pt x="1566" y="707"/>
                  <a:pt x="1566" y="707"/>
                  <a:pt x="1566" y="707"/>
                </a:cubicBezTo>
                <a:cubicBezTo>
                  <a:pt x="1561" y="709"/>
                  <a:pt x="1561" y="709"/>
                  <a:pt x="1561" y="709"/>
                </a:cubicBezTo>
                <a:cubicBezTo>
                  <a:pt x="1559" y="708"/>
                  <a:pt x="1559" y="708"/>
                  <a:pt x="1559" y="708"/>
                </a:cubicBezTo>
                <a:cubicBezTo>
                  <a:pt x="1557" y="710"/>
                  <a:pt x="1571" y="706"/>
                  <a:pt x="1554" y="709"/>
                </a:cubicBezTo>
                <a:cubicBezTo>
                  <a:pt x="1553" y="710"/>
                  <a:pt x="1556" y="710"/>
                  <a:pt x="1554" y="711"/>
                </a:cubicBezTo>
                <a:cubicBezTo>
                  <a:pt x="1559" y="712"/>
                  <a:pt x="1559" y="712"/>
                  <a:pt x="1559" y="712"/>
                </a:cubicBezTo>
                <a:cubicBezTo>
                  <a:pt x="1555" y="715"/>
                  <a:pt x="1555" y="715"/>
                  <a:pt x="1555" y="715"/>
                </a:cubicBezTo>
                <a:cubicBezTo>
                  <a:pt x="1549" y="717"/>
                  <a:pt x="1549" y="717"/>
                  <a:pt x="1549" y="717"/>
                </a:cubicBezTo>
                <a:cubicBezTo>
                  <a:pt x="1548" y="718"/>
                  <a:pt x="1548" y="718"/>
                  <a:pt x="1548" y="718"/>
                </a:cubicBezTo>
                <a:cubicBezTo>
                  <a:pt x="1546" y="718"/>
                  <a:pt x="1546" y="718"/>
                  <a:pt x="1546" y="718"/>
                </a:cubicBezTo>
                <a:cubicBezTo>
                  <a:pt x="1541" y="725"/>
                  <a:pt x="1541" y="725"/>
                  <a:pt x="1541" y="725"/>
                </a:cubicBezTo>
                <a:cubicBezTo>
                  <a:pt x="1534" y="733"/>
                  <a:pt x="1534" y="733"/>
                  <a:pt x="1534" y="733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41" y="732"/>
                  <a:pt x="1541" y="732"/>
                  <a:pt x="1541" y="732"/>
                </a:cubicBezTo>
                <a:cubicBezTo>
                  <a:pt x="1548" y="733"/>
                  <a:pt x="1548" y="733"/>
                  <a:pt x="1548" y="733"/>
                </a:cubicBezTo>
                <a:cubicBezTo>
                  <a:pt x="1544" y="731"/>
                  <a:pt x="1544" y="731"/>
                  <a:pt x="1544" y="731"/>
                </a:cubicBezTo>
                <a:cubicBezTo>
                  <a:pt x="1545" y="730"/>
                  <a:pt x="1545" y="730"/>
                  <a:pt x="1545" y="730"/>
                </a:cubicBezTo>
                <a:cubicBezTo>
                  <a:pt x="1548" y="732"/>
                  <a:pt x="1548" y="732"/>
                  <a:pt x="1548" y="732"/>
                </a:cubicBezTo>
                <a:cubicBezTo>
                  <a:pt x="1559" y="728"/>
                  <a:pt x="1559" y="728"/>
                  <a:pt x="1559" y="728"/>
                </a:cubicBezTo>
                <a:cubicBezTo>
                  <a:pt x="1558" y="730"/>
                  <a:pt x="1558" y="730"/>
                  <a:pt x="1558" y="730"/>
                </a:cubicBezTo>
                <a:cubicBezTo>
                  <a:pt x="1566" y="730"/>
                  <a:pt x="1566" y="730"/>
                  <a:pt x="1566" y="730"/>
                </a:cubicBezTo>
                <a:cubicBezTo>
                  <a:pt x="1567" y="729"/>
                  <a:pt x="1567" y="729"/>
                  <a:pt x="1567" y="729"/>
                </a:cubicBezTo>
                <a:cubicBezTo>
                  <a:pt x="1562" y="728"/>
                  <a:pt x="1562" y="728"/>
                  <a:pt x="1562" y="728"/>
                </a:cubicBezTo>
                <a:cubicBezTo>
                  <a:pt x="1562" y="726"/>
                  <a:pt x="1562" y="726"/>
                  <a:pt x="1562" y="726"/>
                </a:cubicBezTo>
                <a:cubicBezTo>
                  <a:pt x="1567" y="723"/>
                  <a:pt x="1563" y="733"/>
                  <a:pt x="1568" y="723"/>
                </a:cubicBezTo>
                <a:cubicBezTo>
                  <a:pt x="1569" y="726"/>
                  <a:pt x="1569" y="726"/>
                  <a:pt x="1569" y="726"/>
                </a:cubicBezTo>
                <a:cubicBezTo>
                  <a:pt x="1578" y="726"/>
                  <a:pt x="1578" y="726"/>
                  <a:pt x="1578" y="726"/>
                </a:cubicBezTo>
                <a:cubicBezTo>
                  <a:pt x="1585" y="725"/>
                  <a:pt x="1585" y="725"/>
                  <a:pt x="1585" y="725"/>
                </a:cubicBezTo>
                <a:cubicBezTo>
                  <a:pt x="1583" y="723"/>
                  <a:pt x="1583" y="731"/>
                  <a:pt x="1585" y="723"/>
                </a:cubicBezTo>
                <a:cubicBezTo>
                  <a:pt x="1586" y="723"/>
                  <a:pt x="1586" y="723"/>
                  <a:pt x="1586" y="723"/>
                </a:cubicBezTo>
                <a:cubicBezTo>
                  <a:pt x="1586" y="724"/>
                  <a:pt x="1586" y="724"/>
                  <a:pt x="1586" y="724"/>
                </a:cubicBezTo>
                <a:cubicBezTo>
                  <a:pt x="1591" y="723"/>
                  <a:pt x="1591" y="723"/>
                  <a:pt x="1591" y="723"/>
                </a:cubicBezTo>
                <a:cubicBezTo>
                  <a:pt x="1591" y="722"/>
                  <a:pt x="1591" y="722"/>
                  <a:pt x="1591" y="722"/>
                </a:cubicBezTo>
                <a:cubicBezTo>
                  <a:pt x="1594" y="720"/>
                  <a:pt x="1597" y="723"/>
                  <a:pt x="1597" y="720"/>
                </a:cubicBezTo>
                <a:cubicBezTo>
                  <a:pt x="1597" y="721"/>
                  <a:pt x="1600" y="719"/>
                  <a:pt x="1597" y="722"/>
                </a:cubicBezTo>
                <a:cubicBezTo>
                  <a:pt x="1598" y="721"/>
                  <a:pt x="1598" y="724"/>
                  <a:pt x="1599" y="720"/>
                </a:cubicBezTo>
                <a:cubicBezTo>
                  <a:pt x="1599" y="719"/>
                  <a:pt x="1599" y="719"/>
                  <a:pt x="1599" y="719"/>
                </a:cubicBezTo>
                <a:cubicBezTo>
                  <a:pt x="1603" y="717"/>
                  <a:pt x="1603" y="717"/>
                  <a:pt x="1603" y="717"/>
                </a:cubicBezTo>
                <a:cubicBezTo>
                  <a:pt x="1602" y="715"/>
                  <a:pt x="1609" y="717"/>
                  <a:pt x="1601" y="715"/>
                </a:cubicBezTo>
                <a:cubicBezTo>
                  <a:pt x="1603" y="714"/>
                  <a:pt x="1603" y="714"/>
                  <a:pt x="1603" y="714"/>
                </a:cubicBezTo>
                <a:cubicBezTo>
                  <a:pt x="1605" y="717"/>
                  <a:pt x="1605" y="717"/>
                  <a:pt x="1605" y="717"/>
                </a:cubicBezTo>
                <a:cubicBezTo>
                  <a:pt x="1613" y="715"/>
                  <a:pt x="1613" y="715"/>
                  <a:pt x="1613" y="715"/>
                </a:cubicBezTo>
                <a:cubicBezTo>
                  <a:pt x="1614" y="717"/>
                  <a:pt x="1614" y="717"/>
                  <a:pt x="1614" y="717"/>
                </a:cubicBezTo>
                <a:cubicBezTo>
                  <a:pt x="1611" y="716"/>
                  <a:pt x="1611" y="716"/>
                  <a:pt x="1611" y="716"/>
                </a:cubicBezTo>
                <a:cubicBezTo>
                  <a:pt x="1611" y="718"/>
                  <a:pt x="1611" y="718"/>
                  <a:pt x="1611" y="718"/>
                </a:cubicBezTo>
                <a:cubicBezTo>
                  <a:pt x="1614" y="718"/>
                  <a:pt x="1614" y="718"/>
                  <a:pt x="1614" y="718"/>
                </a:cubicBezTo>
                <a:cubicBezTo>
                  <a:pt x="1617" y="715"/>
                  <a:pt x="1617" y="715"/>
                  <a:pt x="1617" y="715"/>
                </a:cubicBezTo>
                <a:cubicBezTo>
                  <a:pt x="1616" y="714"/>
                  <a:pt x="1615" y="717"/>
                  <a:pt x="1615" y="715"/>
                </a:cubicBezTo>
                <a:cubicBezTo>
                  <a:pt x="1615" y="714"/>
                  <a:pt x="1613" y="715"/>
                  <a:pt x="1615" y="714"/>
                </a:cubicBezTo>
                <a:cubicBezTo>
                  <a:pt x="1618" y="716"/>
                  <a:pt x="1618" y="716"/>
                  <a:pt x="1618" y="716"/>
                </a:cubicBezTo>
                <a:cubicBezTo>
                  <a:pt x="1623" y="718"/>
                  <a:pt x="1604" y="720"/>
                  <a:pt x="1624" y="712"/>
                </a:cubicBezTo>
                <a:cubicBezTo>
                  <a:pt x="1623" y="714"/>
                  <a:pt x="1623" y="714"/>
                  <a:pt x="1623" y="714"/>
                </a:cubicBezTo>
                <a:cubicBezTo>
                  <a:pt x="1625" y="714"/>
                  <a:pt x="1625" y="714"/>
                  <a:pt x="1625" y="714"/>
                </a:cubicBezTo>
                <a:cubicBezTo>
                  <a:pt x="1626" y="712"/>
                  <a:pt x="1626" y="712"/>
                  <a:pt x="1626" y="712"/>
                </a:cubicBezTo>
                <a:cubicBezTo>
                  <a:pt x="1639" y="708"/>
                  <a:pt x="1639" y="708"/>
                  <a:pt x="1639" y="708"/>
                </a:cubicBezTo>
                <a:cubicBezTo>
                  <a:pt x="1641" y="708"/>
                  <a:pt x="1641" y="703"/>
                  <a:pt x="1645" y="707"/>
                </a:cubicBezTo>
                <a:cubicBezTo>
                  <a:pt x="1639" y="704"/>
                  <a:pt x="1639" y="704"/>
                  <a:pt x="1639" y="704"/>
                </a:cubicBezTo>
                <a:cubicBezTo>
                  <a:pt x="1636" y="705"/>
                  <a:pt x="1636" y="705"/>
                  <a:pt x="1636" y="705"/>
                </a:cubicBezTo>
                <a:cubicBezTo>
                  <a:pt x="1635" y="703"/>
                  <a:pt x="1635" y="703"/>
                  <a:pt x="1635" y="703"/>
                </a:cubicBezTo>
                <a:cubicBezTo>
                  <a:pt x="1625" y="703"/>
                  <a:pt x="1625" y="703"/>
                  <a:pt x="1625" y="703"/>
                </a:cubicBezTo>
                <a:cubicBezTo>
                  <a:pt x="1625" y="704"/>
                  <a:pt x="1625" y="703"/>
                  <a:pt x="1624" y="701"/>
                </a:cubicBezTo>
                <a:cubicBezTo>
                  <a:pt x="1622" y="702"/>
                  <a:pt x="1623" y="707"/>
                  <a:pt x="1619" y="703"/>
                </a:cubicBezTo>
                <a:cubicBezTo>
                  <a:pt x="1617" y="701"/>
                  <a:pt x="1617" y="701"/>
                  <a:pt x="1617" y="701"/>
                </a:cubicBezTo>
                <a:cubicBezTo>
                  <a:pt x="1625" y="698"/>
                  <a:pt x="1625" y="698"/>
                  <a:pt x="1625" y="698"/>
                </a:cubicBezTo>
                <a:cubicBezTo>
                  <a:pt x="1627" y="699"/>
                  <a:pt x="1627" y="699"/>
                  <a:pt x="1627" y="699"/>
                </a:cubicBezTo>
                <a:cubicBezTo>
                  <a:pt x="1625" y="700"/>
                  <a:pt x="1629" y="701"/>
                  <a:pt x="1625" y="700"/>
                </a:cubicBezTo>
                <a:cubicBezTo>
                  <a:pt x="1630" y="702"/>
                  <a:pt x="1630" y="702"/>
                  <a:pt x="1630" y="702"/>
                </a:cubicBezTo>
                <a:cubicBezTo>
                  <a:pt x="1631" y="702"/>
                  <a:pt x="1631" y="702"/>
                  <a:pt x="1631" y="702"/>
                </a:cubicBezTo>
                <a:cubicBezTo>
                  <a:pt x="1630" y="700"/>
                  <a:pt x="1639" y="704"/>
                  <a:pt x="1629" y="699"/>
                </a:cubicBezTo>
                <a:cubicBezTo>
                  <a:pt x="1628" y="698"/>
                  <a:pt x="1628" y="698"/>
                  <a:pt x="1628" y="698"/>
                </a:cubicBezTo>
                <a:cubicBezTo>
                  <a:pt x="1629" y="697"/>
                  <a:pt x="1631" y="696"/>
                  <a:pt x="1631" y="697"/>
                </a:cubicBezTo>
                <a:cubicBezTo>
                  <a:pt x="1631" y="698"/>
                  <a:pt x="1631" y="698"/>
                  <a:pt x="1631" y="698"/>
                </a:cubicBezTo>
                <a:cubicBezTo>
                  <a:pt x="1637" y="703"/>
                  <a:pt x="1637" y="703"/>
                  <a:pt x="1637" y="703"/>
                </a:cubicBezTo>
                <a:cubicBezTo>
                  <a:pt x="1646" y="703"/>
                  <a:pt x="1646" y="703"/>
                  <a:pt x="1646" y="703"/>
                </a:cubicBezTo>
                <a:cubicBezTo>
                  <a:pt x="1645" y="707"/>
                  <a:pt x="1649" y="704"/>
                  <a:pt x="1651" y="705"/>
                </a:cubicBezTo>
                <a:cubicBezTo>
                  <a:pt x="1650" y="709"/>
                  <a:pt x="1650" y="709"/>
                  <a:pt x="1650" y="709"/>
                </a:cubicBezTo>
                <a:cubicBezTo>
                  <a:pt x="1651" y="712"/>
                  <a:pt x="1654" y="708"/>
                  <a:pt x="1654" y="711"/>
                </a:cubicBezTo>
                <a:cubicBezTo>
                  <a:pt x="1654" y="710"/>
                  <a:pt x="1654" y="710"/>
                  <a:pt x="1654" y="710"/>
                </a:cubicBezTo>
                <a:cubicBezTo>
                  <a:pt x="1655" y="711"/>
                  <a:pt x="1655" y="711"/>
                  <a:pt x="1655" y="711"/>
                </a:cubicBezTo>
                <a:cubicBezTo>
                  <a:pt x="1656" y="711"/>
                  <a:pt x="1656" y="711"/>
                  <a:pt x="1656" y="711"/>
                </a:cubicBezTo>
                <a:cubicBezTo>
                  <a:pt x="1657" y="710"/>
                  <a:pt x="1657" y="710"/>
                  <a:pt x="1657" y="710"/>
                </a:cubicBezTo>
                <a:cubicBezTo>
                  <a:pt x="1656" y="709"/>
                  <a:pt x="1656" y="709"/>
                  <a:pt x="1656" y="709"/>
                </a:cubicBezTo>
                <a:cubicBezTo>
                  <a:pt x="1665" y="710"/>
                  <a:pt x="1665" y="710"/>
                  <a:pt x="1665" y="710"/>
                </a:cubicBezTo>
                <a:cubicBezTo>
                  <a:pt x="1672" y="706"/>
                  <a:pt x="1672" y="706"/>
                  <a:pt x="1672" y="706"/>
                </a:cubicBezTo>
                <a:cubicBezTo>
                  <a:pt x="1681" y="704"/>
                  <a:pt x="1681" y="704"/>
                  <a:pt x="1681" y="704"/>
                </a:cubicBezTo>
                <a:cubicBezTo>
                  <a:pt x="1681" y="702"/>
                  <a:pt x="1677" y="707"/>
                  <a:pt x="1681" y="702"/>
                </a:cubicBezTo>
                <a:cubicBezTo>
                  <a:pt x="1686" y="703"/>
                  <a:pt x="1686" y="703"/>
                  <a:pt x="1686" y="703"/>
                </a:cubicBezTo>
                <a:cubicBezTo>
                  <a:pt x="1702" y="700"/>
                  <a:pt x="1702" y="700"/>
                  <a:pt x="1702" y="700"/>
                </a:cubicBezTo>
                <a:cubicBezTo>
                  <a:pt x="1702" y="701"/>
                  <a:pt x="1702" y="701"/>
                  <a:pt x="1702" y="701"/>
                </a:cubicBezTo>
                <a:cubicBezTo>
                  <a:pt x="1708" y="701"/>
                  <a:pt x="1708" y="701"/>
                  <a:pt x="1708" y="701"/>
                </a:cubicBezTo>
                <a:cubicBezTo>
                  <a:pt x="1711" y="702"/>
                  <a:pt x="1700" y="703"/>
                  <a:pt x="1711" y="699"/>
                </a:cubicBezTo>
                <a:cubicBezTo>
                  <a:pt x="1711" y="701"/>
                  <a:pt x="1711" y="701"/>
                  <a:pt x="1711" y="701"/>
                </a:cubicBezTo>
                <a:cubicBezTo>
                  <a:pt x="1718" y="700"/>
                  <a:pt x="1718" y="700"/>
                  <a:pt x="1718" y="700"/>
                </a:cubicBezTo>
                <a:cubicBezTo>
                  <a:pt x="1719" y="699"/>
                  <a:pt x="1719" y="699"/>
                  <a:pt x="1719" y="699"/>
                </a:cubicBezTo>
                <a:cubicBezTo>
                  <a:pt x="1716" y="697"/>
                  <a:pt x="1716" y="697"/>
                  <a:pt x="1716" y="697"/>
                </a:cubicBezTo>
                <a:cubicBezTo>
                  <a:pt x="1721" y="696"/>
                  <a:pt x="1721" y="696"/>
                  <a:pt x="1721" y="696"/>
                </a:cubicBezTo>
                <a:cubicBezTo>
                  <a:pt x="1722" y="697"/>
                  <a:pt x="1722" y="697"/>
                  <a:pt x="1722" y="697"/>
                </a:cubicBezTo>
                <a:cubicBezTo>
                  <a:pt x="1731" y="692"/>
                  <a:pt x="1731" y="692"/>
                  <a:pt x="1731" y="692"/>
                </a:cubicBezTo>
                <a:cubicBezTo>
                  <a:pt x="1734" y="693"/>
                  <a:pt x="1737" y="686"/>
                  <a:pt x="1739" y="693"/>
                </a:cubicBezTo>
                <a:cubicBezTo>
                  <a:pt x="1751" y="688"/>
                  <a:pt x="1751" y="688"/>
                  <a:pt x="1751" y="688"/>
                </a:cubicBezTo>
                <a:cubicBezTo>
                  <a:pt x="1752" y="686"/>
                  <a:pt x="1752" y="686"/>
                  <a:pt x="1752" y="686"/>
                </a:cubicBezTo>
                <a:cubicBezTo>
                  <a:pt x="1753" y="688"/>
                  <a:pt x="1753" y="688"/>
                  <a:pt x="1753" y="688"/>
                </a:cubicBezTo>
                <a:cubicBezTo>
                  <a:pt x="1756" y="687"/>
                  <a:pt x="1756" y="687"/>
                  <a:pt x="1756" y="687"/>
                </a:cubicBezTo>
                <a:cubicBezTo>
                  <a:pt x="1760" y="689"/>
                  <a:pt x="1760" y="689"/>
                  <a:pt x="1760" y="689"/>
                </a:cubicBezTo>
                <a:cubicBezTo>
                  <a:pt x="1765" y="693"/>
                  <a:pt x="1765" y="693"/>
                  <a:pt x="1765" y="693"/>
                </a:cubicBezTo>
                <a:cubicBezTo>
                  <a:pt x="1761" y="696"/>
                  <a:pt x="1761" y="696"/>
                  <a:pt x="1761" y="696"/>
                </a:cubicBezTo>
                <a:cubicBezTo>
                  <a:pt x="1758" y="695"/>
                  <a:pt x="1758" y="695"/>
                  <a:pt x="1758" y="695"/>
                </a:cubicBezTo>
                <a:cubicBezTo>
                  <a:pt x="1758" y="697"/>
                  <a:pt x="1754" y="693"/>
                  <a:pt x="1756" y="698"/>
                </a:cubicBezTo>
                <a:cubicBezTo>
                  <a:pt x="1755" y="697"/>
                  <a:pt x="1755" y="697"/>
                  <a:pt x="1755" y="697"/>
                </a:cubicBezTo>
                <a:cubicBezTo>
                  <a:pt x="1743" y="701"/>
                  <a:pt x="1743" y="701"/>
                  <a:pt x="1743" y="701"/>
                </a:cubicBezTo>
                <a:cubicBezTo>
                  <a:pt x="1742" y="704"/>
                  <a:pt x="1742" y="704"/>
                  <a:pt x="1742" y="704"/>
                </a:cubicBezTo>
                <a:cubicBezTo>
                  <a:pt x="1728" y="705"/>
                  <a:pt x="1728" y="705"/>
                  <a:pt x="1728" y="705"/>
                </a:cubicBezTo>
                <a:cubicBezTo>
                  <a:pt x="1726" y="708"/>
                  <a:pt x="1726" y="708"/>
                  <a:pt x="1726" y="708"/>
                </a:cubicBezTo>
                <a:cubicBezTo>
                  <a:pt x="1718" y="710"/>
                  <a:pt x="1718" y="710"/>
                  <a:pt x="1718" y="710"/>
                </a:cubicBezTo>
                <a:cubicBezTo>
                  <a:pt x="1715" y="712"/>
                  <a:pt x="1715" y="712"/>
                  <a:pt x="1715" y="712"/>
                </a:cubicBezTo>
                <a:cubicBezTo>
                  <a:pt x="1707" y="715"/>
                  <a:pt x="1707" y="715"/>
                  <a:pt x="1707" y="715"/>
                </a:cubicBezTo>
                <a:cubicBezTo>
                  <a:pt x="1707" y="718"/>
                  <a:pt x="1707" y="718"/>
                  <a:pt x="1707" y="718"/>
                </a:cubicBezTo>
                <a:cubicBezTo>
                  <a:pt x="1701" y="718"/>
                  <a:pt x="1701" y="718"/>
                  <a:pt x="1701" y="718"/>
                </a:cubicBezTo>
                <a:cubicBezTo>
                  <a:pt x="1701" y="718"/>
                  <a:pt x="1702" y="720"/>
                  <a:pt x="1701" y="717"/>
                </a:cubicBezTo>
                <a:cubicBezTo>
                  <a:pt x="1693" y="722"/>
                  <a:pt x="1693" y="722"/>
                  <a:pt x="1693" y="722"/>
                </a:cubicBezTo>
                <a:cubicBezTo>
                  <a:pt x="1690" y="722"/>
                  <a:pt x="1690" y="722"/>
                  <a:pt x="1690" y="722"/>
                </a:cubicBezTo>
                <a:cubicBezTo>
                  <a:pt x="1688" y="725"/>
                  <a:pt x="1688" y="725"/>
                  <a:pt x="1688" y="725"/>
                </a:cubicBezTo>
                <a:cubicBezTo>
                  <a:pt x="1687" y="722"/>
                  <a:pt x="1687" y="722"/>
                  <a:pt x="1687" y="722"/>
                </a:cubicBezTo>
                <a:cubicBezTo>
                  <a:pt x="1683" y="724"/>
                  <a:pt x="1683" y="724"/>
                  <a:pt x="1683" y="724"/>
                </a:cubicBezTo>
                <a:cubicBezTo>
                  <a:pt x="1683" y="724"/>
                  <a:pt x="1679" y="722"/>
                  <a:pt x="1683" y="727"/>
                </a:cubicBezTo>
                <a:cubicBezTo>
                  <a:pt x="1680" y="727"/>
                  <a:pt x="1680" y="727"/>
                  <a:pt x="1680" y="727"/>
                </a:cubicBezTo>
                <a:cubicBezTo>
                  <a:pt x="1679" y="729"/>
                  <a:pt x="1679" y="729"/>
                  <a:pt x="1679" y="729"/>
                </a:cubicBezTo>
                <a:cubicBezTo>
                  <a:pt x="1675" y="729"/>
                  <a:pt x="1675" y="729"/>
                  <a:pt x="1675" y="729"/>
                </a:cubicBezTo>
                <a:cubicBezTo>
                  <a:pt x="1673" y="732"/>
                  <a:pt x="1673" y="732"/>
                  <a:pt x="1673" y="732"/>
                </a:cubicBezTo>
                <a:cubicBezTo>
                  <a:pt x="1667" y="730"/>
                  <a:pt x="1667" y="730"/>
                  <a:pt x="1667" y="730"/>
                </a:cubicBezTo>
                <a:cubicBezTo>
                  <a:pt x="1662" y="731"/>
                  <a:pt x="1662" y="731"/>
                  <a:pt x="1662" y="731"/>
                </a:cubicBezTo>
                <a:cubicBezTo>
                  <a:pt x="1662" y="733"/>
                  <a:pt x="1662" y="733"/>
                  <a:pt x="1662" y="733"/>
                </a:cubicBezTo>
                <a:cubicBezTo>
                  <a:pt x="1667" y="736"/>
                  <a:pt x="1667" y="736"/>
                  <a:pt x="1667" y="736"/>
                </a:cubicBezTo>
                <a:cubicBezTo>
                  <a:pt x="1671" y="740"/>
                  <a:pt x="1671" y="740"/>
                  <a:pt x="1671" y="740"/>
                </a:cubicBezTo>
                <a:cubicBezTo>
                  <a:pt x="1668" y="742"/>
                  <a:pt x="1668" y="742"/>
                  <a:pt x="1668" y="742"/>
                </a:cubicBezTo>
                <a:cubicBezTo>
                  <a:pt x="1664" y="738"/>
                  <a:pt x="1664" y="738"/>
                  <a:pt x="1664" y="738"/>
                </a:cubicBezTo>
                <a:cubicBezTo>
                  <a:pt x="1645" y="741"/>
                  <a:pt x="1645" y="741"/>
                  <a:pt x="1645" y="741"/>
                </a:cubicBezTo>
                <a:cubicBezTo>
                  <a:pt x="1643" y="740"/>
                  <a:pt x="1643" y="740"/>
                  <a:pt x="1643" y="740"/>
                </a:cubicBezTo>
                <a:cubicBezTo>
                  <a:pt x="1631" y="743"/>
                  <a:pt x="1631" y="743"/>
                  <a:pt x="1631" y="743"/>
                </a:cubicBezTo>
                <a:cubicBezTo>
                  <a:pt x="1631" y="743"/>
                  <a:pt x="1631" y="743"/>
                  <a:pt x="1631" y="743"/>
                </a:cubicBezTo>
                <a:cubicBezTo>
                  <a:pt x="1625" y="743"/>
                  <a:pt x="1625" y="743"/>
                  <a:pt x="1625" y="743"/>
                </a:cubicBezTo>
                <a:cubicBezTo>
                  <a:pt x="1625" y="744"/>
                  <a:pt x="1625" y="744"/>
                  <a:pt x="1625" y="744"/>
                </a:cubicBezTo>
                <a:cubicBezTo>
                  <a:pt x="1622" y="743"/>
                  <a:pt x="1622" y="743"/>
                  <a:pt x="1622" y="743"/>
                </a:cubicBezTo>
                <a:cubicBezTo>
                  <a:pt x="1618" y="746"/>
                  <a:pt x="1618" y="746"/>
                  <a:pt x="1618" y="746"/>
                </a:cubicBezTo>
                <a:cubicBezTo>
                  <a:pt x="1618" y="746"/>
                  <a:pt x="1616" y="748"/>
                  <a:pt x="1616" y="745"/>
                </a:cubicBezTo>
                <a:cubicBezTo>
                  <a:pt x="1615" y="746"/>
                  <a:pt x="1615" y="746"/>
                  <a:pt x="1615" y="746"/>
                </a:cubicBezTo>
                <a:cubicBezTo>
                  <a:pt x="1602" y="748"/>
                  <a:pt x="1602" y="748"/>
                  <a:pt x="1602" y="748"/>
                </a:cubicBezTo>
                <a:cubicBezTo>
                  <a:pt x="1574" y="757"/>
                  <a:pt x="1574" y="757"/>
                  <a:pt x="1574" y="757"/>
                </a:cubicBezTo>
                <a:cubicBezTo>
                  <a:pt x="1569" y="760"/>
                  <a:pt x="1569" y="760"/>
                  <a:pt x="1569" y="760"/>
                </a:cubicBezTo>
                <a:cubicBezTo>
                  <a:pt x="1566" y="759"/>
                  <a:pt x="1566" y="759"/>
                  <a:pt x="1566" y="759"/>
                </a:cubicBezTo>
                <a:cubicBezTo>
                  <a:pt x="1563" y="760"/>
                  <a:pt x="1563" y="760"/>
                  <a:pt x="1563" y="760"/>
                </a:cubicBezTo>
                <a:cubicBezTo>
                  <a:pt x="1563" y="761"/>
                  <a:pt x="1563" y="761"/>
                  <a:pt x="1563" y="761"/>
                </a:cubicBezTo>
                <a:cubicBezTo>
                  <a:pt x="1565" y="762"/>
                  <a:pt x="1565" y="762"/>
                  <a:pt x="1565" y="762"/>
                </a:cubicBezTo>
                <a:cubicBezTo>
                  <a:pt x="1539" y="771"/>
                  <a:pt x="1539" y="771"/>
                  <a:pt x="1539" y="771"/>
                </a:cubicBezTo>
                <a:cubicBezTo>
                  <a:pt x="1531" y="775"/>
                  <a:pt x="1531" y="775"/>
                  <a:pt x="1531" y="775"/>
                </a:cubicBezTo>
                <a:cubicBezTo>
                  <a:pt x="1528" y="775"/>
                  <a:pt x="1528" y="775"/>
                  <a:pt x="1528" y="775"/>
                </a:cubicBezTo>
                <a:cubicBezTo>
                  <a:pt x="1527" y="777"/>
                  <a:pt x="1527" y="777"/>
                  <a:pt x="1527" y="777"/>
                </a:cubicBezTo>
                <a:cubicBezTo>
                  <a:pt x="1525" y="776"/>
                  <a:pt x="1525" y="776"/>
                  <a:pt x="1525" y="776"/>
                </a:cubicBezTo>
                <a:cubicBezTo>
                  <a:pt x="1519" y="779"/>
                  <a:pt x="1519" y="779"/>
                  <a:pt x="1519" y="779"/>
                </a:cubicBezTo>
                <a:cubicBezTo>
                  <a:pt x="1519" y="779"/>
                  <a:pt x="1521" y="781"/>
                  <a:pt x="1518" y="778"/>
                </a:cubicBezTo>
                <a:cubicBezTo>
                  <a:pt x="1502" y="782"/>
                  <a:pt x="1502" y="782"/>
                  <a:pt x="1502" y="782"/>
                </a:cubicBezTo>
                <a:cubicBezTo>
                  <a:pt x="1498" y="783"/>
                  <a:pt x="1498" y="783"/>
                  <a:pt x="1498" y="783"/>
                </a:cubicBezTo>
                <a:cubicBezTo>
                  <a:pt x="1486" y="787"/>
                  <a:pt x="1486" y="787"/>
                  <a:pt x="1486" y="787"/>
                </a:cubicBezTo>
                <a:cubicBezTo>
                  <a:pt x="1480" y="790"/>
                  <a:pt x="1480" y="790"/>
                  <a:pt x="1480" y="790"/>
                </a:cubicBezTo>
                <a:cubicBezTo>
                  <a:pt x="1465" y="805"/>
                  <a:pt x="1465" y="805"/>
                  <a:pt x="1465" y="805"/>
                </a:cubicBezTo>
                <a:cubicBezTo>
                  <a:pt x="1459" y="812"/>
                  <a:pt x="1459" y="812"/>
                  <a:pt x="1459" y="812"/>
                </a:cubicBezTo>
                <a:cubicBezTo>
                  <a:pt x="1454" y="816"/>
                  <a:pt x="1454" y="816"/>
                  <a:pt x="1454" y="816"/>
                </a:cubicBezTo>
                <a:cubicBezTo>
                  <a:pt x="1454" y="820"/>
                  <a:pt x="1467" y="802"/>
                  <a:pt x="1448" y="822"/>
                </a:cubicBezTo>
                <a:cubicBezTo>
                  <a:pt x="1440" y="828"/>
                  <a:pt x="1440" y="828"/>
                  <a:pt x="1440" y="828"/>
                </a:cubicBezTo>
                <a:cubicBezTo>
                  <a:pt x="1439" y="829"/>
                  <a:pt x="1439" y="829"/>
                  <a:pt x="1439" y="829"/>
                </a:cubicBezTo>
                <a:cubicBezTo>
                  <a:pt x="1440" y="830"/>
                  <a:pt x="1440" y="830"/>
                  <a:pt x="1440" y="830"/>
                </a:cubicBezTo>
                <a:cubicBezTo>
                  <a:pt x="1439" y="832"/>
                  <a:pt x="1439" y="832"/>
                  <a:pt x="1439" y="832"/>
                </a:cubicBezTo>
                <a:cubicBezTo>
                  <a:pt x="1438" y="831"/>
                  <a:pt x="1438" y="831"/>
                  <a:pt x="1438" y="831"/>
                </a:cubicBezTo>
                <a:cubicBezTo>
                  <a:pt x="1433" y="835"/>
                  <a:pt x="1433" y="835"/>
                  <a:pt x="1433" y="835"/>
                </a:cubicBezTo>
                <a:cubicBezTo>
                  <a:pt x="1433" y="837"/>
                  <a:pt x="1433" y="837"/>
                  <a:pt x="1433" y="837"/>
                </a:cubicBezTo>
                <a:cubicBezTo>
                  <a:pt x="1429" y="841"/>
                  <a:pt x="1429" y="841"/>
                  <a:pt x="1429" y="841"/>
                </a:cubicBezTo>
                <a:cubicBezTo>
                  <a:pt x="1417" y="851"/>
                  <a:pt x="1417" y="851"/>
                  <a:pt x="1417" y="851"/>
                </a:cubicBezTo>
                <a:cubicBezTo>
                  <a:pt x="1415" y="855"/>
                  <a:pt x="1415" y="855"/>
                  <a:pt x="1415" y="855"/>
                </a:cubicBezTo>
                <a:cubicBezTo>
                  <a:pt x="1409" y="858"/>
                  <a:pt x="1409" y="858"/>
                  <a:pt x="1409" y="858"/>
                </a:cubicBezTo>
                <a:cubicBezTo>
                  <a:pt x="1408" y="857"/>
                  <a:pt x="1407" y="857"/>
                  <a:pt x="1407" y="858"/>
                </a:cubicBezTo>
                <a:cubicBezTo>
                  <a:pt x="1406" y="862"/>
                  <a:pt x="1406" y="862"/>
                  <a:pt x="1406" y="862"/>
                </a:cubicBezTo>
                <a:cubicBezTo>
                  <a:pt x="1398" y="869"/>
                  <a:pt x="1398" y="869"/>
                  <a:pt x="1398" y="869"/>
                </a:cubicBezTo>
                <a:cubicBezTo>
                  <a:pt x="1397" y="869"/>
                  <a:pt x="1397" y="869"/>
                  <a:pt x="1397" y="869"/>
                </a:cubicBezTo>
                <a:cubicBezTo>
                  <a:pt x="1396" y="869"/>
                  <a:pt x="1396" y="869"/>
                  <a:pt x="1396" y="869"/>
                </a:cubicBezTo>
                <a:cubicBezTo>
                  <a:pt x="1396" y="872"/>
                  <a:pt x="1396" y="872"/>
                  <a:pt x="1396" y="872"/>
                </a:cubicBezTo>
                <a:cubicBezTo>
                  <a:pt x="1389" y="878"/>
                  <a:pt x="1389" y="878"/>
                  <a:pt x="1389" y="878"/>
                </a:cubicBezTo>
                <a:cubicBezTo>
                  <a:pt x="1386" y="880"/>
                  <a:pt x="1386" y="880"/>
                  <a:pt x="1386" y="880"/>
                </a:cubicBezTo>
                <a:cubicBezTo>
                  <a:pt x="1386" y="880"/>
                  <a:pt x="1389" y="874"/>
                  <a:pt x="1385" y="881"/>
                </a:cubicBezTo>
                <a:cubicBezTo>
                  <a:pt x="1384" y="881"/>
                  <a:pt x="1384" y="881"/>
                  <a:pt x="1384" y="881"/>
                </a:cubicBezTo>
                <a:cubicBezTo>
                  <a:pt x="1385" y="884"/>
                  <a:pt x="1385" y="884"/>
                  <a:pt x="1385" y="884"/>
                </a:cubicBezTo>
                <a:cubicBezTo>
                  <a:pt x="1381" y="886"/>
                  <a:pt x="1381" y="886"/>
                  <a:pt x="1381" y="886"/>
                </a:cubicBezTo>
                <a:cubicBezTo>
                  <a:pt x="1380" y="887"/>
                  <a:pt x="1380" y="887"/>
                  <a:pt x="1380" y="887"/>
                </a:cubicBezTo>
                <a:cubicBezTo>
                  <a:pt x="1378" y="886"/>
                  <a:pt x="1388" y="884"/>
                  <a:pt x="1377" y="886"/>
                </a:cubicBezTo>
                <a:cubicBezTo>
                  <a:pt x="1375" y="889"/>
                  <a:pt x="1375" y="889"/>
                  <a:pt x="1375" y="889"/>
                </a:cubicBezTo>
                <a:cubicBezTo>
                  <a:pt x="1377" y="890"/>
                  <a:pt x="1377" y="890"/>
                  <a:pt x="1377" y="890"/>
                </a:cubicBezTo>
                <a:cubicBezTo>
                  <a:pt x="1371" y="894"/>
                  <a:pt x="1371" y="894"/>
                  <a:pt x="1371" y="894"/>
                </a:cubicBezTo>
                <a:cubicBezTo>
                  <a:pt x="1369" y="894"/>
                  <a:pt x="1369" y="894"/>
                  <a:pt x="1369" y="894"/>
                </a:cubicBezTo>
                <a:cubicBezTo>
                  <a:pt x="1369" y="897"/>
                  <a:pt x="1369" y="897"/>
                  <a:pt x="1369" y="897"/>
                </a:cubicBezTo>
                <a:cubicBezTo>
                  <a:pt x="1365" y="900"/>
                  <a:pt x="1365" y="900"/>
                  <a:pt x="1365" y="900"/>
                </a:cubicBezTo>
                <a:cubicBezTo>
                  <a:pt x="1364" y="902"/>
                  <a:pt x="1364" y="902"/>
                  <a:pt x="1364" y="902"/>
                </a:cubicBezTo>
                <a:cubicBezTo>
                  <a:pt x="1360" y="902"/>
                  <a:pt x="1360" y="902"/>
                  <a:pt x="1360" y="902"/>
                </a:cubicBezTo>
                <a:cubicBezTo>
                  <a:pt x="1360" y="904"/>
                  <a:pt x="1360" y="904"/>
                  <a:pt x="1360" y="904"/>
                </a:cubicBezTo>
                <a:cubicBezTo>
                  <a:pt x="1353" y="909"/>
                  <a:pt x="1353" y="909"/>
                  <a:pt x="1353" y="909"/>
                </a:cubicBezTo>
                <a:cubicBezTo>
                  <a:pt x="1352" y="909"/>
                  <a:pt x="1355" y="904"/>
                  <a:pt x="1355" y="911"/>
                </a:cubicBezTo>
                <a:cubicBezTo>
                  <a:pt x="1352" y="912"/>
                  <a:pt x="1352" y="912"/>
                  <a:pt x="1352" y="912"/>
                </a:cubicBezTo>
                <a:cubicBezTo>
                  <a:pt x="1350" y="915"/>
                  <a:pt x="1350" y="915"/>
                  <a:pt x="1350" y="915"/>
                </a:cubicBezTo>
                <a:cubicBezTo>
                  <a:pt x="1345" y="916"/>
                  <a:pt x="1345" y="916"/>
                  <a:pt x="1345" y="916"/>
                </a:cubicBezTo>
                <a:cubicBezTo>
                  <a:pt x="1345" y="919"/>
                  <a:pt x="1345" y="919"/>
                  <a:pt x="1345" y="919"/>
                </a:cubicBezTo>
                <a:cubicBezTo>
                  <a:pt x="1341" y="922"/>
                  <a:pt x="1341" y="922"/>
                  <a:pt x="1341" y="922"/>
                </a:cubicBezTo>
                <a:cubicBezTo>
                  <a:pt x="1338" y="922"/>
                  <a:pt x="1338" y="922"/>
                  <a:pt x="1338" y="922"/>
                </a:cubicBezTo>
                <a:cubicBezTo>
                  <a:pt x="1339" y="925"/>
                  <a:pt x="1339" y="925"/>
                  <a:pt x="1339" y="925"/>
                </a:cubicBezTo>
                <a:cubicBezTo>
                  <a:pt x="1335" y="929"/>
                  <a:pt x="1335" y="929"/>
                  <a:pt x="1335" y="929"/>
                </a:cubicBezTo>
                <a:cubicBezTo>
                  <a:pt x="1333" y="929"/>
                  <a:pt x="1333" y="929"/>
                  <a:pt x="1333" y="929"/>
                </a:cubicBezTo>
                <a:cubicBezTo>
                  <a:pt x="1320" y="939"/>
                  <a:pt x="1320" y="939"/>
                  <a:pt x="1320" y="939"/>
                </a:cubicBezTo>
                <a:cubicBezTo>
                  <a:pt x="1321" y="940"/>
                  <a:pt x="1321" y="940"/>
                  <a:pt x="1321" y="940"/>
                </a:cubicBezTo>
                <a:cubicBezTo>
                  <a:pt x="1318" y="942"/>
                  <a:pt x="1318" y="942"/>
                  <a:pt x="1318" y="942"/>
                </a:cubicBezTo>
                <a:cubicBezTo>
                  <a:pt x="1318" y="944"/>
                  <a:pt x="1314" y="939"/>
                  <a:pt x="1319" y="944"/>
                </a:cubicBezTo>
                <a:cubicBezTo>
                  <a:pt x="1317" y="942"/>
                  <a:pt x="1317" y="942"/>
                  <a:pt x="1317" y="942"/>
                </a:cubicBezTo>
                <a:cubicBezTo>
                  <a:pt x="1313" y="947"/>
                  <a:pt x="1313" y="947"/>
                  <a:pt x="1313" y="947"/>
                </a:cubicBezTo>
                <a:cubicBezTo>
                  <a:pt x="1309" y="948"/>
                  <a:pt x="1309" y="948"/>
                  <a:pt x="1309" y="948"/>
                </a:cubicBezTo>
                <a:cubicBezTo>
                  <a:pt x="1311" y="949"/>
                  <a:pt x="1310" y="950"/>
                  <a:pt x="1309" y="951"/>
                </a:cubicBezTo>
                <a:cubicBezTo>
                  <a:pt x="1304" y="954"/>
                  <a:pt x="1304" y="954"/>
                  <a:pt x="1304" y="954"/>
                </a:cubicBezTo>
                <a:cubicBezTo>
                  <a:pt x="1303" y="957"/>
                  <a:pt x="1303" y="957"/>
                  <a:pt x="1303" y="957"/>
                </a:cubicBezTo>
                <a:cubicBezTo>
                  <a:pt x="1299" y="958"/>
                  <a:pt x="1299" y="958"/>
                  <a:pt x="1299" y="958"/>
                </a:cubicBezTo>
                <a:cubicBezTo>
                  <a:pt x="1296" y="963"/>
                  <a:pt x="1296" y="963"/>
                  <a:pt x="1296" y="963"/>
                </a:cubicBezTo>
                <a:cubicBezTo>
                  <a:pt x="1276" y="981"/>
                  <a:pt x="1255" y="1001"/>
                  <a:pt x="1234" y="1020"/>
                </a:cubicBezTo>
                <a:cubicBezTo>
                  <a:pt x="1235" y="1021"/>
                  <a:pt x="1235" y="1021"/>
                  <a:pt x="1235" y="1021"/>
                </a:cubicBezTo>
                <a:cubicBezTo>
                  <a:pt x="1228" y="1024"/>
                  <a:pt x="1224" y="1034"/>
                  <a:pt x="1217" y="1034"/>
                </a:cubicBezTo>
                <a:cubicBezTo>
                  <a:pt x="1218" y="1035"/>
                  <a:pt x="1218" y="1035"/>
                  <a:pt x="1218" y="1035"/>
                </a:cubicBezTo>
                <a:cubicBezTo>
                  <a:pt x="1214" y="1040"/>
                  <a:pt x="1205" y="1047"/>
                  <a:pt x="1203" y="1051"/>
                </a:cubicBezTo>
                <a:cubicBezTo>
                  <a:pt x="1203" y="1054"/>
                  <a:pt x="1200" y="1055"/>
                  <a:pt x="1198" y="1056"/>
                </a:cubicBezTo>
                <a:cubicBezTo>
                  <a:pt x="1199" y="1057"/>
                  <a:pt x="1199" y="1057"/>
                  <a:pt x="1199" y="1057"/>
                </a:cubicBezTo>
                <a:cubicBezTo>
                  <a:pt x="1199" y="1057"/>
                  <a:pt x="1203" y="1056"/>
                  <a:pt x="1198" y="1059"/>
                </a:cubicBezTo>
                <a:cubicBezTo>
                  <a:pt x="1200" y="1060"/>
                  <a:pt x="1200" y="1060"/>
                  <a:pt x="1200" y="1060"/>
                </a:cubicBezTo>
                <a:cubicBezTo>
                  <a:pt x="1200" y="1062"/>
                  <a:pt x="1198" y="1056"/>
                  <a:pt x="1199" y="1062"/>
                </a:cubicBezTo>
                <a:cubicBezTo>
                  <a:pt x="1195" y="1060"/>
                  <a:pt x="1195" y="1060"/>
                  <a:pt x="1195" y="1060"/>
                </a:cubicBezTo>
                <a:cubicBezTo>
                  <a:pt x="1189" y="1063"/>
                  <a:pt x="1183" y="1068"/>
                  <a:pt x="1179" y="1073"/>
                </a:cubicBezTo>
                <a:cubicBezTo>
                  <a:pt x="1178" y="1076"/>
                  <a:pt x="1178" y="1076"/>
                  <a:pt x="1178" y="1076"/>
                </a:cubicBezTo>
                <a:cubicBezTo>
                  <a:pt x="1172" y="1078"/>
                  <a:pt x="1172" y="1078"/>
                  <a:pt x="1172" y="1078"/>
                </a:cubicBezTo>
                <a:cubicBezTo>
                  <a:pt x="1158" y="1078"/>
                  <a:pt x="1158" y="1078"/>
                  <a:pt x="1158" y="1078"/>
                </a:cubicBezTo>
                <a:cubicBezTo>
                  <a:pt x="1154" y="1075"/>
                  <a:pt x="1154" y="1075"/>
                  <a:pt x="1154" y="1075"/>
                </a:cubicBezTo>
                <a:cubicBezTo>
                  <a:pt x="1157" y="1074"/>
                  <a:pt x="1157" y="1074"/>
                  <a:pt x="1157" y="1074"/>
                </a:cubicBezTo>
                <a:cubicBezTo>
                  <a:pt x="1157" y="1072"/>
                  <a:pt x="1157" y="1072"/>
                  <a:pt x="1157" y="1072"/>
                </a:cubicBezTo>
                <a:cubicBezTo>
                  <a:pt x="1162" y="1066"/>
                  <a:pt x="1162" y="1066"/>
                  <a:pt x="1162" y="1066"/>
                </a:cubicBezTo>
                <a:cubicBezTo>
                  <a:pt x="1161" y="1065"/>
                  <a:pt x="1161" y="1065"/>
                  <a:pt x="1161" y="1065"/>
                </a:cubicBezTo>
                <a:cubicBezTo>
                  <a:pt x="1163" y="1063"/>
                  <a:pt x="1163" y="1063"/>
                  <a:pt x="1163" y="1063"/>
                </a:cubicBezTo>
                <a:cubicBezTo>
                  <a:pt x="1162" y="1062"/>
                  <a:pt x="1162" y="1062"/>
                  <a:pt x="1162" y="1062"/>
                </a:cubicBezTo>
                <a:cubicBezTo>
                  <a:pt x="1160" y="1064"/>
                  <a:pt x="1156" y="1064"/>
                  <a:pt x="1154" y="1066"/>
                </a:cubicBezTo>
                <a:cubicBezTo>
                  <a:pt x="1151" y="1072"/>
                  <a:pt x="1151" y="1072"/>
                  <a:pt x="1151" y="1072"/>
                </a:cubicBezTo>
                <a:cubicBezTo>
                  <a:pt x="1147" y="1074"/>
                  <a:pt x="1147" y="1074"/>
                  <a:pt x="1147" y="1074"/>
                </a:cubicBezTo>
                <a:cubicBezTo>
                  <a:pt x="1148" y="1075"/>
                  <a:pt x="1148" y="1075"/>
                  <a:pt x="1148" y="1075"/>
                </a:cubicBezTo>
                <a:cubicBezTo>
                  <a:pt x="1145" y="1078"/>
                  <a:pt x="1145" y="1078"/>
                  <a:pt x="1145" y="1078"/>
                </a:cubicBezTo>
                <a:cubicBezTo>
                  <a:pt x="1127" y="1078"/>
                  <a:pt x="1127" y="1078"/>
                  <a:pt x="1127" y="1078"/>
                </a:cubicBezTo>
                <a:cubicBezTo>
                  <a:pt x="1127" y="1076"/>
                  <a:pt x="1127" y="1076"/>
                  <a:pt x="1127" y="1076"/>
                </a:cubicBezTo>
                <a:cubicBezTo>
                  <a:pt x="1133" y="1074"/>
                  <a:pt x="1133" y="1074"/>
                  <a:pt x="1133" y="1074"/>
                </a:cubicBezTo>
                <a:cubicBezTo>
                  <a:pt x="1136" y="1071"/>
                  <a:pt x="1136" y="1071"/>
                  <a:pt x="1136" y="1071"/>
                </a:cubicBezTo>
                <a:cubicBezTo>
                  <a:pt x="1135" y="1069"/>
                  <a:pt x="1135" y="1069"/>
                  <a:pt x="1135" y="1069"/>
                </a:cubicBezTo>
                <a:cubicBezTo>
                  <a:pt x="1141" y="1065"/>
                  <a:pt x="1141" y="1065"/>
                  <a:pt x="1141" y="1065"/>
                </a:cubicBezTo>
                <a:cubicBezTo>
                  <a:pt x="1141" y="1064"/>
                  <a:pt x="1142" y="1067"/>
                  <a:pt x="1140" y="1064"/>
                </a:cubicBezTo>
                <a:cubicBezTo>
                  <a:pt x="1146" y="1067"/>
                  <a:pt x="1146" y="1067"/>
                  <a:pt x="1146" y="1067"/>
                </a:cubicBezTo>
                <a:cubicBezTo>
                  <a:pt x="1147" y="1066"/>
                  <a:pt x="1147" y="1066"/>
                  <a:pt x="1147" y="1066"/>
                </a:cubicBezTo>
                <a:cubicBezTo>
                  <a:pt x="1146" y="1065"/>
                  <a:pt x="1146" y="1065"/>
                  <a:pt x="1146" y="1065"/>
                </a:cubicBezTo>
                <a:cubicBezTo>
                  <a:pt x="1143" y="1064"/>
                  <a:pt x="1143" y="1064"/>
                  <a:pt x="1143" y="1064"/>
                </a:cubicBezTo>
                <a:cubicBezTo>
                  <a:pt x="1145" y="1062"/>
                  <a:pt x="1145" y="1062"/>
                  <a:pt x="1145" y="1062"/>
                </a:cubicBezTo>
                <a:cubicBezTo>
                  <a:pt x="1145" y="1060"/>
                  <a:pt x="1145" y="1060"/>
                  <a:pt x="1145" y="1060"/>
                </a:cubicBezTo>
                <a:cubicBezTo>
                  <a:pt x="1142" y="1066"/>
                  <a:pt x="1135" y="1060"/>
                  <a:pt x="1133" y="1062"/>
                </a:cubicBezTo>
                <a:cubicBezTo>
                  <a:pt x="1126" y="1068"/>
                  <a:pt x="1126" y="1068"/>
                  <a:pt x="1126" y="1068"/>
                </a:cubicBezTo>
                <a:cubicBezTo>
                  <a:pt x="1127" y="1068"/>
                  <a:pt x="1127" y="1068"/>
                  <a:pt x="1127" y="1068"/>
                </a:cubicBezTo>
                <a:cubicBezTo>
                  <a:pt x="1117" y="1078"/>
                  <a:pt x="1117" y="1078"/>
                  <a:pt x="1117" y="1078"/>
                </a:cubicBezTo>
                <a:cubicBezTo>
                  <a:pt x="1100" y="1078"/>
                  <a:pt x="1100" y="1078"/>
                  <a:pt x="1100" y="1078"/>
                </a:cubicBezTo>
                <a:cubicBezTo>
                  <a:pt x="1102" y="1076"/>
                  <a:pt x="1096" y="1079"/>
                  <a:pt x="1101" y="1075"/>
                </a:cubicBezTo>
                <a:cubicBezTo>
                  <a:pt x="1098" y="1076"/>
                  <a:pt x="1098" y="1076"/>
                  <a:pt x="1098" y="1076"/>
                </a:cubicBezTo>
                <a:cubicBezTo>
                  <a:pt x="1098" y="1076"/>
                  <a:pt x="1098" y="1076"/>
                  <a:pt x="1098" y="1076"/>
                </a:cubicBezTo>
                <a:cubicBezTo>
                  <a:pt x="1098" y="1075"/>
                  <a:pt x="1098" y="1075"/>
                  <a:pt x="1098" y="1075"/>
                </a:cubicBezTo>
                <a:cubicBezTo>
                  <a:pt x="1095" y="1078"/>
                  <a:pt x="1095" y="1078"/>
                  <a:pt x="1095" y="1078"/>
                </a:cubicBezTo>
                <a:cubicBezTo>
                  <a:pt x="1091" y="1078"/>
                  <a:pt x="1091" y="1078"/>
                  <a:pt x="1091" y="1078"/>
                </a:cubicBezTo>
                <a:cubicBezTo>
                  <a:pt x="1093" y="1075"/>
                  <a:pt x="1093" y="1075"/>
                  <a:pt x="1093" y="1075"/>
                </a:cubicBezTo>
                <a:cubicBezTo>
                  <a:pt x="1095" y="1073"/>
                  <a:pt x="1095" y="1077"/>
                  <a:pt x="1097" y="1074"/>
                </a:cubicBezTo>
                <a:cubicBezTo>
                  <a:pt x="1098" y="1076"/>
                  <a:pt x="1098" y="1076"/>
                  <a:pt x="1098" y="1076"/>
                </a:cubicBezTo>
                <a:cubicBezTo>
                  <a:pt x="1100" y="1071"/>
                  <a:pt x="1100" y="1071"/>
                  <a:pt x="1100" y="1071"/>
                </a:cubicBezTo>
                <a:cubicBezTo>
                  <a:pt x="1104" y="1071"/>
                  <a:pt x="1097" y="1069"/>
                  <a:pt x="1104" y="1069"/>
                </a:cubicBezTo>
                <a:cubicBezTo>
                  <a:pt x="1103" y="1068"/>
                  <a:pt x="1103" y="1068"/>
                  <a:pt x="1103" y="1068"/>
                </a:cubicBezTo>
                <a:cubicBezTo>
                  <a:pt x="1100" y="1070"/>
                  <a:pt x="1096" y="1069"/>
                  <a:pt x="1095" y="1070"/>
                </a:cubicBezTo>
                <a:cubicBezTo>
                  <a:pt x="1104" y="1062"/>
                  <a:pt x="1104" y="1062"/>
                  <a:pt x="1104" y="1062"/>
                </a:cubicBezTo>
                <a:cubicBezTo>
                  <a:pt x="1114" y="1055"/>
                  <a:pt x="1114" y="1055"/>
                  <a:pt x="1114" y="1055"/>
                </a:cubicBezTo>
                <a:cubicBezTo>
                  <a:pt x="1114" y="1052"/>
                  <a:pt x="1114" y="1052"/>
                  <a:pt x="1114" y="1052"/>
                </a:cubicBezTo>
                <a:cubicBezTo>
                  <a:pt x="1117" y="1052"/>
                  <a:pt x="1117" y="1052"/>
                  <a:pt x="1117" y="1052"/>
                </a:cubicBezTo>
                <a:cubicBezTo>
                  <a:pt x="1120" y="1050"/>
                  <a:pt x="1122" y="1046"/>
                  <a:pt x="1122" y="1043"/>
                </a:cubicBezTo>
                <a:cubicBezTo>
                  <a:pt x="1119" y="1046"/>
                  <a:pt x="1119" y="1046"/>
                  <a:pt x="1119" y="1046"/>
                </a:cubicBezTo>
                <a:cubicBezTo>
                  <a:pt x="1108" y="1051"/>
                  <a:pt x="1098" y="1064"/>
                  <a:pt x="1088" y="1071"/>
                </a:cubicBezTo>
                <a:cubicBezTo>
                  <a:pt x="1088" y="1074"/>
                  <a:pt x="1088" y="1074"/>
                  <a:pt x="1088" y="1074"/>
                </a:cubicBezTo>
                <a:cubicBezTo>
                  <a:pt x="1084" y="1078"/>
                  <a:pt x="1084" y="1078"/>
                  <a:pt x="1084" y="1078"/>
                </a:cubicBezTo>
                <a:cubicBezTo>
                  <a:pt x="1070" y="1078"/>
                  <a:pt x="1070" y="1078"/>
                  <a:pt x="1070" y="1078"/>
                </a:cubicBezTo>
                <a:cubicBezTo>
                  <a:pt x="1077" y="1070"/>
                  <a:pt x="1077" y="1070"/>
                  <a:pt x="1077" y="1070"/>
                </a:cubicBezTo>
                <a:cubicBezTo>
                  <a:pt x="1077" y="1069"/>
                  <a:pt x="1077" y="1069"/>
                  <a:pt x="1077" y="1069"/>
                </a:cubicBezTo>
                <a:cubicBezTo>
                  <a:pt x="1088" y="1057"/>
                  <a:pt x="1088" y="1057"/>
                  <a:pt x="1088" y="1057"/>
                </a:cubicBezTo>
                <a:cubicBezTo>
                  <a:pt x="1084" y="1055"/>
                  <a:pt x="1088" y="1055"/>
                  <a:pt x="1087" y="1052"/>
                </a:cubicBezTo>
                <a:cubicBezTo>
                  <a:pt x="1087" y="1051"/>
                  <a:pt x="1087" y="1051"/>
                  <a:pt x="1087" y="1051"/>
                </a:cubicBezTo>
                <a:cubicBezTo>
                  <a:pt x="1081" y="1055"/>
                  <a:pt x="1081" y="1055"/>
                  <a:pt x="1081" y="1055"/>
                </a:cubicBezTo>
                <a:cubicBezTo>
                  <a:pt x="1075" y="1059"/>
                  <a:pt x="1075" y="1059"/>
                  <a:pt x="1075" y="1059"/>
                </a:cubicBezTo>
                <a:cubicBezTo>
                  <a:pt x="1081" y="1051"/>
                  <a:pt x="1081" y="1051"/>
                  <a:pt x="1081" y="1051"/>
                </a:cubicBezTo>
                <a:cubicBezTo>
                  <a:pt x="1083" y="1049"/>
                  <a:pt x="1083" y="1049"/>
                  <a:pt x="1083" y="1049"/>
                </a:cubicBezTo>
                <a:cubicBezTo>
                  <a:pt x="1082" y="1048"/>
                  <a:pt x="1082" y="1048"/>
                  <a:pt x="1082" y="1048"/>
                </a:cubicBezTo>
                <a:cubicBezTo>
                  <a:pt x="1084" y="1045"/>
                  <a:pt x="1084" y="1045"/>
                  <a:pt x="1084" y="1045"/>
                </a:cubicBezTo>
                <a:cubicBezTo>
                  <a:pt x="1083" y="1044"/>
                  <a:pt x="1083" y="1044"/>
                  <a:pt x="1083" y="1044"/>
                </a:cubicBezTo>
                <a:cubicBezTo>
                  <a:pt x="1080" y="1045"/>
                  <a:pt x="1080" y="1045"/>
                  <a:pt x="1080" y="1045"/>
                </a:cubicBezTo>
                <a:cubicBezTo>
                  <a:pt x="1077" y="1047"/>
                  <a:pt x="1083" y="1047"/>
                  <a:pt x="1079" y="1048"/>
                </a:cubicBezTo>
                <a:cubicBezTo>
                  <a:pt x="1080" y="1049"/>
                  <a:pt x="1080" y="1049"/>
                  <a:pt x="1080" y="1049"/>
                </a:cubicBezTo>
                <a:cubicBezTo>
                  <a:pt x="1078" y="1051"/>
                  <a:pt x="1078" y="1051"/>
                  <a:pt x="1078" y="1051"/>
                </a:cubicBezTo>
                <a:cubicBezTo>
                  <a:pt x="1077" y="1048"/>
                  <a:pt x="1077" y="1048"/>
                  <a:pt x="1077" y="1048"/>
                </a:cubicBezTo>
                <a:cubicBezTo>
                  <a:pt x="1067" y="1057"/>
                  <a:pt x="1067" y="1057"/>
                  <a:pt x="1067" y="1057"/>
                </a:cubicBezTo>
                <a:cubicBezTo>
                  <a:pt x="1065" y="1056"/>
                  <a:pt x="1065" y="1056"/>
                  <a:pt x="1065" y="1056"/>
                </a:cubicBezTo>
                <a:cubicBezTo>
                  <a:pt x="1069" y="1054"/>
                  <a:pt x="1064" y="1053"/>
                  <a:pt x="1066" y="1051"/>
                </a:cubicBezTo>
                <a:cubicBezTo>
                  <a:pt x="1069" y="1051"/>
                  <a:pt x="1069" y="1051"/>
                  <a:pt x="1069" y="1051"/>
                </a:cubicBezTo>
                <a:cubicBezTo>
                  <a:pt x="1067" y="1051"/>
                  <a:pt x="1067" y="1051"/>
                  <a:pt x="1067" y="1051"/>
                </a:cubicBezTo>
                <a:cubicBezTo>
                  <a:pt x="1070" y="1051"/>
                  <a:pt x="1070" y="1051"/>
                  <a:pt x="1070" y="1051"/>
                </a:cubicBezTo>
                <a:cubicBezTo>
                  <a:pt x="1071" y="1049"/>
                  <a:pt x="1071" y="1049"/>
                  <a:pt x="1071" y="1049"/>
                </a:cubicBezTo>
                <a:cubicBezTo>
                  <a:pt x="1070" y="1050"/>
                  <a:pt x="1073" y="1048"/>
                  <a:pt x="1069" y="1047"/>
                </a:cubicBezTo>
                <a:cubicBezTo>
                  <a:pt x="1069" y="1046"/>
                  <a:pt x="1069" y="1046"/>
                  <a:pt x="1069" y="1046"/>
                </a:cubicBezTo>
                <a:cubicBezTo>
                  <a:pt x="1063" y="1050"/>
                  <a:pt x="1063" y="1050"/>
                  <a:pt x="1063" y="1050"/>
                </a:cubicBezTo>
                <a:cubicBezTo>
                  <a:pt x="1061" y="1053"/>
                  <a:pt x="1061" y="1053"/>
                  <a:pt x="1061" y="1053"/>
                </a:cubicBezTo>
                <a:cubicBezTo>
                  <a:pt x="1059" y="1055"/>
                  <a:pt x="1059" y="1055"/>
                  <a:pt x="1059" y="1055"/>
                </a:cubicBezTo>
                <a:cubicBezTo>
                  <a:pt x="1058" y="1052"/>
                  <a:pt x="1058" y="1052"/>
                  <a:pt x="1058" y="1052"/>
                </a:cubicBezTo>
                <a:cubicBezTo>
                  <a:pt x="1053" y="1056"/>
                  <a:pt x="1053" y="1056"/>
                  <a:pt x="1053" y="1056"/>
                </a:cubicBezTo>
                <a:cubicBezTo>
                  <a:pt x="1053" y="1059"/>
                  <a:pt x="1053" y="1059"/>
                  <a:pt x="1053" y="1059"/>
                </a:cubicBezTo>
                <a:cubicBezTo>
                  <a:pt x="1049" y="1060"/>
                  <a:pt x="1049" y="1060"/>
                  <a:pt x="1049" y="1060"/>
                </a:cubicBezTo>
                <a:cubicBezTo>
                  <a:pt x="1045" y="1064"/>
                  <a:pt x="1045" y="1064"/>
                  <a:pt x="1045" y="1064"/>
                </a:cubicBezTo>
                <a:cubicBezTo>
                  <a:pt x="1045" y="1066"/>
                  <a:pt x="1045" y="1066"/>
                  <a:pt x="1045" y="1066"/>
                </a:cubicBezTo>
                <a:cubicBezTo>
                  <a:pt x="1043" y="1067"/>
                  <a:pt x="1043" y="1067"/>
                  <a:pt x="1043" y="1067"/>
                </a:cubicBezTo>
                <a:cubicBezTo>
                  <a:pt x="1039" y="1064"/>
                  <a:pt x="1039" y="1064"/>
                  <a:pt x="1039" y="1064"/>
                </a:cubicBezTo>
                <a:cubicBezTo>
                  <a:pt x="1037" y="1066"/>
                  <a:pt x="1037" y="1066"/>
                  <a:pt x="1037" y="1066"/>
                </a:cubicBezTo>
                <a:cubicBezTo>
                  <a:pt x="1033" y="1066"/>
                  <a:pt x="1033" y="1066"/>
                  <a:pt x="1033" y="1066"/>
                </a:cubicBezTo>
                <a:cubicBezTo>
                  <a:pt x="1036" y="1065"/>
                  <a:pt x="1031" y="1067"/>
                  <a:pt x="1036" y="1068"/>
                </a:cubicBezTo>
                <a:cubicBezTo>
                  <a:pt x="1030" y="1071"/>
                  <a:pt x="1030" y="1071"/>
                  <a:pt x="1030" y="1071"/>
                </a:cubicBezTo>
                <a:cubicBezTo>
                  <a:pt x="1029" y="1074"/>
                  <a:pt x="1029" y="1074"/>
                  <a:pt x="1029" y="1074"/>
                </a:cubicBezTo>
                <a:cubicBezTo>
                  <a:pt x="1028" y="1074"/>
                  <a:pt x="1028" y="1074"/>
                  <a:pt x="1028" y="1074"/>
                </a:cubicBezTo>
                <a:cubicBezTo>
                  <a:pt x="1027" y="1070"/>
                  <a:pt x="1038" y="1067"/>
                  <a:pt x="1033" y="1062"/>
                </a:cubicBezTo>
                <a:cubicBezTo>
                  <a:pt x="1042" y="1056"/>
                  <a:pt x="1042" y="1056"/>
                  <a:pt x="1042" y="1056"/>
                </a:cubicBezTo>
                <a:cubicBezTo>
                  <a:pt x="1042" y="1053"/>
                  <a:pt x="1042" y="1053"/>
                  <a:pt x="1042" y="1053"/>
                </a:cubicBezTo>
                <a:cubicBezTo>
                  <a:pt x="1038" y="1051"/>
                  <a:pt x="1038" y="1051"/>
                  <a:pt x="1038" y="1051"/>
                </a:cubicBezTo>
                <a:cubicBezTo>
                  <a:pt x="1036" y="1051"/>
                  <a:pt x="1036" y="1051"/>
                  <a:pt x="1036" y="1051"/>
                </a:cubicBezTo>
                <a:cubicBezTo>
                  <a:pt x="1033" y="1055"/>
                  <a:pt x="1033" y="1055"/>
                  <a:pt x="1033" y="1055"/>
                </a:cubicBezTo>
                <a:cubicBezTo>
                  <a:pt x="1032" y="1053"/>
                  <a:pt x="1032" y="1053"/>
                  <a:pt x="1032" y="1053"/>
                </a:cubicBezTo>
                <a:cubicBezTo>
                  <a:pt x="1028" y="1056"/>
                  <a:pt x="1028" y="1056"/>
                  <a:pt x="1028" y="1056"/>
                </a:cubicBezTo>
                <a:cubicBezTo>
                  <a:pt x="1027" y="1055"/>
                  <a:pt x="1027" y="1055"/>
                  <a:pt x="1027" y="1055"/>
                </a:cubicBezTo>
                <a:cubicBezTo>
                  <a:pt x="1024" y="1056"/>
                  <a:pt x="1024" y="1056"/>
                  <a:pt x="1024" y="1056"/>
                </a:cubicBezTo>
                <a:cubicBezTo>
                  <a:pt x="1023" y="1056"/>
                  <a:pt x="1023" y="1056"/>
                  <a:pt x="1023" y="1056"/>
                </a:cubicBezTo>
                <a:cubicBezTo>
                  <a:pt x="1027" y="1048"/>
                  <a:pt x="1034" y="1048"/>
                  <a:pt x="1036" y="1039"/>
                </a:cubicBezTo>
                <a:cubicBezTo>
                  <a:pt x="1035" y="1039"/>
                  <a:pt x="1035" y="1039"/>
                  <a:pt x="1035" y="1039"/>
                </a:cubicBezTo>
                <a:cubicBezTo>
                  <a:pt x="1031" y="1041"/>
                  <a:pt x="1028" y="1045"/>
                  <a:pt x="1022" y="1045"/>
                </a:cubicBezTo>
                <a:cubicBezTo>
                  <a:pt x="1024" y="1044"/>
                  <a:pt x="1024" y="1044"/>
                  <a:pt x="1024" y="1044"/>
                </a:cubicBezTo>
                <a:cubicBezTo>
                  <a:pt x="1025" y="1040"/>
                  <a:pt x="1025" y="1040"/>
                  <a:pt x="1025" y="1040"/>
                </a:cubicBezTo>
                <a:cubicBezTo>
                  <a:pt x="1023" y="1040"/>
                  <a:pt x="1023" y="1040"/>
                  <a:pt x="1023" y="1040"/>
                </a:cubicBezTo>
                <a:cubicBezTo>
                  <a:pt x="1020" y="1043"/>
                  <a:pt x="1016" y="1046"/>
                  <a:pt x="1014" y="1049"/>
                </a:cubicBezTo>
                <a:cubicBezTo>
                  <a:pt x="1012" y="1049"/>
                  <a:pt x="1014" y="1053"/>
                  <a:pt x="1012" y="1048"/>
                </a:cubicBezTo>
                <a:cubicBezTo>
                  <a:pt x="1011" y="1049"/>
                  <a:pt x="1011" y="1049"/>
                  <a:pt x="1011" y="1049"/>
                </a:cubicBezTo>
                <a:cubicBezTo>
                  <a:pt x="1012" y="1051"/>
                  <a:pt x="1012" y="1051"/>
                  <a:pt x="1012" y="1051"/>
                </a:cubicBezTo>
                <a:cubicBezTo>
                  <a:pt x="1010" y="1050"/>
                  <a:pt x="1010" y="1050"/>
                  <a:pt x="1010" y="1050"/>
                </a:cubicBezTo>
                <a:cubicBezTo>
                  <a:pt x="1007" y="1051"/>
                  <a:pt x="1012" y="1048"/>
                  <a:pt x="1006" y="1051"/>
                </a:cubicBezTo>
                <a:cubicBezTo>
                  <a:pt x="1009" y="1048"/>
                  <a:pt x="1009" y="1048"/>
                  <a:pt x="1009" y="1048"/>
                </a:cubicBezTo>
                <a:cubicBezTo>
                  <a:pt x="1009" y="1046"/>
                  <a:pt x="1009" y="1046"/>
                  <a:pt x="1009" y="1046"/>
                </a:cubicBezTo>
                <a:cubicBezTo>
                  <a:pt x="1016" y="1041"/>
                  <a:pt x="1016" y="1041"/>
                  <a:pt x="1016" y="1041"/>
                </a:cubicBezTo>
                <a:cubicBezTo>
                  <a:pt x="1017" y="1039"/>
                  <a:pt x="1017" y="1039"/>
                  <a:pt x="1017" y="1039"/>
                </a:cubicBezTo>
                <a:cubicBezTo>
                  <a:pt x="1016" y="1038"/>
                  <a:pt x="1016" y="1038"/>
                  <a:pt x="1016" y="1038"/>
                </a:cubicBezTo>
                <a:cubicBezTo>
                  <a:pt x="1015" y="1036"/>
                  <a:pt x="1015" y="1036"/>
                  <a:pt x="1015" y="1036"/>
                </a:cubicBezTo>
                <a:cubicBezTo>
                  <a:pt x="1017" y="1034"/>
                  <a:pt x="1017" y="1034"/>
                  <a:pt x="1017" y="1034"/>
                </a:cubicBezTo>
                <a:cubicBezTo>
                  <a:pt x="1016" y="1033"/>
                  <a:pt x="1016" y="1033"/>
                  <a:pt x="1016" y="1033"/>
                </a:cubicBezTo>
                <a:cubicBezTo>
                  <a:pt x="1012" y="1032"/>
                  <a:pt x="1011" y="1035"/>
                  <a:pt x="1009" y="1035"/>
                </a:cubicBezTo>
                <a:cubicBezTo>
                  <a:pt x="1008" y="1036"/>
                  <a:pt x="1008" y="1036"/>
                  <a:pt x="1008" y="1036"/>
                </a:cubicBezTo>
                <a:cubicBezTo>
                  <a:pt x="1013" y="1036"/>
                  <a:pt x="1013" y="1036"/>
                  <a:pt x="1013" y="1036"/>
                </a:cubicBezTo>
                <a:cubicBezTo>
                  <a:pt x="1009" y="1037"/>
                  <a:pt x="1007" y="1037"/>
                  <a:pt x="1003" y="1037"/>
                </a:cubicBezTo>
                <a:cubicBezTo>
                  <a:pt x="1006" y="1033"/>
                  <a:pt x="1006" y="1033"/>
                  <a:pt x="1006" y="1033"/>
                </a:cubicBezTo>
                <a:cubicBezTo>
                  <a:pt x="1005" y="1031"/>
                  <a:pt x="1005" y="1031"/>
                  <a:pt x="1005" y="1031"/>
                </a:cubicBezTo>
                <a:cubicBezTo>
                  <a:pt x="1005" y="1032"/>
                  <a:pt x="1003" y="1028"/>
                  <a:pt x="1004" y="1033"/>
                </a:cubicBezTo>
                <a:cubicBezTo>
                  <a:pt x="1002" y="1032"/>
                  <a:pt x="1002" y="1032"/>
                  <a:pt x="1002" y="1032"/>
                </a:cubicBezTo>
                <a:cubicBezTo>
                  <a:pt x="1005" y="1030"/>
                  <a:pt x="1005" y="1026"/>
                  <a:pt x="1006" y="1025"/>
                </a:cubicBezTo>
                <a:cubicBezTo>
                  <a:pt x="1012" y="1023"/>
                  <a:pt x="1012" y="1023"/>
                  <a:pt x="1012" y="1023"/>
                </a:cubicBezTo>
                <a:cubicBezTo>
                  <a:pt x="1015" y="1018"/>
                  <a:pt x="1015" y="1018"/>
                  <a:pt x="1015" y="1018"/>
                </a:cubicBezTo>
                <a:cubicBezTo>
                  <a:pt x="1018" y="1017"/>
                  <a:pt x="1018" y="1017"/>
                  <a:pt x="1018" y="1017"/>
                </a:cubicBezTo>
                <a:cubicBezTo>
                  <a:pt x="1019" y="1015"/>
                  <a:pt x="1019" y="1015"/>
                  <a:pt x="1019" y="1015"/>
                </a:cubicBezTo>
                <a:cubicBezTo>
                  <a:pt x="1015" y="1015"/>
                  <a:pt x="1015" y="1015"/>
                  <a:pt x="1015" y="1015"/>
                </a:cubicBezTo>
                <a:cubicBezTo>
                  <a:pt x="1013" y="1019"/>
                  <a:pt x="1013" y="1019"/>
                  <a:pt x="1013" y="1019"/>
                </a:cubicBezTo>
                <a:cubicBezTo>
                  <a:pt x="1011" y="1017"/>
                  <a:pt x="1011" y="1017"/>
                  <a:pt x="1011" y="1017"/>
                </a:cubicBezTo>
                <a:cubicBezTo>
                  <a:pt x="1012" y="1016"/>
                  <a:pt x="1012" y="1016"/>
                  <a:pt x="1012" y="1016"/>
                </a:cubicBezTo>
                <a:cubicBezTo>
                  <a:pt x="1011" y="1015"/>
                  <a:pt x="1011" y="1015"/>
                  <a:pt x="1011" y="1015"/>
                </a:cubicBezTo>
                <a:cubicBezTo>
                  <a:pt x="1015" y="1007"/>
                  <a:pt x="1015" y="1007"/>
                  <a:pt x="1015" y="1007"/>
                </a:cubicBezTo>
                <a:cubicBezTo>
                  <a:pt x="1024" y="1001"/>
                  <a:pt x="1024" y="1001"/>
                  <a:pt x="1024" y="1001"/>
                </a:cubicBezTo>
                <a:cubicBezTo>
                  <a:pt x="1024" y="1000"/>
                  <a:pt x="1024" y="1000"/>
                  <a:pt x="1024" y="1000"/>
                </a:cubicBezTo>
                <a:cubicBezTo>
                  <a:pt x="1023" y="999"/>
                  <a:pt x="1023" y="999"/>
                  <a:pt x="1023" y="999"/>
                </a:cubicBezTo>
                <a:cubicBezTo>
                  <a:pt x="1021" y="1001"/>
                  <a:pt x="1021" y="1001"/>
                  <a:pt x="1021" y="1001"/>
                </a:cubicBezTo>
                <a:cubicBezTo>
                  <a:pt x="1018" y="1002"/>
                  <a:pt x="1018" y="1002"/>
                  <a:pt x="1018" y="1002"/>
                </a:cubicBezTo>
                <a:cubicBezTo>
                  <a:pt x="1016" y="1010"/>
                  <a:pt x="1005" y="1009"/>
                  <a:pt x="1002" y="1018"/>
                </a:cubicBezTo>
                <a:cubicBezTo>
                  <a:pt x="998" y="1018"/>
                  <a:pt x="998" y="1018"/>
                  <a:pt x="998" y="1018"/>
                </a:cubicBezTo>
                <a:cubicBezTo>
                  <a:pt x="997" y="1020"/>
                  <a:pt x="997" y="1020"/>
                  <a:pt x="997" y="1020"/>
                </a:cubicBezTo>
                <a:cubicBezTo>
                  <a:pt x="992" y="1023"/>
                  <a:pt x="992" y="1023"/>
                  <a:pt x="992" y="1023"/>
                </a:cubicBezTo>
                <a:cubicBezTo>
                  <a:pt x="993" y="1024"/>
                  <a:pt x="993" y="1024"/>
                  <a:pt x="993" y="1024"/>
                </a:cubicBezTo>
                <a:cubicBezTo>
                  <a:pt x="988" y="1028"/>
                  <a:pt x="988" y="1028"/>
                  <a:pt x="988" y="1028"/>
                </a:cubicBezTo>
                <a:cubicBezTo>
                  <a:pt x="986" y="1027"/>
                  <a:pt x="986" y="1027"/>
                  <a:pt x="986" y="1027"/>
                </a:cubicBezTo>
                <a:cubicBezTo>
                  <a:pt x="986" y="1029"/>
                  <a:pt x="986" y="1029"/>
                  <a:pt x="986" y="1029"/>
                </a:cubicBezTo>
                <a:cubicBezTo>
                  <a:pt x="982" y="1034"/>
                  <a:pt x="982" y="1034"/>
                  <a:pt x="982" y="1034"/>
                </a:cubicBezTo>
                <a:cubicBezTo>
                  <a:pt x="982" y="1037"/>
                  <a:pt x="982" y="1037"/>
                  <a:pt x="982" y="1037"/>
                </a:cubicBezTo>
                <a:cubicBezTo>
                  <a:pt x="979" y="1037"/>
                  <a:pt x="979" y="1037"/>
                  <a:pt x="979" y="1037"/>
                </a:cubicBezTo>
                <a:cubicBezTo>
                  <a:pt x="979" y="1037"/>
                  <a:pt x="976" y="1037"/>
                  <a:pt x="980" y="1035"/>
                </a:cubicBezTo>
                <a:cubicBezTo>
                  <a:pt x="978" y="1034"/>
                  <a:pt x="978" y="1034"/>
                  <a:pt x="978" y="1034"/>
                </a:cubicBezTo>
                <a:cubicBezTo>
                  <a:pt x="976" y="1037"/>
                  <a:pt x="976" y="1037"/>
                  <a:pt x="976" y="1037"/>
                </a:cubicBezTo>
                <a:cubicBezTo>
                  <a:pt x="972" y="1035"/>
                  <a:pt x="972" y="1035"/>
                  <a:pt x="972" y="1035"/>
                </a:cubicBezTo>
                <a:cubicBezTo>
                  <a:pt x="970" y="1036"/>
                  <a:pt x="970" y="1036"/>
                  <a:pt x="970" y="1036"/>
                </a:cubicBezTo>
                <a:cubicBezTo>
                  <a:pt x="969" y="1039"/>
                  <a:pt x="969" y="1039"/>
                  <a:pt x="969" y="1039"/>
                </a:cubicBezTo>
                <a:cubicBezTo>
                  <a:pt x="968" y="1037"/>
                  <a:pt x="968" y="1037"/>
                  <a:pt x="968" y="1037"/>
                </a:cubicBezTo>
                <a:cubicBezTo>
                  <a:pt x="963" y="1040"/>
                  <a:pt x="963" y="1040"/>
                  <a:pt x="963" y="1040"/>
                </a:cubicBezTo>
                <a:cubicBezTo>
                  <a:pt x="961" y="1042"/>
                  <a:pt x="960" y="1044"/>
                  <a:pt x="959" y="1046"/>
                </a:cubicBezTo>
                <a:cubicBezTo>
                  <a:pt x="958" y="1046"/>
                  <a:pt x="958" y="1046"/>
                  <a:pt x="958" y="1046"/>
                </a:cubicBezTo>
                <a:cubicBezTo>
                  <a:pt x="958" y="1043"/>
                  <a:pt x="958" y="1043"/>
                  <a:pt x="958" y="1043"/>
                </a:cubicBezTo>
                <a:cubicBezTo>
                  <a:pt x="954" y="1043"/>
                  <a:pt x="954" y="1043"/>
                  <a:pt x="954" y="1043"/>
                </a:cubicBezTo>
                <a:cubicBezTo>
                  <a:pt x="958" y="1041"/>
                  <a:pt x="958" y="1041"/>
                  <a:pt x="958" y="1041"/>
                </a:cubicBezTo>
                <a:cubicBezTo>
                  <a:pt x="958" y="1039"/>
                  <a:pt x="958" y="1039"/>
                  <a:pt x="958" y="1039"/>
                </a:cubicBezTo>
                <a:cubicBezTo>
                  <a:pt x="959" y="1039"/>
                  <a:pt x="959" y="1039"/>
                  <a:pt x="959" y="1039"/>
                </a:cubicBezTo>
                <a:cubicBezTo>
                  <a:pt x="960" y="1035"/>
                  <a:pt x="960" y="1035"/>
                  <a:pt x="960" y="1035"/>
                </a:cubicBezTo>
                <a:cubicBezTo>
                  <a:pt x="963" y="1036"/>
                  <a:pt x="963" y="1036"/>
                  <a:pt x="963" y="1036"/>
                </a:cubicBezTo>
                <a:cubicBezTo>
                  <a:pt x="968" y="1033"/>
                  <a:pt x="968" y="1033"/>
                  <a:pt x="968" y="1033"/>
                </a:cubicBezTo>
                <a:cubicBezTo>
                  <a:pt x="969" y="1030"/>
                  <a:pt x="969" y="1030"/>
                  <a:pt x="969" y="1030"/>
                </a:cubicBezTo>
                <a:cubicBezTo>
                  <a:pt x="966" y="1030"/>
                  <a:pt x="966" y="1030"/>
                  <a:pt x="966" y="1030"/>
                </a:cubicBezTo>
                <a:cubicBezTo>
                  <a:pt x="964" y="1032"/>
                  <a:pt x="964" y="1032"/>
                  <a:pt x="964" y="1032"/>
                </a:cubicBezTo>
                <a:cubicBezTo>
                  <a:pt x="963" y="1031"/>
                  <a:pt x="967" y="1031"/>
                  <a:pt x="962" y="1032"/>
                </a:cubicBezTo>
                <a:cubicBezTo>
                  <a:pt x="962" y="1031"/>
                  <a:pt x="966" y="1030"/>
                  <a:pt x="966" y="1028"/>
                </a:cubicBezTo>
                <a:cubicBezTo>
                  <a:pt x="961" y="1028"/>
                  <a:pt x="961" y="1028"/>
                  <a:pt x="961" y="1028"/>
                </a:cubicBezTo>
                <a:cubicBezTo>
                  <a:pt x="964" y="1026"/>
                  <a:pt x="964" y="1026"/>
                  <a:pt x="964" y="1026"/>
                </a:cubicBezTo>
                <a:cubicBezTo>
                  <a:pt x="964" y="1023"/>
                  <a:pt x="964" y="1023"/>
                  <a:pt x="964" y="1023"/>
                </a:cubicBezTo>
                <a:cubicBezTo>
                  <a:pt x="962" y="1024"/>
                  <a:pt x="959" y="1028"/>
                  <a:pt x="955" y="1028"/>
                </a:cubicBezTo>
                <a:cubicBezTo>
                  <a:pt x="955" y="1025"/>
                  <a:pt x="955" y="1025"/>
                  <a:pt x="955" y="1025"/>
                </a:cubicBezTo>
                <a:cubicBezTo>
                  <a:pt x="952" y="1027"/>
                  <a:pt x="952" y="1027"/>
                  <a:pt x="952" y="1027"/>
                </a:cubicBezTo>
                <a:cubicBezTo>
                  <a:pt x="954" y="1024"/>
                  <a:pt x="954" y="1024"/>
                  <a:pt x="954" y="1024"/>
                </a:cubicBezTo>
                <a:cubicBezTo>
                  <a:pt x="956" y="1024"/>
                  <a:pt x="956" y="1024"/>
                  <a:pt x="956" y="1024"/>
                </a:cubicBezTo>
                <a:cubicBezTo>
                  <a:pt x="958" y="1022"/>
                  <a:pt x="958" y="1022"/>
                  <a:pt x="958" y="1022"/>
                </a:cubicBezTo>
                <a:cubicBezTo>
                  <a:pt x="960" y="1023"/>
                  <a:pt x="960" y="1023"/>
                  <a:pt x="960" y="1023"/>
                </a:cubicBezTo>
                <a:cubicBezTo>
                  <a:pt x="961" y="1022"/>
                  <a:pt x="957" y="1021"/>
                  <a:pt x="962" y="1022"/>
                </a:cubicBezTo>
                <a:cubicBezTo>
                  <a:pt x="961" y="1020"/>
                  <a:pt x="961" y="1020"/>
                  <a:pt x="961" y="1020"/>
                </a:cubicBezTo>
                <a:cubicBezTo>
                  <a:pt x="957" y="1019"/>
                  <a:pt x="957" y="1019"/>
                  <a:pt x="957" y="1019"/>
                </a:cubicBezTo>
                <a:cubicBezTo>
                  <a:pt x="959" y="1017"/>
                  <a:pt x="959" y="1017"/>
                  <a:pt x="959" y="1017"/>
                </a:cubicBezTo>
                <a:cubicBezTo>
                  <a:pt x="958" y="1017"/>
                  <a:pt x="958" y="1017"/>
                  <a:pt x="958" y="1017"/>
                </a:cubicBezTo>
                <a:cubicBezTo>
                  <a:pt x="961" y="1017"/>
                  <a:pt x="956" y="1012"/>
                  <a:pt x="959" y="1014"/>
                </a:cubicBezTo>
                <a:cubicBezTo>
                  <a:pt x="958" y="1013"/>
                  <a:pt x="958" y="1013"/>
                  <a:pt x="958" y="1013"/>
                </a:cubicBezTo>
                <a:cubicBezTo>
                  <a:pt x="956" y="1015"/>
                  <a:pt x="956" y="1015"/>
                  <a:pt x="956" y="1015"/>
                </a:cubicBezTo>
                <a:cubicBezTo>
                  <a:pt x="959" y="1010"/>
                  <a:pt x="959" y="1010"/>
                  <a:pt x="959" y="1010"/>
                </a:cubicBezTo>
                <a:cubicBezTo>
                  <a:pt x="957" y="1005"/>
                  <a:pt x="957" y="1005"/>
                  <a:pt x="957" y="1005"/>
                </a:cubicBezTo>
                <a:cubicBezTo>
                  <a:pt x="959" y="1002"/>
                  <a:pt x="959" y="1002"/>
                  <a:pt x="959" y="1002"/>
                </a:cubicBezTo>
                <a:cubicBezTo>
                  <a:pt x="963" y="1003"/>
                  <a:pt x="963" y="1003"/>
                  <a:pt x="963" y="1003"/>
                </a:cubicBezTo>
                <a:cubicBezTo>
                  <a:pt x="964" y="1003"/>
                  <a:pt x="964" y="1003"/>
                  <a:pt x="964" y="1003"/>
                </a:cubicBezTo>
                <a:cubicBezTo>
                  <a:pt x="966" y="1002"/>
                  <a:pt x="966" y="1002"/>
                  <a:pt x="966" y="1002"/>
                </a:cubicBezTo>
                <a:cubicBezTo>
                  <a:pt x="963" y="999"/>
                  <a:pt x="963" y="999"/>
                  <a:pt x="963" y="999"/>
                </a:cubicBezTo>
                <a:cubicBezTo>
                  <a:pt x="966" y="997"/>
                  <a:pt x="964" y="994"/>
                  <a:pt x="966" y="992"/>
                </a:cubicBezTo>
                <a:cubicBezTo>
                  <a:pt x="969" y="992"/>
                  <a:pt x="969" y="992"/>
                  <a:pt x="969" y="992"/>
                </a:cubicBezTo>
                <a:cubicBezTo>
                  <a:pt x="974" y="985"/>
                  <a:pt x="974" y="985"/>
                  <a:pt x="974" y="985"/>
                </a:cubicBezTo>
                <a:cubicBezTo>
                  <a:pt x="975" y="982"/>
                  <a:pt x="975" y="982"/>
                  <a:pt x="975" y="982"/>
                </a:cubicBezTo>
                <a:cubicBezTo>
                  <a:pt x="976" y="981"/>
                  <a:pt x="976" y="981"/>
                  <a:pt x="976" y="981"/>
                </a:cubicBezTo>
                <a:cubicBezTo>
                  <a:pt x="977" y="984"/>
                  <a:pt x="977" y="984"/>
                  <a:pt x="977" y="984"/>
                </a:cubicBezTo>
                <a:cubicBezTo>
                  <a:pt x="980" y="984"/>
                  <a:pt x="980" y="984"/>
                  <a:pt x="980" y="984"/>
                </a:cubicBezTo>
                <a:cubicBezTo>
                  <a:pt x="980" y="982"/>
                  <a:pt x="980" y="982"/>
                  <a:pt x="980" y="982"/>
                </a:cubicBezTo>
                <a:cubicBezTo>
                  <a:pt x="983" y="980"/>
                  <a:pt x="983" y="980"/>
                  <a:pt x="983" y="980"/>
                </a:cubicBezTo>
                <a:cubicBezTo>
                  <a:pt x="986" y="976"/>
                  <a:pt x="986" y="976"/>
                  <a:pt x="986" y="976"/>
                </a:cubicBezTo>
                <a:cubicBezTo>
                  <a:pt x="992" y="973"/>
                  <a:pt x="992" y="973"/>
                  <a:pt x="992" y="973"/>
                </a:cubicBezTo>
                <a:cubicBezTo>
                  <a:pt x="992" y="970"/>
                  <a:pt x="992" y="970"/>
                  <a:pt x="992" y="970"/>
                </a:cubicBezTo>
                <a:cubicBezTo>
                  <a:pt x="1001" y="965"/>
                  <a:pt x="1004" y="959"/>
                  <a:pt x="1014" y="953"/>
                </a:cubicBezTo>
                <a:cubicBezTo>
                  <a:pt x="1014" y="950"/>
                  <a:pt x="1014" y="950"/>
                  <a:pt x="1014" y="950"/>
                </a:cubicBezTo>
                <a:cubicBezTo>
                  <a:pt x="1015" y="951"/>
                  <a:pt x="1015" y="951"/>
                  <a:pt x="1015" y="951"/>
                </a:cubicBezTo>
                <a:cubicBezTo>
                  <a:pt x="1018" y="950"/>
                  <a:pt x="1018" y="950"/>
                  <a:pt x="1018" y="950"/>
                </a:cubicBezTo>
                <a:cubicBezTo>
                  <a:pt x="1019" y="946"/>
                  <a:pt x="1019" y="946"/>
                  <a:pt x="1019" y="946"/>
                </a:cubicBezTo>
                <a:cubicBezTo>
                  <a:pt x="1021" y="947"/>
                  <a:pt x="1021" y="947"/>
                  <a:pt x="1021" y="947"/>
                </a:cubicBezTo>
                <a:cubicBezTo>
                  <a:pt x="1025" y="941"/>
                  <a:pt x="1025" y="941"/>
                  <a:pt x="1025" y="941"/>
                </a:cubicBezTo>
                <a:cubicBezTo>
                  <a:pt x="1021" y="939"/>
                  <a:pt x="1021" y="939"/>
                  <a:pt x="1021" y="939"/>
                </a:cubicBezTo>
                <a:cubicBezTo>
                  <a:pt x="1025" y="939"/>
                  <a:pt x="1026" y="933"/>
                  <a:pt x="1026" y="934"/>
                </a:cubicBezTo>
                <a:cubicBezTo>
                  <a:pt x="1029" y="934"/>
                  <a:pt x="1029" y="934"/>
                  <a:pt x="1029" y="934"/>
                </a:cubicBezTo>
                <a:cubicBezTo>
                  <a:pt x="1029" y="933"/>
                  <a:pt x="1029" y="933"/>
                  <a:pt x="1029" y="933"/>
                </a:cubicBezTo>
                <a:cubicBezTo>
                  <a:pt x="1032" y="935"/>
                  <a:pt x="1030" y="930"/>
                  <a:pt x="1034" y="931"/>
                </a:cubicBezTo>
                <a:cubicBezTo>
                  <a:pt x="1031" y="930"/>
                  <a:pt x="1031" y="930"/>
                  <a:pt x="1031" y="930"/>
                </a:cubicBezTo>
                <a:cubicBezTo>
                  <a:pt x="1034" y="929"/>
                  <a:pt x="1034" y="929"/>
                  <a:pt x="1034" y="929"/>
                </a:cubicBezTo>
                <a:cubicBezTo>
                  <a:pt x="1036" y="928"/>
                  <a:pt x="1036" y="928"/>
                  <a:pt x="1036" y="928"/>
                </a:cubicBezTo>
                <a:cubicBezTo>
                  <a:pt x="1034" y="927"/>
                  <a:pt x="1034" y="927"/>
                  <a:pt x="1034" y="927"/>
                </a:cubicBezTo>
                <a:cubicBezTo>
                  <a:pt x="1040" y="924"/>
                  <a:pt x="1040" y="924"/>
                  <a:pt x="1040" y="924"/>
                </a:cubicBezTo>
                <a:cubicBezTo>
                  <a:pt x="1042" y="924"/>
                  <a:pt x="1042" y="924"/>
                  <a:pt x="1042" y="924"/>
                </a:cubicBezTo>
                <a:cubicBezTo>
                  <a:pt x="1043" y="924"/>
                  <a:pt x="1043" y="924"/>
                  <a:pt x="1043" y="924"/>
                </a:cubicBezTo>
                <a:cubicBezTo>
                  <a:pt x="1045" y="923"/>
                  <a:pt x="1045" y="923"/>
                  <a:pt x="1045" y="923"/>
                </a:cubicBezTo>
                <a:cubicBezTo>
                  <a:pt x="1039" y="922"/>
                  <a:pt x="1039" y="922"/>
                  <a:pt x="1039" y="922"/>
                </a:cubicBezTo>
                <a:cubicBezTo>
                  <a:pt x="1042" y="921"/>
                  <a:pt x="1042" y="921"/>
                  <a:pt x="1042" y="921"/>
                </a:cubicBezTo>
                <a:cubicBezTo>
                  <a:pt x="1046" y="922"/>
                  <a:pt x="1046" y="922"/>
                  <a:pt x="1046" y="922"/>
                </a:cubicBezTo>
                <a:cubicBezTo>
                  <a:pt x="1047" y="921"/>
                  <a:pt x="1047" y="921"/>
                  <a:pt x="1047" y="921"/>
                </a:cubicBezTo>
                <a:cubicBezTo>
                  <a:pt x="1045" y="917"/>
                  <a:pt x="1045" y="917"/>
                  <a:pt x="1045" y="917"/>
                </a:cubicBezTo>
                <a:cubicBezTo>
                  <a:pt x="1051" y="909"/>
                  <a:pt x="1051" y="909"/>
                  <a:pt x="1051" y="909"/>
                </a:cubicBezTo>
                <a:cubicBezTo>
                  <a:pt x="1052" y="911"/>
                  <a:pt x="1052" y="911"/>
                  <a:pt x="1052" y="911"/>
                </a:cubicBezTo>
                <a:cubicBezTo>
                  <a:pt x="1056" y="908"/>
                  <a:pt x="1056" y="908"/>
                  <a:pt x="1056" y="908"/>
                </a:cubicBezTo>
                <a:cubicBezTo>
                  <a:pt x="1056" y="910"/>
                  <a:pt x="1056" y="910"/>
                  <a:pt x="1056" y="910"/>
                </a:cubicBezTo>
                <a:cubicBezTo>
                  <a:pt x="1059" y="909"/>
                  <a:pt x="1059" y="909"/>
                  <a:pt x="1059" y="909"/>
                </a:cubicBezTo>
                <a:cubicBezTo>
                  <a:pt x="1060" y="907"/>
                  <a:pt x="1060" y="907"/>
                  <a:pt x="1060" y="907"/>
                </a:cubicBezTo>
                <a:cubicBezTo>
                  <a:pt x="1059" y="904"/>
                  <a:pt x="1059" y="904"/>
                  <a:pt x="1059" y="904"/>
                </a:cubicBezTo>
                <a:cubicBezTo>
                  <a:pt x="1056" y="904"/>
                  <a:pt x="1056" y="904"/>
                  <a:pt x="1056" y="904"/>
                </a:cubicBezTo>
                <a:cubicBezTo>
                  <a:pt x="1053" y="907"/>
                  <a:pt x="1053" y="907"/>
                  <a:pt x="1053" y="907"/>
                </a:cubicBezTo>
                <a:cubicBezTo>
                  <a:pt x="1046" y="906"/>
                  <a:pt x="1046" y="906"/>
                  <a:pt x="1046" y="906"/>
                </a:cubicBezTo>
                <a:cubicBezTo>
                  <a:pt x="1045" y="904"/>
                  <a:pt x="1045" y="904"/>
                  <a:pt x="1045" y="904"/>
                </a:cubicBezTo>
                <a:cubicBezTo>
                  <a:pt x="1048" y="903"/>
                  <a:pt x="1048" y="903"/>
                  <a:pt x="1048" y="903"/>
                </a:cubicBezTo>
                <a:cubicBezTo>
                  <a:pt x="1048" y="900"/>
                  <a:pt x="1050" y="902"/>
                  <a:pt x="1051" y="899"/>
                </a:cubicBezTo>
                <a:cubicBezTo>
                  <a:pt x="1051" y="901"/>
                  <a:pt x="1051" y="901"/>
                  <a:pt x="1051" y="901"/>
                </a:cubicBezTo>
                <a:cubicBezTo>
                  <a:pt x="1057" y="899"/>
                  <a:pt x="1057" y="899"/>
                  <a:pt x="1057" y="899"/>
                </a:cubicBezTo>
                <a:cubicBezTo>
                  <a:pt x="1059" y="901"/>
                  <a:pt x="1059" y="901"/>
                  <a:pt x="1059" y="901"/>
                </a:cubicBezTo>
                <a:cubicBezTo>
                  <a:pt x="1060" y="897"/>
                  <a:pt x="1060" y="897"/>
                  <a:pt x="1060" y="897"/>
                </a:cubicBezTo>
                <a:cubicBezTo>
                  <a:pt x="1064" y="895"/>
                  <a:pt x="1064" y="895"/>
                  <a:pt x="1064" y="895"/>
                </a:cubicBezTo>
                <a:cubicBezTo>
                  <a:pt x="1066" y="897"/>
                  <a:pt x="1066" y="897"/>
                  <a:pt x="1066" y="897"/>
                </a:cubicBezTo>
                <a:cubicBezTo>
                  <a:pt x="1069" y="893"/>
                  <a:pt x="1069" y="893"/>
                  <a:pt x="1069" y="893"/>
                </a:cubicBezTo>
                <a:cubicBezTo>
                  <a:pt x="1074" y="892"/>
                  <a:pt x="1074" y="892"/>
                  <a:pt x="1074" y="892"/>
                </a:cubicBezTo>
                <a:cubicBezTo>
                  <a:pt x="1073" y="891"/>
                  <a:pt x="1071" y="895"/>
                  <a:pt x="1073" y="890"/>
                </a:cubicBezTo>
                <a:cubicBezTo>
                  <a:pt x="1067" y="892"/>
                  <a:pt x="1067" y="892"/>
                  <a:pt x="1067" y="892"/>
                </a:cubicBezTo>
                <a:cubicBezTo>
                  <a:pt x="1070" y="888"/>
                  <a:pt x="1070" y="888"/>
                  <a:pt x="1070" y="888"/>
                </a:cubicBezTo>
                <a:cubicBezTo>
                  <a:pt x="1066" y="888"/>
                  <a:pt x="1066" y="890"/>
                  <a:pt x="1063" y="889"/>
                </a:cubicBezTo>
                <a:cubicBezTo>
                  <a:pt x="1066" y="890"/>
                  <a:pt x="1066" y="890"/>
                  <a:pt x="1066" y="890"/>
                </a:cubicBezTo>
                <a:cubicBezTo>
                  <a:pt x="1064" y="893"/>
                  <a:pt x="1064" y="893"/>
                  <a:pt x="1064" y="893"/>
                </a:cubicBezTo>
                <a:cubicBezTo>
                  <a:pt x="1061" y="892"/>
                  <a:pt x="1061" y="892"/>
                  <a:pt x="1061" y="892"/>
                </a:cubicBezTo>
                <a:cubicBezTo>
                  <a:pt x="1063" y="890"/>
                  <a:pt x="1063" y="890"/>
                  <a:pt x="1063" y="890"/>
                </a:cubicBezTo>
                <a:cubicBezTo>
                  <a:pt x="1057" y="890"/>
                  <a:pt x="1057" y="890"/>
                  <a:pt x="1057" y="890"/>
                </a:cubicBezTo>
                <a:cubicBezTo>
                  <a:pt x="1059" y="894"/>
                  <a:pt x="1059" y="894"/>
                  <a:pt x="1059" y="894"/>
                </a:cubicBezTo>
                <a:cubicBezTo>
                  <a:pt x="1057" y="893"/>
                  <a:pt x="1057" y="893"/>
                  <a:pt x="1057" y="893"/>
                </a:cubicBezTo>
                <a:cubicBezTo>
                  <a:pt x="1056" y="893"/>
                  <a:pt x="1056" y="893"/>
                  <a:pt x="1056" y="893"/>
                </a:cubicBezTo>
                <a:cubicBezTo>
                  <a:pt x="1056" y="895"/>
                  <a:pt x="1056" y="895"/>
                  <a:pt x="1056" y="895"/>
                </a:cubicBezTo>
                <a:cubicBezTo>
                  <a:pt x="1047" y="896"/>
                  <a:pt x="1047" y="896"/>
                  <a:pt x="1047" y="896"/>
                </a:cubicBezTo>
                <a:cubicBezTo>
                  <a:pt x="1042" y="898"/>
                  <a:pt x="1042" y="898"/>
                  <a:pt x="1042" y="898"/>
                </a:cubicBezTo>
                <a:cubicBezTo>
                  <a:pt x="1040" y="897"/>
                  <a:pt x="1040" y="897"/>
                  <a:pt x="1040" y="897"/>
                </a:cubicBezTo>
                <a:cubicBezTo>
                  <a:pt x="1038" y="899"/>
                  <a:pt x="1038" y="899"/>
                  <a:pt x="1038" y="899"/>
                </a:cubicBezTo>
                <a:cubicBezTo>
                  <a:pt x="1036" y="901"/>
                  <a:pt x="1033" y="898"/>
                  <a:pt x="1032" y="899"/>
                </a:cubicBezTo>
                <a:cubicBezTo>
                  <a:pt x="1032" y="898"/>
                  <a:pt x="1032" y="898"/>
                  <a:pt x="1032" y="898"/>
                </a:cubicBezTo>
                <a:cubicBezTo>
                  <a:pt x="1037" y="897"/>
                  <a:pt x="1037" y="897"/>
                  <a:pt x="1037" y="897"/>
                </a:cubicBezTo>
                <a:cubicBezTo>
                  <a:pt x="1039" y="894"/>
                  <a:pt x="1039" y="894"/>
                  <a:pt x="1039" y="894"/>
                </a:cubicBezTo>
                <a:cubicBezTo>
                  <a:pt x="1039" y="893"/>
                  <a:pt x="1039" y="893"/>
                  <a:pt x="1039" y="893"/>
                </a:cubicBezTo>
                <a:cubicBezTo>
                  <a:pt x="1038" y="894"/>
                  <a:pt x="1037" y="896"/>
                  <a:pt x="1034" y="895"/>
                </a:cubicBezTo>
                <a:cubicBezTo>
                  <a:pt x="1034" y="896"/>
                  <a:pt x="1034" y="896"/>
                  <a:pt x="1034" y="896"/>
                </a:cubicBezTo>
                <a:cubicBezTo>
                  <a:pt x="1032" y="892"/>
                  <a:pt x="1032" y="892"/>
                  <a:pt x="1032" y="892"/>
                </a:cubicBezTo>
                <a:cubicBezTo>
                  <a:pt x="1032" y="890"/>
                  <a:pt x="1032" y="890"/>
                  <a:pt x="1032" y="890"/>
                </a:cubicBezTo>
                <a:cubicBezTo>
                  <a:pt x="1036" y="890"/>
                  <a:pt x="1036" y="890"/>
                  <a:pt x="1036" y="890"/>
                </a:cubicBezTo>
                <a:cubicBezTo>
                  <a:pt x="1038" y="889"/>
                  <a:pt x="1038" y="889"/>
                  <a:pt x="1038" y="889"/>
                </a:cubicBezTo>
                <a:cubicBezTo>
                  <a:pt x="1039" y="890"/>
                  <a:pt x="1039" y="890"/>
                  <a:pt x="1039" y="890"/>
                </a:cubicBezTo>
                <a:cubicBezTo>
                  <a:pt x="1039" y="891"/>
                  <a:pt x="1042" y="891"/>
                  <a:pt x="1038" y="891"/>
                </a:cubicBezTo>
                <a:cubicBezTo>
                  <a:pt x="1038" y="892"/>
                  <a:pt x="1038" y="892"/>
                  <a:pt x="1038" y="892"/>
                </a:cubicBezTo>
                <a:cubicBezTo>
                  <a:pt x="1043" y="891"/>
                  <a:pt x="1043" y="891"/>
                  <a:pt x="1043" y="891"/>
                </a:cubicBezTo>
                <a:cubicBezTo>
                  <a:pt x="1044" y="889"/>
                  <a:pt x="1044" y="889"/>
                  <a:pt x="1044" y="889"/>
                </a:cubicBezTo>
                <a:cubicBezTo>
                  <a:pt x="1044" y="888"/>
                  <a:pt x="1041" y="887"/>
                  <a:pt x="1043" y="886"/>
                </a:cubicBezTo>
                <a:cubicBezTo>
                  <a:pt x="1042" y="885"/>
                  <a:pt x="1042" y="885"/>
                  <a:pt x="1042" y="885"/>
                </a:cubicBezTo>
                <a:cubicBezTo>
                  <a:pt x="1039" y="886"/>
                  <a:pt x="1039" y="886"/>
                  <a:pt x="1039" y="886"/>
                </a:cubicBezTo>
                <a:cubicBezTo>
                  <a:pt x="1038" y="884"/>
                  <a:pt x="1038" y="884"/>
                  <a:pt x="1038" y="884"/>
                </a:cubicBezTo>
                <a:cubicBezTo>
                  <a:pt x="1042" y="881"/>
                  <a:pt x="1042" y="881"/>
                  <a:pt x="1042" y="881"/>
                </a:cubicBezTo>
                <a:cubicBezTo>
                  <a:pt x="1039" y="880"/>
                  <a:pt x="1039" y="880"/>
                  <a:pt x="1039" y="880"/>
                </a:cubicBezTo>
                <a:cubicBezTo>
                  <a:pt x="1039" y="878"/>
                  <a:pt x="1039" y="878"/>
                  <a:pt x="1039" y="878"/>
                </a:cubicBezTo>
                <a:cubicBezTo>
                  <a:pt x="1043" y="877"/>
                  <a:pt x="1037" y="882"/>
                  <a:pt x="1043" y="877"/>
                </a:cubicBezTo>
                <a:cubicBezTo>
                  <a:pt x="1044" y="878"/>
                  <a:pt x="1042" y="879"/>
                  <a:pt x="1043" y="881"/>
                </a:cubicBezTo>
                <a:cubicBezTo>
                  <a:pt x="1042" y="882"/>
                  <a:pt x="1042" y="882"/>
                  <a:pt x="1042" y="882"/>
                </a:cubicBezTo>
                <a:cubicBezTo>
                  <a:pt x="1045" y="882"/>
                  <a:pt x="1045" y="882"/>
                  <a:pt x="1045" y="882"/>
                </a:cubicBezTo>
                <a:cubicBezTo>
                  <a:pt x="1044" y="882"/>
                  <a:pt x="1044" y="882"/>
                  <a:pt x="1044" y="882"/>
                </a:cubicBezTo>
                <a:cubicBezTo>
                  <a:pt x="1046" y="885"/>
                  <a:pt x="1046" y="885"/>
                  <a:pt x="1046" y="885"/>
                </a:cubicBezTo>
                <a:cubicBezTo>
                  <a:pt x="1047" y="885"/>
                  <a:pt x="1047" y="885"/>
                  <a:pt x="1047" y="885"/>
                </a:cubicBezTo>
                <a:cubicBezTo>
                  <a:pt x="1051" y="883"/>
                  <a:pt x="1051" y="883"/>
                  <a:pt x="1051" y="883"/>
                </a:cubicBezTo>
                <a:cubicBezTo>
                  <a:pt x="1051" y="881"/>
                  <a:pt x="1051" y="881"/>
                  <a:pt x="1051" y="881"/>
                </a:cubicBezTo>
                <a:cubicBezTo>
                  <a:pt x="1055" y="880"/>
                  <a:pt x="1055" y="880"/>
                  <a:pt x="1055" y="880"/>
                </a:cubicBezTo>
                <a:cubicBezTo>
                  <a:pt x="1056" y="877"/>
                  <a:pt x="1056" y="877"/>
                  <a:pt x="1056" y="877"/>
                </a:cubicBezTo>
                <a:cubicBezTo>
                  <a:pt x="1060" y="879"/>
                  <a:pt x="1060" y="879"/>
                  <a:pt x="1060" y="879"/>
                </a:cubicBezTo>
                <a:cubicBezTo>
                  <a:pt x="1063" y="877"/>
                  <a:pt x="1063" y="877"/>
                  <a:pt x="1063" y="877"/>
                </a:cubicBezTo>
                <a:cubicBezTo>
                  <a:pt x="1060" y="881"/>
                  <a:pt x="1060" y="881"/>
                  <a:pt x="1060" y="881"/>
                </a:cubicBezTo>
                <a:cubicBezTo>
                  <a:pt x="1057" y="879"/>
                  <a:pt x="1057" y="879"/>
                  <a:pt x="1057" y="879"/>
                </a:cubicBezTo>
                <a:cubicBezTo>
                  <a:pt x="1056" y="880"/>
                  <a:pt x="1056" y="880"/>
                  <a:pt x="1056" y="880"/>
                </a:cubicBezTo>
                <a:cubicBezTo>
                  <a:pt x="1055" y="880"/>
                  <a:pt x="1059" y="880"/>
                  <a:pt x="1055" y="882"/>
                </a:cubicBezTo>
                <a:cubicBezTo>
                  <a:pt x="1059" y="883"/>
                  <a:pt x="1059" y="883"/>
                  <a:pt x="1059" y="883"/>
                </a:cubicBezTo>
                <a:cubicBezTo>
                  <a:pt x="1056" y="884"/>
                  <a:pt x="1056" y="884"/>
                  <a:pt x="1056" y="884"/>
                </a:cubicBezTo>
                <a:cubicBezTo>
                  <a:pt x="1055" y="885"/>
                  <a:pt x="1055" y="885"/>
                  <a:pt x="1055" y="885"/>
                </a:cubicBezTo>
                <a:cubicBezTo>
                  <a:pt x="1056" y="886"/>
                  <a:pt x="1056" y="886"/>
                  <a:pt x="1056" y="886"/>
                </a:cubicBezTo>
                <a:cubicBezTo>
                  <a:pt x="1063" y="882"/>
                  <a:pt x="1063" y="882"/>
                  <a:pt x="1063" y="882"/>
                </a:cubicBezTo>
                <a:cubicBezTo>
                  <a:pt x="1064" y="880"/>
                  <a:pt x="1064" y="880"/>
                  <a:pt x="1064" y="880"/>
                </a:cubicBezTo>
                <a:cubicBezTo>
                  <a:pt x="1063" y="879"/>
                  <a:pt x="1063" y="879"/>
                  <a:pt x="1063" y="879"/>
                </a:cubicBezTo>
                <a:cubicBezTo>
                  <a:pt x="1066" y="878"/>
                  <a:pt x="1066" y="878"/>
                  <a:pt x="1066" y="878"/>
                </a:cubicBezTo>
                <a:cubicBezTo>
                  <a:pt x="1074" y="873"/>
                  <a:pt x="1074" y="873"/>
                  <a:pt x="1074" y="873"/>
                </a:cubicBezTo>
                <a:cubicBezTo>
                  <a:pt x="1075" y="873"/>
                  <a:pt x="1075" y="873"/>
                  <a:pt x="1075" y="873"/>
                </a:cubicBezTo>
                <a:cubicBezTo>
                  <a:pt x="1078" y="872"/>
                  <a:pt x="1078" y="872"/>
                  <a:pt x="1078" y="872"/>
                </a:cubicBezTo>
                <a:cubicBezTo>
                  <a:pt x="1078" y="873"/>
                  <a:pt x="1072" y="871"/>
                  <a:pt x="1079" y="875"/>
                </a:cubicBezTo>
                <a:cubicBezTo>
                  <a:pt x="1082" y="875"/>
                  <a:pt x="1082" y="875"/>
                  <a:pt x="1082" y="875"/>
                </a:cubicBezTo>
                <a:cubicBezTo>
                  <a:pt x="1081" y="875"/>
                  <a:pt x="1084" y="870"/>
                  <a:pt x="1081" y="877"/>
                </a:cubicBezTo>
                <a:cubicBezTo>
                  <a:pt x="1084" y="873"/>
                  <a:pt x="1084" y="873"/>
                  <a:pt x="1084" y="873"/>
                </a:cubicBezTo>
                <a:cubicBezTo>
                  <a:pt x="1084" y="874"/>
                  <a:pt x="1087" y="876"/>
                  <a:pt x="1087" y="872"/>
                </a:cubicBezTo>
                <a:cubicBezTo>
                  <a:pt x="1091" y="871"/>
                  <a:pt x="1093" y="872"/>
                  <a:pt x="1096" y="869"/>
                </a:cubicBezTo>
                <a:cubicBezTo>
                  <a:pt x="1100" y="862"/>
                  <a:pt x="1100" y="862"/>
                  <a:pt x="1100" y="862"/>
                </a:cubicBezTo>
                <a:cubicBezTo>
                  <a:pt x="1102" y="861"/>
                  <a:pt x="1102" y="861"/>
                  <a:pt x="1102" y="861"/>
                </a:cubicBezTo>
                <a:cubicBezTo>
                  <a:pt x="1104" y="858"/>
                  <a:pt x="1104" y="858"/>
                  <a:pt x="1104" y="858"/>
                </a:cubicBezTo>
                <a:cubicBezTo>
                  <a:pt x="1106" y="858"/>
                  <a:pt x="1106" y="858"/>
                  <a:pt x="1106" y="858"/>
                </a:cubicBezTo>
                <a:cubicBezTo>
                  <a:pt x="1106" y="858"/>
                  <a:pt x="1101" y="856"/>
                  <a:pt x="1107" y="860"/>
                </a:cubicBezTo>
                <a:cubicBezTo>
                  <a:pt x="1109" y="857"/>
                  <a:pt x="1109" y="857"/>
                  <a:pt x="1109" y="857"/>
                </a:cubicBezTo>
                <a:cubicBezTo>
                  <a:pt x="1114" y="859"/>
                  <a:pt x="1114" y="859"/>
                  <a:pt x="1114" y="859"/>
                </a:cubicBezTo>
                <a:cubicBezTo>
                  <a:pt x="1116" y="856"/>
                  <a:pt x="1116" y="856"/>
                  <a:pt x="1116" y="856"/>
                </a:cubicBezTo>
                <a:cubicBezTo>
                  <a:pt x="1115" y="855"/>
                  <a:pt x="1115" y="855"/>
                  <a:pt x="1115" y="855"/>
                </a:cubicBezTo>
                <a:cubicBezTo>
                  <a:pt x="1114" y="854"/>
                  <a:pt x="1114" y="854"/>
                  <a:pt x="1114" y="854"/>
                </a:cubicBezTo>
                <a:cubicBezTo>
                  <a:pt x="1114" y="855"/>
                  <a:pt x="1112" y="854"/>
                  <a:pt x="1111" y="855"/>
                </a:cubicBezTo>
                <a:cubicBezTo>
                  <a:pt x="1116" y="851"/>
                  <a:pt x="1116" y="851"/>
                  <a:pt x="1116" y="851"/>
                </a:cubicBezTo>
                <a:cubicBezTo>
                  <a:pt x="1121" y="848"/>
                  <a:pt x="1121" y="848"/>
                  <a:pt x="1121" y="848"/>
                </a:cubicBezTo>
                <a:cubicBezTo>
                  <a:pt x="1121" y="849"/>
                  <a:pt x="1117" y="848"/>
                  <a:pt x="1121" y="850"/>
                </a:cubicBezTo>
                <a:cubicBezTo>
                  <a:pt x="1124" y="848"/>
                  <a:pt x="1124" y="848"/>
                  <a:pt x="1124" y="848"/>
                </a:cubicBezTo>
                <a:cubicBezTo>
                  <a:pt x="1120" y="846"/>
                  <a:pt x="1120" y="846"/>
                  <a:pt x="1120" y="846"/>
                </a:cubicBezTo>
                <a:cubicBezTo>
                  <a:pt x="1125" y="842"/>
                  <a:pt x="1125" y="842"/>
                  <a:pt x="1125" y="842"/>
                </a:cubicBezTo>
                <a:cubicBezTo>
                  <a:pt x="1124" y="843"/>
                  <a:pt x="1124" y="843"/>
                  <a:pt x="1124" y="843"/>
                </a:cubicBezTo>
                <a:cubicBezTo>
                  <a:pt x="1129" y="842"/>
                  <a:pt x="1129" y="842"/>
                  <a:pt x="1129" y="842"/>
                </a:cubicBezTo>
                <a:cubicBezTo>
                  <a:pt x="1131" y="838"/>
                  <a:pt x="1131" y="838"/>
                  <a:pt x="1131" y="838"/>
                </a:cubicBezTo>
                <a:cubicBezTo>
                  <a:pt x="1139" y="831"/>
                  <a:pt x="1139" y="831"/>
                  <a:pt x="1139" y="831"/>
                </a:cubicBezTo>
                <a:cubicBezTo>
                  <a:pt x="1139" y="830"/>
                  <a:pt x="1142" y="834"/>
                  <a:pt x="1138" y="830"/>
                </a:cubicBezTo>
                <a:cubicBezTo>
                  <a:pt x="1134" y="832"/>
                  <a:pt x="1134" y="832"/>
                  <a:pt x="1134" y="832"/>
                </a:cubicBezTo>
                <a:cubicBezTo>
                  <a:pt x="1131" y="831"/>
                  <a:pt x="1131" y="831"/>
                  <a:pt x="1131" y="831"/>
                </a:cubicBezTo>
                <a:cubicBezTo>
                  <a:pt x="1129" y="831"/>
                  <a:pt x="1129" y="831"/>
                  <a:pt x="1129" y="831"/>
                </a:cubicBezTo>
                <a:cubicBezTo>
                  <a:pt x="1127" y="834"/>
                  <a:pt x="1127" y="834"/>
                  <a:pt x="1127" y="834"/>
                </a:cubicBezTo>
                <a:cubicBezTo>
                  <a:pt x="1117" y="836"/>
                  <a:pt x="1117" y="836"/>
                  <a:pt x="1117" y="836"/>
                </a:cubicBezTo>
                <a:cubicBezTo>
                  <a:pt x="1115" y="837"/>
                  <a:pt x="1115" y="837"/>
                  <a:pt x="1115" y="837"/>
                </a:cubicBezTo>
                <a:cubicBezTo>
                  <a:pt x="1109" y="839"/>
                  <a:pt x="1109" y="839"/>
                  <a:pt x="1109" y="839"/>
                </a:cubicBezTo>
                <a:cubicBezTo>
                  <a:pt x="1105" y="836"/>
                  <a:pt x="1105" y="836"/>
                  <a:pt x="1105" y="836"/>
                </a:cubicBezTo>
                <a:cubicBezTo>
                  <a:pt x="1099" y="837"/>
                  <a:pt x="1099" y="837"/>
                  <a:pt x="1099" y="837"/>
                </a:cubicBezTo>
                <a:cubicBezTo>
                  <a:pt x="1101" y="838"/>
                  <a:pt x="1094" y="839"/>
                  <a:pt x="1100" y="840"/>
                </a:cubicBezTo>
                <a:cubicBezTo>
                  <a:pt x="1098" y="842"/>
                  <a:pt x="1098" y="842"/>
                  <a:pt x="1098" y="842"/>
                </a:cubicBezTo>
                <a:cubicBezTo>
                  <a:pt x="1097" y="841"/>
                  <a:pt x="1097" y="841"/>
                  <a:pt x="1097" y="841"/>
                </a:cubicBezTo>
                <a:cubicBezTo>
                  <a:pt x="1091" y="843"/>
                  <a:pt x="1091" y="843"/>
                  <a:pt x="1091" y="843"/>
                </a:cubicBezTo>
                <a:cubicBezTo>
                  <a:pt x="1088" y="840"/>
                  <a:pt x="1088" y="840"/>
                  <a:pt x="1088" y="840"/>
                </a:cubicBezTo>
                <a:cubicBezTo>
                  <a:pt x="1071" y="844"/>
                  <a:pt x="1071" y="844"/>
                  <a:pt x="1071" y="844"/>
                </a:cubicBezTo>
                <a:cubicBezTo>
                  <a:pt x="1065" y="845"/>
                  <a:pt x="1065" y="845"/>
                  <a:pt x="1065" y="845"/>
                </a:cubicBezTo>
                <a:cubicBezTo>
                  <a:pt x="1064" y="849"/>
                  <a:pt x="1071" y="843"/>
                  <a:pt x="1064" y="848"/>
                </a:cubicBezTo>
                <a:cubicBezTo>
                  <a:pt x="1067" y="847"/>
                  <a:pt x="1071" y="848"/>
                  <a:pt x="1074" y="846"/>
                </a:cubicBezTo>
                <a:cubicBezTo>
                  <a:pt x="1075" y="848"/>
                  <a:pt x="1075" y="848"/>
                  <a:pt x="1075" y="848"/>
                </a:cubicBezTo>
                <a:cubicBezTo>
                  <a:pt x="1063" y="851"/>
                  <a:pt x="1063" y="851"/>
                  <a:pt x="1063" y="851"/>
                </a:cubicBezTo>
                <a:cubicBezTo>
                  <a:pt x="1054" y="852"/>
                  <a:pt x="1054" y="852"/>
                  <a:pt x="1054" y="852"/>
                </a:cubicBezTo>
                <a:cubicBezTo>
                  <a:pt x="1057" y="849"/>
                  <a:pt x="1057" y="849"/>
                  <a:pt x="1057" y="849"/>
                </a:cubicBezTo>
                <a:cubicBezTo>
                  <a:pt x="1059" y="850"/>
                  <a:pt x="1059" y="850"/>
                  <a:pt x="1059" y="850"/>
                </a:cubicBezTo>
                <a:cubicBezTo>
                  <a:pt x="1063" y="848"/>
                  <a:pt x="1063" y="848"/>
                  <a:pt x="1063" y="848"/>
                </a:cubicBezTo>
                <a:cubicBezTo>
                  <a:pt x="1059" y="847"/>
                  <a:pt x="1059" y="847"/>
                  <a:pt x="1059" y="847"/>
                </a:cubicBezTo>
                <a:cubicBezTo>
                  <a:pt x="1047" y="851"/>
                  <a:pt x="1047" y="851"/>
                  <a:pt x="1047" y="851"/>
                </a:cubicBezTo>
                <a:cubicBezTo>
                  <a:pt x="1048" y="853"/>
                  <a:pt x="1048" y="853"/>
                  <a:pt x="1048" y="853"/>
                </a:cubicBezTo>
                <a:cubicBezTo>
                  <a:pt x="1050" y="853"/>
                  <a:pt x="1050" y="853"/>
                  <a:pt x="1050" y="853"/>
                </a:cubicBezTo>
                <a:cubicBezTo>
                  <a:pt x="1048" y="854"/>
                  <a:pt x="1048" y="854"/>
                  <a:pt x="1048" y="854"/>
                </a:cubicBezTo>
                <a:cubicBezTo>
                  <a:pt x="1047" y="854"/>
                  <a:pt x="1047" y="854"/>
                  <a:pt x="1047" y="854"/>
                </a:cubicBezTo>
                <a:cubicBezTo>
                  <a:pt x="1041" y="856"/>
                  <a:pt x="1041" y="856"/>
                  <a:pt x="1041" y="856"/>
                </a:cubicBezTo>
                <a:cubicBezTo>
                  <a:pt x="1041" y="856"/>
                  <a:pt x="1041" y="856"/>
                  <a:pt x="1041" y="856"/>
                </a:cubicBezTo>
                <a:cubicBezTo>
                  <a:pt x="1041" y="854"/>
                  <a:pt x="1041" y="854"/>
                  <a:pt x="1041" y="854"/>
                </a:cubicBezTo>
                <a:cubicBezTo>
                  <a:pt x="1045" y="854"/>
                  <a:pt x="1045" y="854"/>
                  <a:pt x="1045" y="854"/>
                </a:cubicBezTo>
                <a:cubicBezTo>
                  <a:pt x="1045" y="852"/>
                  <a:pt x="1045" y="852"/>
                  <a:pt x="1045" y="852"/>
                </a:cubicBezTo>
                <a:cubicBezTo>
                  <a:pt x="1046" y="852"/>
                  <a:pt x="1044" y="849"/>
                  <a:pt x="1046" y="853"/>
                </a:cubicBezTo>
                <a:cubicBezTo>
                  <a:pt x="1043" y="850"/>
                  <a:pt x="1043" y="850"/>
                  <a:pt x="1043" y="850"/>
                </a:cubicBezTo>
                <a:cubicBezTo>
                  <a:pt x="1040" y="852"/>
                  <a:pt x="1040" y="852"/>
                  <a:pt x="1040" y="852"/>
                </a:cubicBezTo>
                <a:cubicBezTo>
                  <a:pt x="1034" y="850"/>
                  <a:pt x="1049" y="851"/>
                  <a:pt x="1035" y="852"/>
                </a:cubicBezTo>
                <a:cubicBezTo>
                  <a:pt x="1027" y="855"/>
                  <a:pt x="1027" y="855"/>
                  <a:pt x="1027" y="855"/>
                </a:cubicBezTo>
                <a:cubicBezTo>
                  <a:pt x="1022" y="855"/>
                  <a:pt x="1022" y="855"/>
                  <a:pt x="1022" y="855"/>
                </a:cubicBezTo>
                <a:cubicBezTo>
                  <a:pt x="1010" y="857"/>
                  <a:pt x="1010" y="857"/>
                  <a:pt x="1010" y="857"/>
                </a:cubicBezTo>
                <a:cubicBezTo>
                  <a:pt x="1009" y="858"/>
                  <a:pt x="1009" y="858"/>
                  <a:pt x="1009" y="858"/>
                </a:cubicBezTo>
                <a:cubicBezTo>
                  <a:pt x="1005" y="858"/>
                  <a:pt x="1005" y="858"/>
                  <a:pt x="1005" y="858"/>
                </a:cubicBezTo>
                <a:cubicBezTo>
                  <a:pt x="1001" y="860"/>
                  <a:pt x="1001" y="860"/>
                  <a:pt x="1001" y="860"/>
                </a:cubicBezTo>
                <a:cubicBezTo>
                  <a:pt x="996" y="861"/>
                  <a:pt x="996" y="861"/>
                  <a:pt x="996" y="861"/>
                </a:cubicBezTo>
                <a:cubicBezTo>
                  <a:pt x="995" y="860"/>
                  <a:pt x="995" y="860"/>
                  <a:pt x="995" y="860"/>
                </a:cubicBezTo>
                <a:cubicBezTo>
                  <a:pt x="992" y="862"/>
                  <a:pt x="992" y="862"/>
                  <a:pt x="992" y="862"/>
                </a:cubicBezTo>
                <a:cubicBezTo>
                  <a:pt x="989" y="862"/>
                  <a:pt x="1000" y="855"/>
                  <a:pt x="987" y="864"/>
                </a:cubicBezTo>
                <a:cubicBezTo>
                  <a:pt x="986" y="861"/>
                  <a:pt x="986" y="861"/>
                  <a:pt x="986" y="861"/>
                </a:cubicBezTo>
                <a:cubicBezTo>
                  <a:pt x="985" y="861"/>
                  <a:pt x="1006" y="861"/>
                  <a:pt x="976" y="865"/>
                </a:cubicBezTo>
                <a:cubicBezTo>
                  <a:pt x="965" y="867"/>
                  <a:pt x="965" y="867"/>
                  <a:pt x="965" y="867"/>
                </a:cubicBezTo>
                <a:cubicBezTo>
                  <a:pt x="944" y="870"/>
                  <a:pt x="944" y="870"/>
                  <a:pt x="944" y="870"/>
                </a:cubicBezTo>
                <a:cubicBezTo>
                  <a:pt x="942" y="868"/>
                  <a:pt x="942" y="868"/>
                  <a:pt x="942" y="868"/>
                </a:cubicBezTo>
                <a:cubicBezTo>
                  <a:pt x="941" y="868"/>
                  <a:pt x="941" y="868"/>
                  <a:pt x="941" y="868"/>
                </a:cubicBezTo>
                <a:cubicBezTo>
                  <a:pt x="941" y="870"/>
                  <a:pt x="941" y="870"/>
                  <a:pt x="941" y="870"/>
                </a:cubicBezTo>
                <a:cubicBezTo>
                  <a:pt x="935" y="873"/>
                  <a:pt x="935" y="873"/>
                  <a:pt x="935" y="873"/>
                </a:cubicBezTo>
                <a:cubicBezTo>
                  <a:pt x="918" y="874"/>
                  <a:pt x="918" y="874"/>
                  <a:pt x="918" y="874"/>
                </a:cubicBezTo>
                <a:cubicBezTo>
                  <a:pt x="918" y="873"/>
                  <a:pt x="918" y="873"/>
                  <a:pt x="918" y="873"/>
                </a:cubicBezTo>
                <a:cubicBezTo>
                  <a:pt x="914" y="873"/>
                  <a:pt x="914" y="873"/>
                  <a:pt x="914" y="873"/>
                </a:cubicBezTo>
                <a:cubicBezTo>
                  <a:pt x="912" y="875"/>
                  <a:pt x="912" y="875"/>
                  <a:pt x="912" y="875"/>
                </a:cubicBezTo>
                <a:cubicBezTo>
                  <a:pt x="903" y="877"/>
                  <a:pt x="903" y="877"/>
                  <a:pt x="903" y="877"/>
                </a:cubicBezTo>
                <a:cubicBezTo>
                  <a:pt x="899" y="875"/>
                  <a:pt x="899" y="875"/>
                  <a:pt x="899" y="875"/>
                </a:cubicBezTo>
                <a:cubicBezTo>
                  <a:pt x="898" y="873"/>
                  <a:pt x="895" y="873"/>
                  <a:pt x="896" y="878"/>
                </a:cubicBezTo>
                <a:cubicBezTo>
                  <a:pt x="895" y="879"/>
                  <a:pt x="895" y="879"/>
                  <a:pt x="895" y="879"/>
                </a:cubicBezTo>
                <a:cubicBezTo>
                  <a:pt x="891" y="875"/>
                  <a:pt x="891" y="875"/>
                  <a:pt x="891" y="875"/>
                </a:cubicBezTo>
                <a:cubicBezTo>
                  <a:pt x="889" y="876"/>
                  <a:pt x="889" y="876"/>
                  <a:pt x="889" y="876"/>
                </a:cubicBezTo>
                <a:cubicBezTo>
                  <a:pt x="886" y="879"/>
                  <a:pt x="886" y="879"/>
                  <a:pt x="886" y="879"/>
                </a:cubicBezTo>
                <a:cubicBezTo>
                  <a:pt x="881" y="881"/>
                  <a:pt x="881" y="881"/>
                  <a:pt x="881" y="881"/>
                </a:cubicBezTo>
                <a:cubicBezTo>
                  <a:pt x="863" y="882"/>
                  <a:pt x="863" y="882"/>
                  <a:pt x="863" y="882"/>
                </a:cubicBezTo>
                <a:cubicBezTo>
                  <a:pt x="862" y="883"/>
                  <a:pt x="862" y="883"/>
                  <a:pt x="862" y="883"/>
                </a:cubicBezTo>
                <a:cubicBezTo>
                  <a:pt x="860" y="883"/>
                  <a:pt x="860" y="883"/>
                  <a:pt x="860" y="883"/>
                </a:cubicBezTo>
                <a:cubicBezTo>
                  <a:pt x="859" y="882"/>
                  <a:pt x="859" y="882"/>
                  <a:pt x="859" y="882"/>
                </a:cubicBezTo>
                <a:cubicBezTo>
                  <a:pt x="858" y="883"/>
                  <a:pt x="858" y="883"/>
                  <a:pt x="858" y="883"/>
                </a:cubicBezTo>
                <a:cubicBezTo>
                  <a:pt x="853" y="884"/>
                  <a:pt x="853" y="884"/>
                  <a:pt x="853" y="884"/>
                </a:cubicBezTo>
                <a:cubicBezTo>
                  <a:pt x="835" y="886"/>
                  <a:pt x="835" y="886"/>
                  <a:pt x="835" y="886"/>
                </a:cubicBezTo>
                <a:cubicBezTo>
                  <a:pt x="832" y="887"/>
                  <a:pt x="832" y="887"/>
                  <a:pt x="832" y="887"/>
                </a:cubicBezTo>
                <a:cubicBezTo>
                  <a:pt x="821" y="889"/>
                  <a:pt x="821" y="889"/>
                  <a:pt x="821" y="889"/>
                </a:cubicBezTo>
                <a:cubicBezTo>
                  <a:pt x="815" y="890"/>
                  <a:pt x="815" y="890"/>
                  <a:pt x="815" y="890"/>
                </a:cubicBezTo>
                <a:cubicBezTo>
                  <a:pt x="813" y="889"/>
                  <a:pt x="813" y="889"/>
                  <a:pt x="813" y="889"/>
                </a:cubicBezTo>
                <a:cubicBezTo>
                  <a:pt x="808" y="890"/>
                  <a:pt x="808" y="890"/>
                  <a:pt x="808" y="890"/>
                </a:cubicBezTo>
                <a:cubicBezTo>
                  <a:pt x="807" y="890"/>
                  <a:pt x="807" y="890"/>
                  <a:pt x="807" y="890"/>
                </a:cubicBezTo>
                <a:cubicBezTo>
                  <a:pt x="806" y="889"/>
                  <a:pt x="806" y="889"/>
                  <a:pt x="806" y="889"/>
                </a:cubicBezTo>
                <a:cubicBezTo>
                  <a:pt x="797" y="892"/>
                  <a:pt x="797" y="892"/>
                  <a:pt x="797" y="892"/>
                </a:cubicBezTo>
                <a:cubicBezTo>
                  <a:pt x="786" y="893"/>
                  <a:pt x="786" y="893"/>
                  <a:pt x="786" y="893"/>
                </a:cubicBezTo>
                <a:cubicBezTo>
                  <a:pt x="775" y="894"/>
                  <a:pt x="775" y="894"/>
                  <a:pt x="775" y="894"/>
                </a:cubicBezTo>
                <a:cubicBezTo>
                  <a:pt x="774" y="894"/>
                  <a:pt x="774" y="894"/>
                  <a:pt x="774" y="894"/>
                </a:cubicBezTo>
                <a:cubicBezTo>
                  <a:pt x="771" y="895"/>
                  <a:pt x="771" y="895"/>
                  <a:pt x="771" y="895"/>
                </a:cubicBezTo>
                <a:cubicBezTo>
                  <a:pt x="770" y="894"/>
                  <a:pt x="770" y="894"/>
                  <a:pt x="770" y="894"/>
                </a:cubicBezTo>
                <a:cubicBezTo>
                  <a:pt x="762" y="897"/>
                  <a:pt x="762" y="897"/>
                  <a:pt x="762" y="897"/>
                </a:cubicBezTo>
                <a:cubicBezTo>
                  <a:pt x="753" y="897"/>
                  <a:pt x="753" y="897"/>
                  <a:pt x="753" y="897"/>
                </a:cubicBezTo>
                <a:cubicBezTo>
                  <a:pt x="751" y="898"/>
                  <a:pt x="751" y="898"/>
                  <a:pt x="751" y="898"/>
                </a:cubicBezTo>
                <a:cubicBezTo>
                  <a:pt x="747" y="897"/>
                  <a:pt x="747" y="897"/>
                  <a:pt x="747" y="897"/>
                </a:cubicBezTo>
                <a:cubicBezTo>
                  <a:pt x="735" y="899"/>
                  <a:pt x="735" y="899"/>
                  <a:pt x="735" y="899"/>
                </a:cubicBezTo>
                <a:cubicBezTo>
                  <a:pt x="732" y="899"/>
                  <a:pt x="732" y="899"/>
                  <a:pt x="732" y="899"/>
                </a:cubicBezTo>
                <a:cubicBezTo>
                  <a:pt x="731" y="901"/>
                  <a:pt x="731" y="901"/>
                  <a:pt x="731" y="901"/>
                </a:cubicBezTo>
                <a:cubicBezTo>
                  <a:pt x="700" y="905"/>
                  <a:pt x="700" y="905"/>
                  <a:pt x="700" y="905"/>
                </a:cubicBezTo>
                <a:cubicBezTo>
                  <a:pt x="692" y="906"/>
                  <a:pt x="692" y="906"/>
                  <a:pt x="692" y="906"/>
                </a:cubicBezTo>
                <a:cubicBezTo>
                  <a:pt x="691" y="908"/>
                  <a:pt x="691" y="908"/>
                  <a:pt x="691" y="908"/>
                </a:cubicBezTo>
                <a:cubicBezTo>
                  <a:pt x="691" y="909"/>
                  <a:pt x="690" y="910"/>
                  <a:pt x="688" y="909"/>
                </a:cubicBezTo>
                <a:cubicBezTo>
                  <a:pt x="691" y="906"/>
                  <a:pt x="691" y="906"/>
                  <a:pt x="691" y="906"/>
                </a:cubicBezTo>
                <a:cubicBezTo>
                  <a:pt x="686" y="906"/>
                  <a:pt x="686" y="906"/>
                  <a:pt x="686" y="906"/>
                </a:cubicBezTo>
                <a:cubicBezTo>
                  <a:pt x="677" y="907"/>
                  <a:pt x="677" y="907"/>
                  <a:pt x="677" y="907"/>
                </a:cubicBezTo>
                <a:cubicBezTo>
                  <a:pt x="674" y="909"/>
                  <a:pt x="674" y="909"/>
                  <a:pt x="674" y="909"/>
                </a:cubicBezTo>
                <a:cubicBezTo>
                  <a:pt x="669" y="908"/>
                  <a:pt x="669" y="908"/>
                  <a:pt x="669" y="908"/>
                </a:cubicBezTo>
                <a:cubicBezTo>
                  <a:pt x="663" y="910"/>
                  <a:pt x="663" y="910"/>
                  <a:pt x="663" y="910"/>
                </a:cubicBezTo>
                <a:cubicBezTo>
                  <a:pt x="660" y="909"/>
                  <a:pt x="660" y="909"/>
                  <a:pt x="660" y="909"/>
                </a:cubicBezTo>
                <a:cubicBezTo>
                  <a:pt x="649" y="911"/>
                  <a:pt x="649" y="911"/>
                  <a:pt x="649" y="911"/>
                </a:cubicBezTo>
                <a:cubicBezTo>
                  <a:pt x="640" y="912"/>
                  <a:pt x="640" y="912"/>
                  <a:pt x="640" y="912"/>
                </a:cubicBezTo>
                <a:cubicBezTo>
                  <a:pt x="635" y="913"/>
                  <a:pt x="635" y="913"/>
                  <a:pt x="635" y="913"/>
                </a:cubicBezTo>
                <a:cubicBezTo>
                  <a:pt x="625" y="914"/>
                  <a:pt x="625" y="914"/>
                  <a:pt x="625" y="914"/>
                </a:cubicBezTo>
                <a:cubicBezTo>
                  <a:pt x="623" y="915"/>
                  <a:pt x="623" y="915"/>
                  <a:pt x="623" y="915"/>
                </a:cubicBezTo>
                <a:cubicBezTo>
                  <a:pt x="620" y="915"/>
                  <a:pt x="620" y="915"/>
                  <a:pt x="620" y="915"/>
                </a:cubicBezTo>
                <a:cubicBezTo>
                  <a:pt x="615" y="917"/>
                  <a:pt x="615" y="917"/>
                  <a:pt x="615" y="917"/>
                </a:cubicBezTo>
                <a:cubicBezTo>
                  <a:pt x="596" y="918"/>
                  <a:pt x="596" y="918"/>
                  <a:pt x="596" y="918"/>
                </a:cubicBezTo>
                <a:cubicBezTo>
                  <a:pt x="585" y="919"/>
                  <a:pt x="585" y="919"/>
                  <a:pt x="585" y="919"/>
                </a:cubicBezTo>
                <a:cubicBezTo>
                  <a:pt x="583" y="922"/>
                  <a:pt x="583" y="922"/>
                  <a:pt x="583" y="922"/>
                </a:cubicBezTo>
                <a:cubicBezTo>
                  <a:pt x="583" y="920"/>
                  <a:pt x="583" y="920"/>
                  <a:pt x="583" y="920"/>
                </a:cubicBezTo>
                <a:cubicBezTo>
                  <a:pt x="581" y="922"/>
                  <a:pt x="581" y="922"/>
                  <a:pt x="581" y="922"/>
                </a:cubicBezTo>
                <a:cubicBezTo>
                  <a:pt x="581" y="921"/>
                  <a:pt x="587" y="924"/>
                  <a:pt x="579" y="921"/>
                </a:cubicBezTo>
                <a:cubicBezTo>
                  <a:pt x="579" y="923"/>
                  <a:pt x="579" y="923"/>
                  <a:pt x="579" y="923"/>
                </a:cubicBezTo>
                <a:cubicBezTo>
                  <a:pt x="576" y="922"/>
                  <a:pt x="576" y="922"/>
                  <a:pt x="576" y="922"/>
                </a:cubicBezTo>
                <a:cubicBezTo>
                  <a:pt x="576" y="922"/>
                  <a:pt x="577" y="924"/>
                  <a:pt x="577" y="921"/>
                </a:cubicBezTo>
                <a:cubicBezTo>
                  <a:pt x="572" y="922"/>
                  <a:pt x="572" y="922"/>
                  <a:pt x="572" y="922"/>
                </a:cubicBezTo>
                <a:cubicBezTo>
                  <a:pt x="570" y="921"/>
                  <a:pt x="570" y="921"/>
                  <a:pt x="570" y="921"/>
                </a:cubicBezTo>
                <a:cubicBezTo>
                  <a:pt x="556" y="925"/>
                  <a:pt x="556" y="925"/>
                  <a:pt x="556" y="925"/>
                </a:cubicBezTo>
                <a:cubicBezTo>
                  <a:pt x="561" y="927"/>
                  <a:pt x="565" y="920"/>
                  <a:pt x="568" y="925"/>
                </a:cubicBezTo>
                <a:cubicBezTo>
                  <a:pt x="573" y="924"/>
                  <a:pt x="573" y="924"/>
                  <a:pt x="573" y="924"/>
                </a:cubicBezTo>
                <a:cubicBezTo>
                  <a:pt x="573" y="925"/>
                  <a:pt x="573" y="925"/>
                  <a:pt x="573" y="925"/>
                </a:cubicBezTo>
                <a:cubicBezTo>
                  <a:pt x="575" y="925"/>
                  <a:pt x="575" y="925"/>
                  <a:pt x="575" y="925"/>
                </a:cubicBezTo>
                <a:cubicBezTo>
                  <a:pt x="573" y="926"/>
                  <a:pt x="573" y="926"/>
                  <a:pt x="573" y="926"/>
                </a:cubicBezTo>
                <a:cubicBezTo>
                  <a:pt x="571" y="924"/>
                  <a:pt x="571" y="924"/>
                  <a:pt x="571" y="924"/>
                </a:cubicBezTo>
                <a:cubicBezTo>
                  <a:pt x="565" y="928"/>
                  <a:pt x="565" y="928"/>
                  <a:pt x="565" y="928"/>
                </a:cubicBezTo>
                <a:cubicBezTo>
                  <a:pt x="555" y="928"/>
                  <a:pt x="555" y="928"/>
                  <a:pt x="555" y="928"/>
                </a:cubicBezTo>
                <a:cubicBezTo>
                  <a:pt x="551" y="933"/>
                  <a:pt x="551" y="933"/>
                  <a:pt x="551" y="933"/>
                </a:cubicBezTo>
                <a:cubicBezTo>
                  <a:pt x="546" y="933"/>
                  <a:pt x="546" y="933"/>
                  <a:pt x="546" y="933"/>
                </a:cubicBezTo>
                <a:cubicBezTo>
                  <a:pt x="548" y="932"/>
                  <a:pt x="541" y="929"/>
                  <a:pt x="550" y="929"/>
                </a:cubicBezTo>
                <a:cubicBezTo>
                  <a:pt x="545" y="930"/>
                  <a:pt x="545" y="930"/>
                  <a:pt x="545" y="930"/>
                </a:cubicBezTo>
                <a:cubicBezTo>
                  <a:pt x="543" y="929"/>
                  <a:pt x="543" y="929"/>
                  <a:pt x="543" y="929"/>
                </a:cubicBezTo>
                <a:cubicBezTo>
                  <a:pt x="540" y="931"/>
                  <a:pt x="540" y="931"/>
                  <a:pt x="540" y="931"/>
                </a:cubicBezTo>
                <a:cubicBezTo>
                  <a:pt x="543" y="933"/>
                  <a:pt x="543" y="933"/>
                  <a:pt x="543" y="933"/>
                </a:cubicBezTo>
                <a:cubicBezTo>
                  <a:pt x="538" y="933"/>
                  <a:pt x="538" y="933"/>
                  <a:pt x="538" y="933"/>
                </a:cubicBezTo>
                <a:cubicBezTo>
                  <a:pt x="538" y="932"/>
                  <a:pt x="538" y="932"/>
                  <a:pt x="538" y="932"/>
                </a:cubicBezTo>
                <a:cubicBezTo>
                  <a:pt x="538" y="932"/>
                  <a:pt x="540" y="930"/>
                  <a:pt x="536" y="931"/>
                </a:cubicBezTo>
                <a:cubicBezTo>
                  <a:pt x="535" y="933"/>
                  <a:pt x="535" y="933"/>
                  <a:pt x="535" y="933"/>
                </a:cubicBezTo>
                <a:cubicBezTo>
                  <a:pt x="535" y="936"/>
                  <a:pt x="543" y="922"/>
                  <a:pt x="536" y="939"/>
                </a:cubicBezTo>
                <a:cubicBezTo>
                  <a:pt x="535" y="939"/>
                  <a:pt x="535" y="939"/>
                  <a:pt x="535" y="939"/>
                </a:cubicBezTo>
                <a:cubicBezTo>
                  <a:pt x="536" y="937"/>
                  <a:pt x="536" y="937"/>
                  <a:pt x="536" y="937"/>
                </a:cubicBezTo>
                <a:cubicBezTo>
                  <a:pt x="536" y="935"/>
                  <a:pt x="536" y="935"/>
                  <a:pt x="536" y="935"/>
                </a:cubicBezTo>
                <a:cubicBezTo>
                  <a:pt x="531" y="934"/>
                  <a:pt x="531" y="934"/>
                  <a:pt x="531" y="934"/>
                </a:cubicBezTo>
                <a:cubicBezTo>
                  <a:pt x="532" y="934"/>
                  <a:pt x="532" y="934"/>
                  <a:pt x="532" y="934"/>
                </a:cubicBezTo>
                <a:cubicBezTo>
                  <a:pt x="531" y="933"/>
                  <a:pt x="531" y="933"/>
                  <a:pt x="531" y="933"/>
                </a:cubicBezTo>
                <a:cubicBezTo>
                  <a:pt x="527" y="934"/>
                  <a:pt x="527" y="934"/>
                  <a:pt x="527" y="934"/>
                </a:cubicBezTo>
                <a:cubicBezTo>
                  <a:pt x="526" y="935"/>
                  <a:pt x="526" y="935"/>
                  <a:pt x="526" y="935"/>
                </a:cubicBezTo>
                <a:cubicBezTo>
                  <a:pt x="518" y="933"/>
                  <a:pt x="518" y="933"/>
                  <a:pt x="518" y="933"/>
                </a:cubicBezTo>
                <a:cubicBezTo>
                  <a:pt x="517" y="934"/>
                  <a:pt x="517" y="934"/>
                  <a:pt x="517" y="934"/>
                </a:cubicBezTo>
                <a:cubicBezTo>
                  <a:pt x="517" y="933"/>
                  <a:pt x="521" y="934"/>
                  <a:pt x="517" y="932"/>
                </a:cubicBezTo>
                <a:cubicBezTo>
                  <a:pt x="524" y="930"/>
                  <a:pt x="524" y="930"/>
                  <a:pt x="524" y="930"/>
                </a:cubicBezTo>
                <a:cubicBezTo>
                  <a:pt x="526" y="929"/>
                  <a:pt x="528" y="926"/>
                  <a:pt x="529" y="928"/>
                </a:cubicBezTo>
                <a:cubicBezTo>
                  <a:pt x="529" y="928"/>
                  <a:pt x="531" y="926"/>
                  <a:pt x="530" y="929"/>
                </a:cubicBezTo>
                <a:cubicBezTo>
                  <a:pt x="532" y="929"/>
                  <a:pt x="532" y="929"/>
                  <a:pt x="532" y="929"/>
                </a:cubicBezTo>
                <a:cubicBezTo>
                  <a:pt x="530" y="927"/>
                  <a:pt x="533" y="929"/>
                  <a:pt x="533" y="926"/>
                </a:cubicBezTo>
                <a:cubicBezTo>
                  <a:pt x="535" y="924"/>
                  <a:pt x="535" y="924"/>
                  <a:pt x="535" y="924"/>
                </a:cubicBezTo>
                <a:cubicBezTo>
                  <a:pt x="529" y="924"/>
                  <a:pt x="529" y="924"/>
                  <a:pt x="529" y="924"/>
                </a:cubicBezTo>
                <a:cubicBezTo>
                  <a:pt x="527" y="925"/>
                  <a:pt x="527" y="925"/>
                  <a:pt x="527" y="925"/>
                </a:cubicBezTo>
                <a:cubicBezTo>
                  <a:pt x="530" y="925"/>
                  <a:pt x="519" y="931"/>
                  <a:pt x="532" y="925"/>
                </a:cubicBezTo>
                <a:cubicBezTo>
                  <a:pt x="526" y="925"/>
                  <a:pt x="536" y="936"/>
                  <a:pt x="523" y="927"/>
                </a:cubicBezTo>
                <a:cubicBezTo>
                  <a:pt x="522" y="926"/>
                  <a:pt x="522" y="926"/>
                  <a:pt x="522" y="926"/>
                </a:cubicBezTo>
                <a:cubicBezTo>
                  <a:pt x="521" y="927"/>
                  <a:pt x="521" y="927"/>
                  <a:pt x="521" y="927"/>
                </a:cubicBezTo>
                <a:cubicBezTo>
                  <a:pt x="520" y="927"/>
                  <a:pt x="517" y="935"/>
                  <a:pt x="515" y="927"/>
                </a:cubicBezTo>
                <a:cubicBezTo>
                  <a:pt x="514" y="927"/>
                  <a:pt x="514" y="927"/>
                  <a:pt x="514" y="927"/>
                </a:cubicBezTo>
                <a:cubicBezTo>
                  <a:pt x="514" y="929"/>
                  <a:pt x="514" y="929"/>
                  <a:pt x="514" y="929"/>
                </a:cubicBezTo>
                <a:cubicBezTo>
                  <a:pt x="516" y="930"/>
                  <a:pt x="516" y="930"/>
                  <a:pt x="516" y="930"/>
                </a:cubicBezTo>
                <a:cubicBezTo>
                  <a:pt x="513" y="931"/>
                  <a:pt x="513" y="931"/>
                  <a:pt x="513" y="931"/>
                </a:cubicBezTo>
                <a:cubicBezTo>
                  <a:pt x="512" y="928"/>
                  <a:pt x="512" y="928"/>
                  <a:pt x="512" y="928"/>
                </a:cubicBezTo>
                <a:cubicBezTo>
                  <a:pt x="508" y="928"/>
                  <a:pt x="508" y="928"/>
                  <a:pt x="508" y="928"/>
                </a:cubicBezTo>
                <a:cubicBezTo>
                  <a:pt x="511" y="927"/>
                  <a:pt x="511" y="927"/>
                  <a:pt x="511" y="927"/>
                </a:cubicBezTo>
                <a:cubicBezTo>
                  <a:pt x="510" y="925"/>
                  <a:pt x="510" y="925"/>
                  <a:pt x="510" y="925"/>
                </a:cubicBezTo>
                <a:cubicBezTo>
                  <a:pt x="511" y="921"/>
                  <a:pt x="511" y="921"/>
                  <a:pt x="511" y="921"/>
                </a:cubicBezTo>
                <a:cubicBezTo>
                  <a:pt x="516" y="921"/>
                  <a:pt x="516" y="921"/>
                  <a:pt x="516" y="921"/>
                </a:cubicBezTo>
                <a:cubicBezTo>
                  <a:pt x="518" y="920"/>
                  <a:pt x="518" y="920"/>
                  <a:pt x="518" y="920"/>
                </a:cubicBezTo>
                <a:cubicBezTo>
                  <a:pt x="521" y="920"/>
                  <a:pt x="521" y="920"/>
                  <a:pt x="521" y="920"/>
                </a:cubicBezTo>
                <a:cubicBezTo>
                  <a:pt x="526" y="919"/>
                  <a:pt x="526" y="919"/>
                  <a:pt x="526" y="919"/>
                </a:cubicBezTo>
                <a:cubicBezTo>
                  <a:pt x="526" y="918"/>
                  <a:pt x="526" y="918"/>
                  <a:pt x="526" y="918"/>
                </a:cubicBezTo>
                <a:cubicBezTo>
                  <a:pt x="526" y="917"/>
                  <a:pt x="528" y="914"/>
                  <a:pt x="530" y="919"/>
                </a:cubicBezTo>
                <a:cubicBezTo>
                  <a:pt x="527" y="920"/>
                  <a:pt x="533" y="912"/>
                  <a:pt x="528" y="922"/>
                </a:cubicBezTo>
                <a:cubicBezTo>
                  <a:pt x="527" y="920"/>
                  <a:pt x="538" y="916"/>
                  <a:pt x="521" y="923"/>
                </a:cubicBezTo>
                <a:cubicBezTo>
                  <a:pt x="521" y="923"/>
                  <a:pt x="521" y="923"/>
                  <a:pt x="521" y="923"/>
                </a:cubicBezTo>
                <a:cubicBezTo>
                  <a:pt x="516" y="925"/>
                  <a:pt x="516" y="925"/>
                  <a:pt x="516" y="925"/>
                </a:cubicBezTo>
                <a:cubicBezTo>
                  <a:pt x="518" y="926"/>
                  <a:pt x="518" y="926"/>
                  <a:pt x="518" y="926"/>
                </a:cubicBezTo>
                <a:cubicBezTo>
                  <a:pt x="526" y="925"/>
                  <a:pt x="526" y="925"/>
                  <a:pt x="526" y="925"/>
                </a:cubicBezTo>
                <a:cubicBezTo>
                  <a:pt x="527" y="923"/>
                  <a:pt x="527" y="923"/>
                  <a:pt x="527" y="923"/>
                </a:cubicBezTo>
                <a:cubicBezTo>
                  <a:pt x="532" y="922"/>
                  <a:pt x="532" y="922"/>
                  <a:pt x="532" y="922"/>
                </a:cubicBezTo>
                <a:cubicBezTo>
                  <a:pt x="531" y="920"/>
                  <a:pt x="531" y="920"/>
                  <a:pt x="531" y="920"/>
                </a:cubicBezTo>
                <a:cubicBezTo>
                  <a:pt x="535" y="920"/>
                  <a:pt x="535" y="920"/>
                  <a:pt x="535" y="920"/>
                </a:cubicBezTo>
                <a:cubicBezTo>
                  <a:pt x="535" y="922"/>
                  <a:pt x="535" y="922"/>
                  <a:pt x="535" y="922"/>
                </a:cubicBezTo>
                <a:cubicBezTo>
                  <a:pt x="538" y="922"/>
                  <a:pt x="538" y="922"/>
                  <a:pt x="538" y="922"/>
                </a:cubicBezTo>
                <a:cubicBezTo>
                  <a:pt x="539" y="920"/>
                  <a:pt x="539" y="920"/>
                  <a:pt x="539" y="920"/>
                </a:cubicBezTo>
                <a:cubicBezTo>
                  <a:pt x="552" y="918"/>
                  <a:pt x="552" y="918"/>
                  <a:pt x="552" y="918"/>
                </a:cubicBezTo>
                <a:cubicBezTo>
                  <a:pt x="551" y="916"/>
                  <a:pt x="551" y="916"/>
                  <a:pt x="551" y="916"/>
                </a:cubicBezTo>
                <a:cubicBezTo>
                  <a:pt x="547" y="916"/>
                  <a:pt x="547" y="916"/>
                  <a:pt x="547" y="916"/>
                </a:cubicBezTo>
                <a:cubicBezTo>
                  <a:pt x="548" y="916"/>
                  <a:pt x="548" y="916"/>
                  <a:pt x="548" y="916"/>
                </a:cubicBezTo>
                <a:cubicBezTo>
                  <a:pt x="544" y="916"/>
                  <a:pt x="544" y="916"/>
                  <a:pt x="544" y="916"/>
                </a:cubicBezTo>
                <a:cubicBezTo>
                  <a:pt x="542" y="914"/>
                  <a:pt x="542" y="914"/>
                  <a:pt x="542" y="914"/>
                </a:cubicBezTo>
                <a:cubicBezTo>
                  <a:pt x="536" y="916"/>
                  <a:pt x="536" y="916"/>
                  <a:pt x="536" y="916"/>
                </a:cubicBezTo>
                <a:cubicBezTo>
                  <a:pt x="535" y="915"/>
                  <a:pt x="535" y="915"/>
                  <a:pt x="535" y="915"/>
                </a:cubicBezTo>
                <a:cubicBezTo>
                  <a:pt x="531" y="917"/>
                  <a:pt x="531" y="917"/>
                  <a:pt x="531" y="917"/>
                </a:cubicBezTo>
                <a:cubicBezTo>
                  <a:pt x="528" y="915"/>
                  <a:pt x="528" y="915"/>
                  <a:pt x="528" y="915"/>
                </a:cubicBezTo>
                <a:cubicBezTo>
                  <a:pt x="529" y="912"/>
                  <a:pt x="529" y="912"/>
                  <a:pt x="529" y="912"/>
                </a:cubicBezTo>
                <a:cubicBezTo>
                  <a:pt x="536" y="913"/>
                  <a:pt x="536" y="913"/>
                  <a:pt x="536" y="913"/>
                </a:cubicBezTo>
                <a:cubicBezTo>
                  <a:pt x="536" y="911"/>
                  <a:pt x="536" y="911"/>
                  <a:pt x="536" y="911"/>
                </a:cubicBezTo>
                <a:cubicBezTo>
                  <a:pt x="541" y="910"/>
                  <a:pt x="541" y="910"/>
                  <a:pt x="541" y="910"/>
                </a:cubicBezTo>
                <a:cubicBezTo>
                  <a:pt x="542" y="910"/>
                  <a:pt x="536" y="910"/>
                  <a:pt x="544" y="913"/>
                </a:cubicBezTo>
                <a:cubicBezTo>
                  <a:pt x="549" y="910"/>
                  <a:pt x="549" y="910"/>
                  <a:pt x="549" y="910"/>
                </a:cubicBezTo>
                <a:cubicBezTo>
                  <a:pt x="553" y="911"/>
                  <a:pt x="553" y="911"/>
                  <a:pt x="553" y="911"/>
                </a:cubicBezTo>
                <a:cubicBezTo>
                  <a:pt x="557" y="909"/>
                  <a:pt x="557" y="909"/>
                  <a:pt x="557" y="909"/>
                </a:cubicBezTo>
                <a:cubicBezTo>
                  <a:pt x="581" y="906"/>
                  <a:pt x="581" y="906"/>
                  <a:pt x="581" y="906"/>
                </a:cubicBezTo>
                <a:cubicBezTo>
                  <a:pt x="585" y="906"/>
                  <a:pt x="585" y="906"/>
                  <a:pt x="585" y="906"/>
                </a:cubicBezTo>
                <a:cubicBezTo>
                  <a:pt x="589" y="904"/>
                  <a:pt x="589" y="904"/>
                  <a:pt x="589" y="904"/>
                </a:cubicBezTo>
                <a:cubicBezTo>
                  <a:pt x="584" y="902"/>
                  <a:pt x="583" y="906"/>
                  <a:pt x="570" y="906"/>
                </a:cubicBezTo>
                <a:cubicBezTo>
                  <a:pt x="569" y="903"/>
                  <a:pt x="569" y="903"/>
                  <a:pt x="569" y="903"/>
                </a:cubicBezTo>
                <a:cubicBezTo>
                  <a:pt x="568" y="905"/>
                  <a:pt x="568" y="905"/>
                  <a:pt x="568" y="905"/>
                </a:cubicBezTo>
                <a:cubicBezTo>
                  <a:pt x="568" y="901"/>
                  <a:pt x="568" y="901"/>
                  <a:pt x="568" y="901"/>
                </a:cubicBezTo>
                <a:cubicBezTo>
                  <a:pt x="571" y="899"/>
                  <a:pt x="571" y="899"/>
                  <a:pt x="571" y="899"/>
                </a:cubicBezTo>
                <a:cubicBezTo>
                  <a:pt x="571" y="901"/>
                  <a:pt x="571" y="901"/>
                  <a:pt x="571" y="901"/>
                </a:cubicBezTo>
                <a:cubicBezTo>
                  <a:pt x="573" y="901"/>
                  <a:pt x="573" y="901"/>
                  <a:pt x="573" y="901"/>
                </a:cubicBezTo>
                <a:cubicBezTo>
                  <a:pt x="570" y="903"/>
                  <a:pt x="570" y="903"/>
                  <a:pt x="570" y="903"/>
                </a:cubicBezTo>
                <a:cubicBezTo>
                  <a:pt x="588" y="903"/>
                  <a:pt x="517" y="919"/>
                  <a:pt x="599" y="901"/>
                </a:cubicBezTo>
                <a:cubicBezTo>
                  <a:pt x="607" y="897"/>
                  <a:pt x="607" y="897"/>
                  <a:pt x="607" y="897"/>
                </a:cubicBezTo>
                <a:cubicBezTo>
                  <a:pt x="614" y="896"/>
                  <a:pt x="614" y="896"/>
                  <a:pt x="614" y="896"/>
                </a:cubicBezTo>
                <a:cubicBezTo>
                  <a:pt x="614" y="894"/>
                  <a:pt x="614" y="894"/>
                  <a:pt x="614" y="894"/>
                </a:cubicBezTo>
                <a:cubicBezTo>
                  <a:pt x="615" y="894"/>
                  <a:pt x="615" y="894"/>
                  <a:pt x="615" y="894"/>
                </a:cubicBezTo>
                <a:cubicBezTo>
                  <a:pt x="615" y="895"/>
                  <a:pt x="614" y="895"/>
                  <a:pt x="615" y="895"/>
                </a:cubicBezTo>
                <a:cubicBezTo>
                  <a:pt x="617" y="897"/>
                  <a:pt x="617" y="897"/>
                  <a:pt x="617" y="897"/>
                </a:cubicBezTo>
                <a:cubicBezTo>
                  <a:pt x="618" y="896"/>
                  <a:pt x="618" y="896"/>
                  <a:pt x="618" y="896"/>
                </a:cubicBezTo>
                <a:cubicBezTo>
                  <a:pt x="617" y="894"/>
                  <a:pt x="613" y="901"/>
                  <a:pt x="618" y="893"/>
                </a:cubicBezTo>
                <a:cubicBezTo>
                  <a:pt x="622" y="890"/>
                  <a:pt x="622" y="890"/>
                  <a:pt x="622" y="890"/>
                </a:cubicBezTo>
                <a:cubicBezTo>
                  <a:pt x="631" y="888"/>
                  <a:pt x="631" y="888"/>
                  <a:pt x="631" y="888"/>
                </a:cubicBezTo>
                <a:cubicBezTo>
                  <a:pt x="638" y="887"/>
                  <a:pt x="638" y="887"/>
                  <a:pt x="638" y="887"/>
                </a:cubicBezTo>
                <a:cubicBezTo>
                  <a:pt x="639" y="886"/>
                  <a:pt x="639" y="886"/>
                  <a:pt x="639" y="886"/>
                </a:cubicBezTo>
                <a:cubicBezTo>
                  <a:pt x="629" y="885"/>
                  <a:pt x="629" y="885"/>
                  <a:pt x="629" y="885"/>
                </a:cubicBezTo>
                <a:cubicBezTo>
                  <a:pt x="632" y="883"/>
                  <a:pt x="632" y="883"/>
                  <a:pt x="632" y="883"/>
                </a:cubicBezTo>
                <a:cubicBezTo>
                  <a:pt x="628" y="881"/>
                  <a:pt x="628" y="881"/>
                  <a:pt x="628" y="881"/>
                </a:cubicBezTo>
                <a:cubicBezTo>
                  <a:pt x="623" y="884"/>
                  <a:pt x="623" y="884"/>
                  <a:pt x="623" y="884"/>
                </a:cubicBezTo>
                <a:cubicBezTo>
                  <a:pt x="624" y="884"/>
                  <a:pt x="626" y="883"/>
                  <a:pt x="627" y="885"/>
                </a:cubicBezTo>
                <a:cubicBezTo>
                  <a:pt x="623" y="888"/>
                  <a:pt x="623" y="888"/>
                  <a:pt x="623" y="888"/>
                </a:cubicBezTo>
                <a:cubicBezTo>
                  <a:pt x="621" y="888"/>
                  <a:pt x="635" y="886"/>
                  <a:pt x="618" y="888"/>
                </a:cubicBezTo>
                <a:cubicBezTo>
                  <a:pt x="617" y="889"/>
                  <a:pt x="617" y="889"/>
                  <a:pt x="617" y="889"/>
                </a:cubicBezTo>
                <a:cubicBezTo>
                  <a:pt x="619" y="887"/>
                  <a:pt x="619" y="887"/>
                  <a:pt x="619" y="887"/>
                </a:cubicBezTo>
                <a:cubicBezTo>
                  <a:pt x="620" y="888"/>
                  <a:pt x="622" y="888"/>
                  <a:pt x="623" y="887"/>
                </a:cubicBezTo>
                <a:cubicBezTo>
                  <a:pt x="621" y="883"/>
                  <a:pt x="621" y="883"/>
                  <a:pt x="621" y="883"/>
                </a:cubicBezTo>
                <a:cubicBezTo>
                  <a:pt x="620" y="884"/>
                  <a:pt x="627" y="882"/>
                  <a:pt x="618" y="884"/>
                </a:cubicBezTo>
                <a:cubicBezTo>
                  <a:pt x="618" y="885"/>
                  <a:pt x="618" y="885"/>
                  <a:pt x="618" y="885"/>
                </a:cubicBezTo>
                <a:cubicBezTo>
                  <a:pt x="615" y="882"/>
                  <a:pt x="615" y="882"/>
                  <a:pt x="615" y="882"/>
                </a:cubicBezTo>
                <a:cubicBezTo>
                  <a:pt x="619" y="882"/>
                  <a:pt x="622" y="880"/>
                  <a:pt x="626" y="879"/>
                </a:cubicBezTo>
                <a:cubicBezTo>
                  <a:pt x="629" y="880"/>
                  <a:pt x="629" y="880"/>
                  <a:pt x="629" y="880"/>
                </a:cubicBezTo>
                <a:cubicBezTo>
                  <a:pt x="632" y="879"/>
                  <a:pt x="635" y="879"/>
                  <a:pt x="637" y="880"/>
                </a:cubicBezTo>
                <a:cubicBezTo>
                  <a:pt x="639" y="877"/>
                  <a:pt x="639" y="877"/>
                  <a:pt x="639" y="877"/>
                </a:cubicBezTo>
                <a:cubicBezTo>
                  <a:pt x="640" y="876"/>
                  <a:pt x="640" y="876"/>
                  <a:pt x="640" y="876"/>
                </a:cubicBezTo>
                <a:cubicBezTo>
                  <a:pt x="642" y="878"/>
                  <a:pt x="642" y="878"/>
                  <a:pt x="642" y="878"/>
                </a:cubicBezTo>
                <a:cubicBezTo>
                  <a:pt x="646" y="877"/>
                  <a:pt x="646" y="877"/>
                  <a:pt x="646" y="877"/>
                </a:cubicBezTo>
                <a:cubicBezTo>
                  <a:pt x="649" y="880"/>
                  <a:pt x="649" y="880"/>
                  <a:pt x="649" y="880"/>
                </a:cubicBezTo>
                <a:cubicBezTo>
                  <a:pt x="651" y="879"/>
                  <a:pt x="651" y="879"/>
                  <a:pt x="651" y="879"/>
                </a:cubicBezTo>
                <a:cubicBezTo>
                  <a:pt x="650" y="877"/>
                  <a:pt x="650" y="877"/>
                  <a:pt x="650" y="877"/>
                </a:cubicBezTo>
                <a:cubicBezTo>
                  <a:pt x="656" y="873"/>
                  <a:pt x="656" y="873"/>
                  <a:pt x="656" y="873"/>
                </a:cubicBezTo>
                <a:cubicBezTo>
                  <a:pt x="646" y="873"/>
                  <a:pt x="646" y="873"/>
                  <a:pt x="646" y="873"/>
                </a:cubicBezTo>
                <a:cubicBezTo>
                  <a:pt x="641" y="875"/>
                  <a:pt x="641" y="875"/>
                  <a:pt x="641" y="875"/>
                </a:cubicBezTo>
                <a:cubicBezTo>
                  <a:pt x="640" y="875"/>
                  <a:pt x="640" y="875"/>
                  <a:pt x="640" y="875"/>
                </a:cubicBezTo>
                <a:cubicBezTo>
                  <a:pt x="640" y="873"/>
                  <a:pt x="640" y="873"/>
                  <a:pt x="640" y="873"/>
                </a:cubicBezTo>
                <a:cubicBezTo>
                  <a:pt x="634" y="871"/>
                  <a:pt x="634" y="871"/>
                  <a:pt x="634" y="871"/>
                </a:cubicBezTo>
                <a:cubicBezTo>
                  <a:pt x="624" y="873"/>
                  <a:pt x="624" y="873"/>
                  <a:pt x="624" y="873"/>
                </a:cubicBezTo>
                <a:cubicBezTo>
                  <a:pt x="623" y="875"/>
                  <a:pt x="623" y="875"/>
                  <a:pt x="623" y="875"/>
                </a:cubicBezTo>
                <a:cubicBezTo>
                  <a:pt x="627" y="875"/>
                  <a:pt x="627" y="875"/>
                  <a:pt x="627" y="875"/>
                </a:cubicBezTo>
                <a:cubicBezTo>
                  <a:pt x="622" y="877"/>
                  <a:pt x="622" y="877"/>
                  <a:pt x="622" y="877"/>
                </a:cubicBezTo>
                <a:cubicBezTo>
                  <a:pt x="619" y="877"/>
                  <a:pt x="643" y="872"/>
                  <a:pt x="613" y="878"/>
                </a:cubicBezTo>
                <a:cubicBezTo>
                  <a:pt x="611" y="877"/>
                  <a:pt x="611" y="877"/>
                  <a:pt x="611" y="877"/>
                </a:cubicBezTo>
                <a:cubicBezTo>
                  <a:pt x="609" y="878"/>
                  <a:pt x="609" y="878"/>
                  <a:pt x="609" y="878"/>
                </a:cubicBezTo>
                <a:cubicBezTo>
                  <a:pt x="596" y="880"/>
                  <a:pt x="596" y="880"/>
                  <a:pt x="596" y="880"/>
                </a:cubicBezTo>
                <a:cubicBezTo>
                  <a:pt x="595" y="879"/>
                  <a:pt x="595" y="879"/>
                  <a:pt x="595" y="879"/>
                </a:cubicBezTo>
                <a:cubicBezTo>
                  <a:pt x="590" y="882"/>
                  <a:pt x="590" y="882"/>
                  <a:pt x="590" y="882"/>
                </a:cubicBezTo>
                <a:cubicBezTo>
                  <a:pt x="588" y="881"/>
                  <a:pt x="588" y="881"/>
                  <a:pt x="588" y="881"/>
                </a:cubicBezTo>
                <a:cubicBezTo>
                  <a:pt x="569" y="884"/>
                  <a:pt x="569" y="884"/>
                  <a:pt x="569" y="884"/>
                </a:cubicBezTo>
                <a:cubicBezTo>
                  <a:pt x="568" y="886"/>
                  <a:pt x="568" y="886"/>
                  <a:pt x="568" y="886"/>
                </a:cubicBezTo>
                <a:cubicBezTo>
                  <a:pt x="568" y="887"/>
                  <a:pt x="570" y="883"/>
                  <a:pt x="569" y="888"/>
                </a:cubicBezTo>
                <a:cubicBezTo>
                  <a:pt x="571" y="886"/>
                  <a:pt x="571" y="886"/>
                  <a:pt x="571" y="886"/>
                </a:cubicBezTo>
                <a:cubicBezTo>
                  <a:pt x="578" y="887"/>
                  <a:pt x="575" y="882"/>
                  <a:pt x="583" y="887"/>
                </a:cubicBezTo>
                <a:cubicBezTo>
                  <a:pt x="583" y="888"/>
                  <a:pt x="583" y="888"/>
                  <a:pt x="583" y="888"/>
                </a:cubicBezTo>
                <a:cubicBezTo>
                  <a:pt x="579" y="887"/>
                  <a:pt x="579" y="887"/>
                  <a:pt x="579" y="887"/>
                </a:cubicBezTo>
                <a:cubicBezTo>
                  <a:pt x="576" y="891"/>
                  <a:pt x="576" y="891"/>
                  <a:pt x="576" y="891"/>
                </a:cubicBezTo>
                <a:cubicBezTo>
                  <a:pt x="578" y="892"/>
                  <a:pt x="578" y="892"/>
                  <a:pt x="578" y="892"/>
                </a:cubicBezTo>
                <a:cubicBezTo>
                  <a:pt x="572" y="891"/>
                  <a:pt x="572" y="891"/>
                  <a:pt x="572" y="891"/>
                </a:cubicBezTo>
                <a:cubicBezTo>
                  <a:pt x="569" y="891"/>
                  <a:pt x="569" y="891"/>
                  <a:pt x="569" y="891"/>
                </a:cubicBezTo>
                <a:cubicBezTo>
                  <a:pt x="567" y="886"/>
                  <a:pt x="567" y="886"/>
                  <a:pt x="567" y="886"/>
                </a:cubicBezTo>
                <a:cubicBezTo>
                  <a:pt x="566" y="886"/>
                  <a:pt x="564" y="884"/>
                  <a:pt x="563" y="888"/>
                </a:cubicBezTo>
                <a:cubicBezTo>
                  <a:pt x="565" y="890"/>
                  <a:pt x="565" y="890"/>
                  <a:pt x="565" y="890"/>
                </a:cubicBezTo>
                <a:cubicBezTo>
                  <a:pt x="559" y="891"/>
                  <a:pt x="559" y="891"/>
                  <a:pt x="559" y="891"/>
                </a:cubicBezTo>
                <a:cubicBezTo>
                  <a:pt x="556" y="895"/>
                  <a:pt x="556" y="895"/>
                  <a:pt x="556" y="895"/>
                </a:cubicBezTo>
                <a:cubicBezTo>
                  <a:pt x="554" y="894"/>
                  <a:pt x="554" y="894"/>
                  <a:pt x="554" y="894"/>
                </a:cubicBezTo>
                <a:cubicBezTo>
                  <a:pt x="552" y="896"/>
                  <a:pt x="552" y="896"/>
                  <a:pt x="552" y="896"/>
                </a:cubicBezTo>
                <a:cubicBezTo>
                  <a:pt x="551" y="893"/>
                  <a:pt x="551" y="893"/>
                  <a:pt x="551" y="893"/>
                </a:cubicBezTo>
                <a:cubicBezTo>
                  <a:pt x="550" y="892"/>
                  <a:pt x="548" y="896"/>
                  <a:pt x="548" y="892"/>
                </a:cubicBezTo>
                <a:cubicBezTo>
                  <a:pt x="544" y="894"/>
                  <a:pt x="544" y="894"/>
                  <a:pt x="544" y="894"/>
                </a:cubicBezTo>
                <a:cubicBezTo>
                  <a:pt x="544" y="899"/>
                  <a:pt x="540" y="890"/>
                  <a:pt x="541" y="898"/>
                </a:cubicBezTo>
                <a:cubicBezTo>
                  <a:pt x="538" y="895"/>
                  <a:pt x="538" y="895"/>
                  <a:pt x="538" y="895"/>
                </a:cubicBezTo>
                <a:cubicBezTo>
                  <a:pt x="536" y="896"/>
                  <a:pt x="536" y="896"/>
                  <a:pt x="536" y="896"/>
                </a:cubicBezTo>
                <a:cubicBezTo>
                  <a:pt x="537" y="899"/>
                  <a:pt x="529" y="894"/>
                  <a:pt x="539" y="898"/>
                </a:cubicBezTo>
                <a:cubicBezTo>
                  <a:pt x="534" y="898"/>
                  <a:pt x="534" y="898"/>
                  <a:pt x="534" y="898"/>
                </a:cubicBezTo>
                <a:cubicBezTo>
                  <a:pt x="534" y="896"/>
                  <a:pt x="534" y="896"/>
                  <a:pt x="534" y="896"/>
                </a:cubicBezTo>
                <a:cubicBezTo>
                  <a:pt x="543" y="893"/>
                  <a:pt x="543" y="893"/>
                  <a:pt x="543" y="893"/>
                </a:cubicBezTo>
                <a:cubicBezTo>
                  <a:pt x="542" y="891"/>
                  <a:pt x="542" y="891"/>
                  <a:pt x="542" y="891"/>
                </a:cubicBezTo>
                <a:cubicBezTo>
                  <a:pt x="541" y="890"/>
                  <a:pt x="541" y="890"/>
                  <a:pt x="541" y="890"/>
                </a:cubicBezTo>
                <a:cubicBezTo>
                  <a:pt x="538" y="892"/>
                  <a:pt x="538" y="892"/>
                  <a:pt x="538" y="892"/>
                </a:cubicBezTo>
                <a:cubicBezTo>
                  <a:pt x="538" y="892"/>
                  <a:pt x="538" y="892"/>
                  <a:pt x="538" y="892"/>
                </a:cubicBezTo>
                <a:cubicBezTo>
                  <a:pt x="526" y="895"/>
                  <a:pt x="526" y="895"/>
                  <a:pt x="526" y="895"/>
                </a:cubicBezTo>
                <a:cubicBezTo>
                  <a:pt x="522" y="897"/>
                  <a:pt x="522" y="897"/>
                  <a:pt x="522" y="897"/>
                </a:cubicBezTo>
                <a:cubicBezTo>
                  <a:pt x="526" y="900"/>
                  <a:pt x="526" y="900"/>
                  <a:pt x="526" y="900"/>
                </a:cubicBezTo>
                <a:cubicBezTo>
                  <a:pt x="528" y="898"/>
                  <a:pt x="528" y="898"/>
                  <a:pt x="528" y="898"/>
                </a:cubicBezTo>
                <a:cubicBezTo>
                  <a:pt x="533" y="898"/>
                  <a:pt x="533" y="898"/>
                  <a:pt x="533" y="898"/>
                </a:cubicBezTo>
                <a:cubicBezTo>
                  <a:pt x="526" y="902"/>
                  <a:pt x="526" y="902"/>
                  <a:pt x="526" y="902"/>
                </a:cubicBezTo>
                <a:cubicBezTo>
                  <a:pt x="520" y="902"/>
                  <a:pt x="520" y="902"/>
                  <a:pt x="520" y="902"/>
                </a:cubicBezTo>
                <a:cubicBezTo>
                  <a:pt x="515" y="901"/>
                  <a:pt x="515" y="901"/>
                  <a:pt x="515" y="901"/>
                </a:cubicBezTo>
                <a:cubicBezTo>
                  <a:pt x="510" y="903"/>
                  <a:pt x="510" y="903"/>
                  <a:pt x="510" y="903"/>
                </a:cubicBezTo>
                <a:cubicBezTo>
                  <a:pt x="506" y="902"/>
                  <a:pt x="506" y="902"/>
                  <a:pt x="506" y="902"/>
                </a:cubicBezTo>
                <a:cubicBezTo>
                  <a:pt x="482" y="906"/>
                  <a:pt x="482" y="906"/>
                  <a:pt x="482" y="906"/>
                </a:cubicBezTo>
                <a:cubicBezTo>
                  <a:pt x="479" y="908"/>
                  <a:pt x="474" y="906"/>
                  <a:pt x="472" y="910"/>
                </a:cubicBezTo>
                <a:cubicBezTo>
                  <a:pt x="474" y="911"/>
                  <a:pt x="474" y="911"/>
                  <a:pt x="474" y="911"/>
                </a:cubicBezTo>
                <a:cubicBezTo>
                  <a:pt x="480" y="909"/>
                  <a:pt x="480" y="909"/>
                  <a:pt x="480" y="909"/>
                </a:cubicBezTo>
                <a:cubicBezTo>
                  <a:pt x="485" y="909"/>
                  <a:pt x="485" y="909"/>
                  <a:pt x="485" y="909"/>
                </a:cubicBezTo>
                <a:cubicBezTo>
                  <a:pt x="484" y="909"/>
                  <a:pt x="487" y="909"/>
                  <a:pt x="484" y="910"/>
                </a:cubicBezTo>
                <a:cubicBezTo>
                  <a:pt x="484" y="911"/>
                  <a:pt x="484" y="911"/>
                  <a:pt x="484" y="911"/>
                </a:cubicBezTo>
                <a:cubicBezTo>
                  <a:pt x="506" y="909"/>
                  <a:pt x="506" y="909"/>
                  <a:pt x="506" y="909"/>
                </a:cubicBezTo>
                <a:cubicBezTo>
                  <a:pt x="513" y="909"/>
                  <a:pt x="513" y="909"/>
                  <a:pt x="513" y="909"/>
                </a:cubicBezTo>
                <a:cubicBezTo>
                  <a:pt x="515" y="912"/>
                  <a:pt x="515" y="912"/>
                  <a:pt x="515" y="912"/>
                </a:cubicBezTo>
                <a:cubicBezTo>
                  <a:pt x="511" y="912"/>
                  <a:pt x="511" y="912"/>
                  <a:pt x="511" y="912"/>
                </a:cubicBezTo>
                <a:cubicBezTo>
                  <a:pt x="504" y="910"/>
                  <a:pt x="504" y="910"/>
                  <a:pt x="504" y="910"/>
                </a:cubicBezTo>
                <a:cubicBezTo>
                  <a:pt x="488" y="912"/>
                  <a:pt x="488" y="912"/>
                  <a:pt x="488" y="912"/>
                </a:cubicBezTo>
                <a:cubicBezTo>
                  <a:pt x="487" y="911"/>
                  <a:pt x="487" y="911"/>
                  <a:pt x="487" y="911"/>
                </a:cubicBezTo>
                <a:cubicBezTo>
                  <a:pt x="468" y="913"/>
                  <a:pt x="468" y="913"/>
                  <a:pt x="468" y="913"/>
                </a:cubicBezTo>
                <a:cubicBezTo>
                  <a:pt x="462" y="912"/>
                  <a:pt x="462" y="912"/>
                  <a:pt x="462" y="912"/>
                </a:cubicBezTo>
                <a:cubicBezTo>
                  <a:pt x="457" y="913"/>
                  <a:pt x="457" y="913"/>
                  <a:pt x="457" y="913"/>
                </a:cubicBezTo>
                <a:cubicBezTo>
                  <a:pt x="456" y="915"/>
                  <a:pt x="456" y="915"/>
                  <a:pt x="456" y="915"/>
                </a:cubicBezTo>
                <a:cubicBezTo>
                  <a:pt x="452" y="914"/>
                  <a:pt x="452" y="914"/>
                  <a:pt x="452" y="914"/>
                </a:cubicBezTo>
                <a:cubicBezTo>
                  <a:pt x="446" y="915"/>
                  <a:pt x="446" y="915"/>
                  <a:pt x="446" y="915"/>
                </a:cubicBezTo>
                <a:cubicBezTo>
                  <a:pt x="443" y="918"/>
                  <a:pt x="438" y="919"/>
                  <a:pt x="431" y="919"/>
                </a:cubicBezTo>
                <a:cubicBezTo>
                  <a:pt x="431" y="920"/>
                  <a:pt x="431" y="920"/>
                  <a:pt x="431" y="920"/>
                </a:cubicBezTo>
                <a:cubicBezTo>
                  <a:pt x="438" y="920"/>
                  <a:pt x="438" y="920"/>
                  <a:pt x="438" y="920"/>
                </a:cubicBezTo>
                <a:cubicBezTo>
                  <a:pt x="439" y="918"/>
                  <a:pt x="439" y="918"/>
                  <a:pt x="439" y="918"/>
                </a:cubicBezTo>
                <a:cubicBezTo>
                  <a:pt x="443" y="918"/>
                  <a:pt x="443" y="918"/>
                  <a:pt x="443" y="918"/>
                </a:cubicBezTo>
                <a:cubicBezTo>
                  <a:pt x="443" y="920"/>
                  <a:pt x="451" y="914"/>
                  <a:pt x="438" y="920"/>
                </a:cubicBezTo>
                <a:cubicBezTo>
                  <a:pt x="448" y="919"/>
                  <a:pt x="448" y="919"/>
                  <a:pt x="448" y="919"/>
                </a:cubicBezTo>
                <a:cubicBezTo>
                  <a:pt x="452" y="921"/>
                  <a:pt x="452" y="921"/>
                  <a:pt x="452" y="921"/>
                </a:cubicBezTo>
                <a:cubicBezTo>
                  <a:pt x="456" y="920"/>
                  <a:pt x="456" y="920"/>
                  <a:pt x="456" y="920"/>
                </a:cubicBezTo>
                <a:cubicBezTo>
                  <a:pt x="456" y="921"/>
                  <a:pt x="456" y="921"/>
                  <a:pt x="456" y="921"/>
                </a:cubicBezTo>
                <a:cubicBezTo>
                  <a:pt x="461" y="921"/>
                  <a:pt x="461" y="921"/>
                  <a:pt x="461" y="921"/>
                </a:cubicBezTo>
                <a:cubicBezTo>
                  <a:pt x="468" y="928"/>
                  <a:pt x="453" y="917"/>
                  <a:pt x="473" y="921"/>
                </a:cubicBezTo>
                <a:cubicBezTo>
                  <a:pt x="481" y="919"/>
                  <a:pt x="481" y="919"/>
                  <a:pt x="481" y="919"/>
                </a:cubicBezTo>
                <a:cubicBezTo>
                  <a:pt x="479" y="921"/>
                  <a:pt x="479" y="921"/>
                  <a:pt x="479" y="921"/>
                </a:cubicBezTo>
                <a:cubicBezTo>
                  <a:pt x="482" y="922"/>
                  <a:pt x="482" y="922"/>
                  <a:pt x="482" y="922"/>
                </a:cubicBezTo>
                <a:cubicBezTo>
                  <a:pt x="486" y="921"/>
                  <a:pt x="489" y="922"/>
                  <a:pt x="492" y="921"/>
                </a:cubicBezTo>
                <a:cubicBezTo>
                  <a:pt x="489" y="923"/>
                  <a:pt x="489" y="923"/>
                  <a:pt x="489" y="923"/>
                </a:cubicBezTo>
                <a:cubicBezTo>
                  <a:pt x="491" y="924"/>
                  <a:pt x="491" y="924"/>
                  <a:pt x="491" y="924"/>
                </a:cubicBezTo>
                <a:cubicBezTo>
                  <a:pt x="493" y="924"/>
                  <a:pt x="493" y="925"/>
                  <a:pt x="494" y="921"/>
                </a:cubicBezTo>
                <a:cubicBezTo>
                  <a:pt x="496" y="923"/>
                  <a:pt x="496" y="923"/>
                  <a:pt x="496" y="923"/>
                </a:cubicBezTo>
                <a:cubicBezTo>
                  <a:pt x="496" y="921"/>
                  <a:pt x="496" y="921"/>
                  <a:pt x="496" y="921"/>
                </a:cubicBezTo>
                <a:cubicBezTo>
                  <a:pt x="498" y="922"/>
                  <a:pt x="498" y="922"/>
                  <a:pt x="498" y="922"/>
                </a:cubicBezTo>
                <a:cubicBezTo>
                  <a:pt x="501" y="922"/>
                  <a:pt x="506" y="918"/>
                  <a:pt x="508" y="921"/>
                </a:cubicBezTo>
                <a:cubicBezTo>
                  <a:pt x="506" y="922"/>
                  <a:pt x="506" y="922"/>
                  <a:pt x="506" y="922"/>
                </a:cubicBezTo>
                <a:cubicBezTo>
                  <a:pt x="505" y="923"/>
                  <a:pt x="513" y="916"/>
                  <a:pt x="504" y="925"/>
                </a:cubicBezTo>
                <a:cubicBezTo>
                  <a:pt x="503" y="924"/>
                  <a:pt x="503" y="924"/>
                  <a:pt x="503" y="924"/>
                </a:cubicBezTo>
                <a:cubicBezTo>
                  <a:pt x="501" y="926"/>
                  <a:pt x="501" y="926"/>
                  <a:pt x="501" y="926"/>
                </a:cubicBezTo>
                <a:cubicBezTo>
                  <a:pt x="492" y="927"/>
                  <a:pt x="492" y="927"/>
                  <a:pt x="492" y="927"/>
                </a:cubicBezTo>
                <a:cubicBezTo>
                  <a:pt x="489" y="926"/>
                  <a:pt x="489" y="926"/>
                  <a:pt x="489" y="926"/>
                </a:cubicBezTo>
                <a:cubicBezTo>
                  <a:pt x="485" y="925"/>
                  <a:pt x="485" y="925"/>
                  <a:pt x="485" y="925"/>
                </a:cubicBezTo>
                <a:cubicBezTo>
                  <a:pt x="485" y="929"/>
                  <a:pt x="485" y="929"/>
                  <a:pt x="485" y="929"/>
                </a:cubicBezTo>
                <a:cubicBezTo>
                  <a:pt x="484" y="929"/>
                  <a:pt x="484" y="929"/>
                  <a:pt x="484" y="929"/>
                </a:cubicBezTo>
                <a:cubicBezTo>
                  <a:pt x="484" y="926"/>
                  <a:pt x="484" y="926"/>
                  <a:pt x="484" y="926"/>
                </a:cubicBezTo>
                <a:cubicBezTo>
                  <a:pt x="474" y="928"/>
                  <a:pt x="474" y="928"/>
                  <a:pt x="474" y="928"/>
                </a:cubicBezTo>
                <a:cubicBezTo>
                  <a:pt x="472" y="930"/>
                  <a:pt x="472" y="930"/>
                  <a:pt x="472" y="930"/>
                </a:cubicBezTo>
                <a:cubicBezTo>
                  <a:pt x="470" y="930"/>
                  <a:pt x="470" y="930"/>
                  <a:pt x="470" y="930"/>
                </a:cubicBezTo>
                <a:cubicBezTo>
                  <a:pt x="472" y="929"/>
                  <a:pt x="472" y="929"/>
                  <a:pt x="472" y="929"/>
                </a:cubicBezTo>
                <a:cubicBezTo>
                  <a:pt x="468" y="927"/>
                  <a:pt x="468" y="927"/>
                  <a:pt x="468" y="927"/>
                </a:cubicBezTo>
                <a:cubicBezTo>
                  <a:pt x="465" y="927"/>
                  <a:pt x="480" y="933"/>
                  <a:pt x="464" y="923"/>
                </a:cubicBezTo>
                <a:cubicBezTo>
                  <a:pt x="462" y="927"/>
                  <a:pt x="462" y="927"/>
                  <a:pt x="462" y="927"/>
                </a:cubicBezTo>
                <a:cubicBezTo>
                  <a:pt x="460" y="928"/>
                  <a:pt x="460" y="928"/>
                  <a:pt x="460" y="928"/>
                </a:cubicBezTo>
                <a:cubicBezTo>
                  <a:pt x="458" y="926"/>
                  <a:pt x="458" y="926"/>
                  <a:pt x="458" y="926"/>
                </a:cubicBezTo>
                <a:cubicBezTo>
                  <a:pt x="452" y="930"/>
                  <a:pt x="452" y="930"/>
                  <a:pt x="452" y="930"/>
                </a:cubicBezTo>
                <a:cubicBezTo>
                  <a:pt x="450" y="929"/>
                  <a:pt x="450" y="929"/>
                  <a:pt x="450" y="929"/>
                </a:cubicBezTo>
                <a:cubicBezTo>
                  <a:pt x="443" y="931"/>
                  <a:pt x="443" y="931"/>
                  <a:pt x="443" y="931"/>
                </a:cubicBezTo>
                <a:cubicBezTo>
                  <a:pt x="434" y="930"/>
                  <a:pt x="434" y="930"/>
                  <a:pt x="434" y="930"/>
                </a:cubicBezTo>
                <a:cubicBezTo>
                  <a:pt x="430" y="933"/>
                  <a:pt x="430" y="933"/>
                  <a:pt x="430" y="933"/>
                </a:cubicBezTo>
                <a:cubicBezTo>
                  <a:pt x="430" y="933"/>
                  <a:pt x="437" y="933"/>
                  <a:pt x="428" y="931"/>
                </a:cubicBezTo>
                <a:cubicBezTo>
                  <a:pt x="426" y="932"/>
                  <a:pt x="438" y="931"/>
                  <a:pt x="424" y="933"/>
                </a:cubicBezTo>
                <a:cubicBezTo>
                  <a:pt x="421" y="930"/>
                  <a:pt x="421" y="930"/>
                  <a:pt x="421" y="930"/>
                </a:cubicBezTo>
                <a:cubicBezTo>
                  <a:pt x="421" y="931"/>
                  <a:pt x="424" y="928"/>
                  <a:pt x="421" y="932"/>
                </a:cubicBezTo>
                <a:cubicBezTo>
                  <a:pt x="421" y="931"/>
                  <a:pt x="421" y="931"/>
                  <a:pt x="421" y="931"/>
                </a:cubicBezTo>
                <a:cubicBezTo>
                  <a:pt x="418" y="932"/>
                  <a:pt x="418" y="932"/>
                  <a:pt x="418" y="932"/>
                </a:cubicBezTo>
                <a:cubicBezTo>
                  <a:pt x="418" y="934"/>
                  <a:pt x="418" y="934"/>
                  <a:pt x="418" y="934"/>
                </a:cubicBezTo>
                <a:cubicBezTo>
                  <a:pt x="409" y="933"/>
                  <a:pt x="409" y="933"/>
                  <a:pt x="409" y="933"/>
                </a:cubicBezTo>
                <a:cubicBezTo>
                  <a:pt x="414" y="931"/>
                  <a:pt x="414" y="931"/>
                  <a:pt x="414" y="931"/>
                </a:cubicBezTo>
                <a:cubicBezTo>
                  <a:pt x="413" y="930"/>
                  <a:pt x="419" y="933"/>
                  <a:pt x="412" y="929"/>
                </a:cubicBezTo>
                <a:cubicBezTo>
                  <a:pt x="407" y="931"/>
                  <a:pt x="407" y="931"/>
                  <a:pt x="407" y="931"/>
                </a:cubicBezTo>
                <a:cubicBezTo>
                  <a:pt x="405" y="932"/>
                  <a:pt x="420" y="934"/>
                  <a:pt x="402" y="929"/>
                </a:cubicBezTo>
                <a:cubicBezTo>
                  <a:pt x="401" y="931"/>
                  <a:pt x="401" y="931"/>
                  <a:pt x="401" y="931"/>
                </a:cubicBezTo>
                <a:cubicBezTo>
                  <a:pt x="400" y="933"/>
                  <a:pt x="400" y="933"/>
                  <a:pt x="400" y="933"/>
                </a:cubicBezTo>
                <a:cubicBezTo>
                  <a:pt x="402" y="934"/>
                  <a:pt x="402" y="934"/>
                  <a:pt x="402" y="934"/>
                </a:cubicBezTo>
                <a:cubicBezTo>
                  <a:pt x="390" y="934"/>
                  <a:pt x="390" y="934"/>
                  <a:pt x="390" y="934"/>
                </a:cubicBezTo>
                <a:cubicBezTo>
                  <a:pt x="392" y="932"/>
                  <a:pt x="392" y="932"/>
                  <a:pt x="392" y="932"/>
                </a:cubicBezTo>
                <a:cubicBezTo>
                  <a:pt x="396" y="934"/>
                  <a:pt x="386" y="934"/>
                  <a:pt x="395" y="931"/>
                </a:cubicBezTo>
                <a:cubicBezTo>
                  <a:pt x="390" y="930"/>
                  <a:pt x="390" y="930"/>
                  <a:pt x="390" y="930"/>
                </a:cubicBezTo>
                <a:cubicBezTo>
                  <a:pt x="389" y="931"/>
                  <a:pt x="389" y="931"/>
                  <a:pt x="389" y="931"/>
                </a:cubicBezTo>
                <a:cubicBezTo>
                  <a:pt x="388" y="930"/>
                  <a:pt x="388" y="930"/>
                  <a:pt x="388" y="930"/>
                </a:cubicBezTo>
                <a:cubicBezTo>
                  <a:pt x="386" y="931"/>
                  <a:pt x="386" y="931"/>
                  <a:pt x="386" y="931"/>
                </a:cubicBezTo>
                <a:cubicBezTo>
                  <a:pt x="387" y="933"/>
                  <a:pt x="373" y="932"/>
                  <a:pt x="388" y="934"/>
                </a:cubicBezTo>
                <a:cubicBezTo>
                  <a:pt x="387" y="935"/>
                  <a:pt x="387" y="935"/>
                  <a:pt x="387" y="935"/>
                </a:cubicBezTo>
                <a:cubicBezTo>
                  <a:pt x="386" y="934"/>
                  <a:pt x="386" y="934"/>
                  <a:pt x="386" y="934"/>
                </a:cubicBezTo>
                <a:cubicBezTo>
                  <a:pt x="385" y="934"/>
                  <a:pt x="384" y="934"/>
                  <a:pt x="383" y="935"/>
                </a:cubicBezTo>
                <a:cubicBezTo>
                  <a:pt x="384" y="933"/>
                  <a:pt x="384" y="933"/>
                  <a:pt x="384" y="933"/>
                </a:cubicBezTo>
                <a:cubicBezTo>
                  <a:pt x="385" y="933"/>
                  <a:pt x="382" y="935"/>
                  <a:pt x="386" y="933"/>
                </a:cubicBezTo>
                <a:cubicBezTo>
                  <a:pt x="380" y="931"/>
                  <a:pt x="380" y="931"/>
                  <a:pt x="380" y="931"/>
                </a:cubicBezTo>
                <a:cubicBezTo>
                  <a:pt x="375" y="933"/>
                  <a:pt x="375" y="933"/>
                  <a:pt x="375" y="933"/>
                </a:cubicBezTo>
                <a:cubicBezTo>
                  <a:pt x="375" y="933"/>
                  <a:pt x="373" y="933"/>
                  <a:pt x="376" y="934"/>
                </a:cubicBezTo>
                <a:cubicBezTo>
                  <a:pt x="375" y="932"/>
                  <a:pt x="375" y="932"/>
                  <a:pt x="375" y="932"/>
                </a:cubicBezTo>
                <a:cubicBezTo>
                  <a:pt x="374" y="935"/>
                  <a:pt x="374" y="935"/>
                  <a:pt x="374" y="935"/>
                </a:cubicBezTo>
                <a:cubicBezTo>
                  <a:pt x="373" y="934"/>
                  <a:pt x="373" y="934"/>
                  <a:pt x="373" y="934"/>
                </a:cubicBezTo>
                <a:cubicBezTo>
                  <a:pt x="371" y="936"/>
                  <a:pt x="371" y="936"/>
                  <a:pt x="371" y="936"/>
                </a:cubicBezTo>
                <a:cubicBezTo>
                  <a:pt x="371" y="936"/>
                  <a:pt x="369" y="938"/>
                  <a:pt x="371" y="935"/>
                </a:cubicBezTo>
                <a:cubicBezTo>
                  <a:pt x="370" y="934"/>
                  <a:pt x="370" y="934"/>
                  <a:pt x="370" y="934"/>
                </a:cubicBezTo>
                <a:cubicBezTo>
                  <a:pt x="362" y="936"/>
                  <a:pt x="362" y="936"/>
                  <a:pt x="362" y="936"/>
                </a:cubicBezTo>
                <a:cubicBezTo>
                  <a:pt x="363" y="934"/>
                  <a:pt x="363" y="934"/>
                  <a:pt x="363" y="934"/>
                </a:cubicBezTo>
                <a:cubicBezTo>
                  <a:pt x="359" y="933"/>
                  <a:pt x="359" y="933"/>
                  <a:pt x="359" y="933"/>
                </a:cubicBezTo>
                <a:cubicBezTo>
                  <a:pt x="358" y="933"/>
                  <a:pt x="367" y="931"/>
                  <a:pt x="356" y="934"/>
                </a:cubicBezTo>
                <a:cubicBezTo>
                  <a:pt x="360" y="935"/>
                  <a:pt x="360" y="935"/>
                  <a:pt x="360" y="935"/>
                </a:cubicBezTo>
                <a:cubicBezTo>
                  <a:pt x="357" y="935"/>
                  <a:pt x="357" y="935"/>
                  <a:pt x="357" y="935"/>
                </a:cubicBezTo>
                <a:cubicBezTo>
                  <a:pt x="356" y="937"/>
                  <a:pt x="356" y="937"/>
                  <a:pt x="356" y="937"/>
                </a:cubicBezTo>
                <a:cubicBezTo>
                  <a:pt x="357" y="937"/>
                  <a:pt x="356" y="933"/>
                  <a:pt x="357" y="938"/>
                </a:cubicBezTo>
                <a:cubicBezTo>
                  <a:pt x="356" y="937"/>
                  <a:pt x="356" y="937"/>
                  <a:pt x="356" y="937"/>
                </a:cubicBezTo>
                <a:cubicBezTo>
                  <a:pt x="355" y="935"/>
                  <a:pt x="360" y="937"/>
                  <a:pt x="354" y="937"/>
                </a:cubicBezTo>
                <a:cubicBezTo>
                  <a:pt x="356" y="936"/>
                  <a:pt x="353" y="934"/>
                  <a:pt x="356" y="934"/>
                </a:cubicBezTo>
                <a:cubicBezTo>
                  <a:pt x="355" y="934"/>
                  <a:pt x="355" y="934"/>
                  <a:pt x="355" y="934"/>
                </a:cubicBezTo>
                <a:cubicBezTo>
                  <a:pt x="350" y="935"/>
                  <a:pt x="350" y="935"/>
                  <a:pt x="350" y="935"/>
                </a:cubicBezTo>
                <a:cubicBezTo>
                  <a:pt x="347" y="935"/>
                  <a:pt x="347" y="935"/>
                  <a:pt x="347" y="935"/>
                </a:cubicBezTo>
                <a:cubicBezTo>
                  <a:pt x="347" y="938"/>
                  <a:pt x="347" y="938"/>
                  <a:pt x="347" y="938"/>
                </a:cubicBezTo>
                <a:cubicBezTo>
                  <a:pt x="342" y="938"/>
                  <a:pt x="357" y="944"/>
                  <a:pt x="342" y="936"/>
                </a:cubicBezTo>
                <a:cubicBezTo>
                  <a:pt x="341" y="938"/>
                  <a:pt x="341" y="938"/>
                  <a:pt x="341" y="938"/>
                </a:cubicBezTo>
                <a:cubicBezTo>
                  <a:pt x="334" y="935"/>
                  <a:pt x="334" y="935"/>
                  <a:pt x="334" y="935"/>
                </a:cubicBezTo>
                <a:cubicBezTo>
                  <a:pt x="339" y="935"/>
                  <a:pt x="339" y="935"/>
                  <a:pt x="339" y="935"/>
                </a:cubicBezTo>
                <a:cubicBezTo>
                  <a:pt x="339" y="932"/>
                  <a:pt x="339" y="932"/>
                  <a:pt x="339" y="932"/>
                </a:cubicBezTo>
                <a:cubicBezTo>
                  <a:pt x="340" y="931"/>
                  <a:pt x="336" y="932"/>
                  <a:pt x="341" y="931"/>
                </a:cubicBezTo>
                <a:cubicBezTo>
                  <a:pt x="339" y="931"/>
                  <a:pt x="339" y="931"/>
                  <a:pt x="339" y="931"/>
                </a:cubicBezTo>
                <a:cubicBezTo>
                  <a:pt x="335" y="934"/>
                  <a:pt x="335" y="934"/>
                  <a:pt x="335" y="934"/>
                </a:cubicBezTo>
                <a:cubicBezTo>
                  <a:pt x="327" y="933"/>
                  <a:pt x="327" y="933"/>
                  <a:pt x="327" y="933"/>
                </a:cubicBezTo>
                <a:cubicBezTo>
                  <a:pt x="323" y="934"/>
                  <a:pt x="323" y="934"/>
                  <a:pt x="323" y="934"/>
                </a:cubicBezTo>
                <a:cubicBezTo>
                  <a:pt x="332" y="933"/>
                  <a:pt x="315" y="937"/>
                  <a:pt x="331" y="935"/>
                </a:cubicBezTo>
                <a:cubicBezTo>
                  <a:pt x="329" y="937"/>
                  <a:pt x="329" y="937"/>
                  <a:pt x="329" y="937"/>
                </a:cubicBezTo>
                <a:cubicBezTo>
                  <a:pt x="330" y="937"/>
                  <a:pt x="328" y="939"/>
                  <a:pt x="331" y="937"/>
                </a:cubicBezTo>
                <a:cubicBezTo>
                  <a:pt x="327" y="938"/>
                  <a:pt x="327" y="938"/>
                  <a:pt x="327" y="938"/>
                </a:cubicBezTo>
                <a:cubicBezTo>
                  <a:pt x="325" y="939"/>
                  <a:pt x="325" y="939"/>
                  <a:pt x="325" y="939"/>
                </a:cubicBezTo>
                <a:cubicBezTo>
                  <a:pt x="328" y="941"/>
                  <a:pt x="328" y="941"/>
                  <a:pt x="328" y="941"/>
                </a:cubicBezTo>
                <a:cubicBezTo>
                  <a:pt x="319" y="944"/>
                  <a:pt x="319" y="944"/>
                  <a:pt x="319" y="944"/>
                </a:cubicBezTo>
                <a:cubicBezTo>
                  <a:pt x="315" y="943"/>
                  <a:pt x="315" y="943"/>
                  <a:pt x="315" y="943"/>
                </a:cubicBezTo>
                <a:cubicBezTo>
                  <a:pt x="318" y="942"/>
                  <a:pt x="318" y="942"/>
                  <a:pt x="318" y="942"/>
                </a:cubicBezTo>
                <a:cubicBezTo>
                  <a:pt x="314" y="940"/>
                  <a:pt x="314" y="940"/>
                  <a:pt x="314" y="940"/>
                </a:cubicBezTo>
                <a:cubicBezTo>
                  <a:pt x="310" y="942"/>
                  <a:pt x="310" y="942"/>
                  <a:pt x="310" y="942"/>
                </a:cubicBezTo>
                <a:cubicBezTo>
                  <a:pt x="309" y="944"/>
                  <a:pt x="309" y="944"/>
                  <a:pt x="309" y="944"/>
                </a:cubicBezTo>
                <a:cubicBezTo>
                  <a:pt x="306" y="947"/>
                  <a:pt x="306" y="947"/>
                  <a:pt x="306" y="947"/>
                </a:cubicBezTo>
                <a:cubicBezTo>
                  <a:pt x="307" y="949"/>
                  <a:pt x="307" y="949"/>
                  <a:pt x="307" y="949"/>
                </a:cubicBezTo>
                <a:cubicBezTo>
                  <a:pt x="308" y="950"/>
                  <a:pt x="308" y="950"/>
                  <a:pt x="308" y="950"/>
                </a:cubicBezTo>
                <a:cubicBezTo>
                  <a:pt x="310" y="948"/>
                  <a:pt x="310" y="948"/>
                  <a:pt x="310" y="948"/>
                </a:cubicBezTo>
                <a:cubicBezTo>
                  <a:pt x="314" y="948"/>
                  <a:pt x="314" y="948"/>
                  <a:pt x="314" y="948"/>
                </a:cubicBezTo>
                <a:cubicBezTo>
                  <a:pt x="313" y="949"/>
                  <a:pt x="313" y="949"/>
                  <a:pt x="313" y="949"/>
                </a:cubicBezTo>
                <a:cubicBezTo>
                  <a:pt x="314" y="951"/>
                  <a:pt x="314" y="951"/>
                  <a:pt x="314" y="951"/>
                </a:cubicBezTo>
                <a:cubicBezTo>
                  <a:pt x="312" y="952"/>
                  <a:pt x="312" y="952"/>
                  <a:pt x="312" y="952"/>
                </a:cubicBezTo>
                <a:cubicBezTo>
                  <a:pt x="312" y="952"/>
                  <a:pt x="312" y="952"/>
                  <a:pt x="312" y="952"/>
                </a:cubicBezTo>
                <a:cubicBezTo>
                  <a:pt x="315" y="954"/>
                  <a:pt x="315" y="954"/>
                  <a:pt x="315" y="954"/>
                </a:cubicBezTo>
                <a:cubicBezTo>
                  <a:pt x="316" y="956"/>
                  <a:pt x="316" y="956"/>
                  <a:pt x="316" y="956"/>
                </a:cubicBezTo>
                <a:cubicBezTo>
                  <a:pt x="318" y="955"/>
                  <a:pt x="318" y="955"/>
                  <a:pt x="318" y="955"/>
                </a:cubicBezTo>
                <a:cubicBezTo>
                  <a:pt x="317" y="954"/>
                  <a:pt x="317" y="954"/>
                  <a:pt x="317" y="954"/>
                </a:cubicBezTo>
                <a:cubicBezTo>
                  <a:pt x="322" y="950"/>
                  <a:pt x="322" y="950"/>
                  <a:pt x="322" y="950"/>
                </a:cubicBezTo>
                <a:cubicBezTo>
                  <a:pt x="325" y="951"/>
                  <a:pt x="325" y="951"/>
                  <a:pt x="325" y="951"/>
                </a:cubicBezTo>
                <a:cubicBezTo>
                  <a:pt x="329" y="941"/>
                  <a:pt x="329" y="941"/>
                  <a:pt x="329" y="941"/>
                </a:cubicBezTo>
                <a:cubicBezTo>
                  <a:pt x="329" y="941"/>
                  <a:pt x="327" y="945"/>
                  <a:pt x="332" y="940"/>
                </a:cubicBezTo>
                <a:cubicBezTo>
                  <a:pt x="332" y="939"/>
                  <a:pt x="334" y="942"/>
                  <a:pt x="330" y="940"/>
                </a:cubicBezTo>
                <a:cubicBezTo>
                  <a:pt x="332" y="938"/>
                  <a:pt x="332" y="938"/>
                  <a:pt x="332" y="938"/>
                </a:cubicBezTo>
                <a:cubicBezTo>
                  <a:pt x="333" y="938"/>
                  <a:pt x="333" y="938"/>
                  <a:pt x="333" y="938"/>
                </a:cubicBezTo>
                <a:cubicBezTo>
                  <a:pt x="332" y="939"/>
                  <a:pt x="332" y="939"/>
                  <a:pt x="332" y="939"/>
                </a:cubicBezTo>
                <a:cubicBezTo>
                  <a:pt x="335" y="936"/>
                  <a:pt x="332" y="946"/>
                  <a:pt x="339" y="938"/>
                </a:cubicBezTo>
                <a:cubicBezTo>
                  <a:pt x="341" y="937"/>
                  <a:pt x="340" y="941"/>
                  <a:pt x="343" y="939"/>
                </a:cubicBezTo>
                <a:cubicBezTo>
                  <a:pt x="342" y="940"/>
                  <a:pt x="342" y="940"/>
                  <a:pt x="342" y="940"/>
                </a:cubicBezTo>
                <a:cubicBezTo>
                  <a:pt x="350" y="939"/>
                  <a:pt x="350" y="939"/>
                  <a:pt x="350" y="939"/>
                </a:cubicBezTo>
                <a:cubicBezTo>
                  <a:pt x="343" y="942"/>
                  <a:pt x="343" y="942"/>
                  <a:pt x="343" y="942"/>
                </a:cubicBezTo>
                <a:cubicBezTo>
                  <a:pt x="339" y="943"/>
                  <a:pt x="339" y="943"/>
                  <a:pt x="339" y="943"/>
                </a:cubicBezTo>
                <a:cubicBezTo>
                  <a:pt x="336" y="945"/>
                  <a:pt x="336" y="945"/>
                  <a:pt x="336" y="945"/>
                </a:cubicBezTo>
                <a:cubicBezTo>
                  <a:pt x="333" y="944"/>
                  <a:pt x="333" y="944"/>
                  <a:pt x="333" y="944"/>
                </a:cubicBezTo>
                <a:cubicBezTo>
                  <a:pt x="332" y="945"/>
                  <a:pt x="332" y="945"/>
                  <a:pt x="332" y="945"/>
                </a:cubicBezTo>
                <a:cubicBezTo>
                  <a:pt x="332" y="942"/>
                  <a:pt x="332" y="942"/>
                  <a:pt x="332" y="942"/>
                </a:cubicBezTo>
                <a:cubicBezTo>
                  <a:pt x="329" y="943"/>
                  <a:pt x="329" y="943"/>
                  <a:pt x="329" y="943"/>
                </a:cubicBezTo>
                <a:cubicBezTo>
                  <a:pt x="329" y="943"/>
                  <a:pt x="325" y="944"/>
                  <a:pt x="330" y="946"/>
                </a:cubicBezTo>
                <a:cubicBezTo>
                  <a:pt x="328" y="946"/>
                  <a:pt x="328" y="946"/>
                  <a:pt x="328" y="946"/>
                </a:cubicBezTo>
                <a:cubicBezTo>
                  <a:pt x="325" y="947"/>
                  <a:pt x="325" y="948"/>
                  <a:pt x="332" y="949"/>
                </a:cubicBezTo>
                <a:cubicBezTo>
                  <a:pt x="336" y="950"/>
                  <a:pt x="330" y="948"/>
                  <a:pt x="335" y="947"/>
                </a:cubicBezTo>
                <a:cubicBezTo>
                  <a:pt x="337" y="948"/>
                  <a:pt x="337" y="948"/>
                  <a:pt x="337" y="948"/>
                </a:cubicBezTo>
                <a:cubicBezTo>
                  <a:pt x="335" y="950"/>
                  <a:pt x="335" y="950"/>
                  <a:pt x="335" y="950"/>
                </a:cubicBezTo>
                <a:cubicBezTo>
                  <a:pt x="338" y="953"/>
                  <a:pt x="338" y="953"/>
                  <a:pt x="338" y="953"/>
                </a:cubicBezTo>
                <a:cubicBezTo>
                  <a:pt x="343" y="952"/>
                  <a:pt x="343" y="952"/>
                  <a:pt x="343" y="952"/>
                </a:cubicBezTo>
                <a:cubicBezTo>
                  <a:pt x="349" y="952"/>
                  <a:pt x="349" y="952"/>
                  <a:pt x="349" y="952"/>
                </a:cubicBezTo>
                <a:cubicBezTo>
                  <a:pt x="349" y="953"/>
                  <a:pt x="349" y="953"/>
                  <a:pt x="349" y="953"/>
                </a:cubicBezTo>
                <a:cubicBezTo>
                  <a:pt x="342" y="956"/>
                  <a:pt x="342" y="956"/>
                  <a:pt x="342" y="956"/>
                </a:cubicBezTo>
                <a:cubicBezTo>
                  <a:pt x="339" y="962"/>
                  <a:pt x="339" y="962"/>
                  <a:pt x="339" y="962"/>
                </a:cubicBezTo>
                <a:cubicBezTo>
                  <a:pt x="329" y="962"/>
                  <a:pt x="329" y="962"/>
                  <a:pt x="329" y="962"/>
                </a:cubicBezTo>
                <a:cubicBezTo>
                  <a:pt x="329" y="961"/>
                  <a:pt x="329" y="961"/>
                  <a:pt x="329" y="961"/>
                </a:cubicBezTo>
                <a:cubicBezTo>
                  <a:pt x="332" y="961"/>
                  <a:pt x="332" y="961"/>
                  <a:pt x="332" y="961"/>
                </a:cubicBezTo>
                <a:cubicBezTo>
                  <a:pt x="330" y="959"/>
                  <a:pt x="330" y="959"/>
                  <a:pt x="330" y="959"/>
                </a:cubicBezTo>
                <a:cubicBezTo>
                  <a:pt x="323" y="959"/>
                  <a:pt x="323" y="959"/>
                  <a:pt x="323" y="959"/>
                </a:cubicBezTo>
                <a:cubicBezTo>
                  <a:pt x="322" y="958"/>
                  <a:pt x="322" y="958"/>
                  <a:pt x="322" y="958"/>
                </a:cubicBezTo>
                <a:cubicBezTo>
                  <a:pt x="319" y="959"/>
                  <a:pt x="319" y="959"/>
                  <a:pt x="319" y="959"/>
                </a:cubicBezTo>
                <a:cubicBezTo>
                  <a:pt x="321" y="962"/>
                  <a:pt x="321" y="962"/>
                  <a:pt x="321" y="962"/>
                </a:cubicBezTo>
                <a:cubicBezTo>
                  <a:pt x="318" y="963"/>
                  <a:pt x="318" y="963"/>
                  <a:pt x="318" y="963"/>
                </a:cubicBezTo>
                <a:cubicBezTo>
                  <a:pt x="320" y="964"/>
                  <a:pt x="320" y="964"/>
                  <a:pt x="320" y="964"/>
                </a:cubicBezTo>
                <a:cubicBezTo>
                  <a:pt x="320" y="966"/>
                  <a:pt x="320" y="966"/>
                  <a:pt x="320" y="966"/>
                </a:cubicBezTo>
                <a:cubicBezTo>
                  <a:pt x="317" y="967"/>
                  <a:pt x="317" y="967"/>
                  <a:pt x="317" y="967"/>
                </a:cubicBezTo>
                <a:cubicBezTo>
                  <a:pt x="317" y="969"/>
                  <a:pt x="317" y="969"/>
                  <a:pt x="317" y="969"/>
                </a:cubicBezTo>
                <a:cubicBezTo>
                  <a:pt x="321" y="967"/>
                  <a:pt x="321" y="967"/>
                  <a:pt x="321" y="967"/>
                </a:cubicBezTo>
                <a:cubicBezTo>
                  <a:pt x="317" y="971"/>
                  <a:pt x="317" y="971"/>
                  <a:pt x="317" y="971"/>
                </a:cubicBezTo>
                <a:cubicBezTo>
                  <a:pt x="325" y="971"/>
                  <a:pt x="325" y="971"/>
                  <a:pt x="325" y="971"/>
                </a:cubicBezTo>
                <a:cubicBezTo>
                  <a:pt x="322" y="973"/>
                  <a:pt x="322" y="975"/>
                  <a:pt x="331" y="973"/>
                </a:cubicBezTo>
                <a:cubicBezTo>
                  <a:pt x="332" y="974"/>
                  <a:pt x="332" y="974"/>
                  <a:pt x="332" y="974"/>
                </a:cubicBezTo>
                <a:cubicBezTo>
                  <a:pt x="333" y="972"/>
                  <a:pt x="333" y="972"/>
                  <a:pt x="333" y="972"/>
                </a:cubicBezTo>
                <a:cubicBezTo>
                  <a:pt x="339" y="974"/>
                  <a:pt x="339" y="974"/>
                  <a:pt x="339" y="974"/>
                </a:cubicBezTo>
                <a:cubicBezTo>
                  <a:pt x="339" y="975"/>
                  <a:pt x="339" y="975"/>
                  <a:pt x="339" y="975"/>
                </a:cubicBezTo>
                <a:cubicBezTo>
                  <a:pt x="345" y="972"/>
                  <a:pt x="345" y="972"/>
                  <a:pt x="345" y="972"/>
                </a:cubicBezTo>
                <a:cubicBezTo>
                  <a:pt x="344" y="969"/>
                  <a:pt x="344" y="969"/>
                  <a:pt x="344" y="969"/>
                </a:cubicBezTo>
                <a:cubicBezTo>
                  <a:pt x="349" y="970"/>
                  <a:pt x="349" y="970"/>
                  <a:pt x="349" y="970"/>
                </a:cubicBezTo>
                <a:cubicBezTo>
                  <a:pt x="350" y="969"/>
                  <a:pt x="350" y="969"/>
                  <a:pt x="350" y="969"/>
                </a:cubicBezTo>
                <a:cubicBezTo>
                  <a:pt x="351" y="968"/>
                  <a:pt x="351" y="968"/>
                  <a:pt x="351" y="968"/>
                </a:cubicBezTo>
                <a:cubicBezTo>
                  <a:pt x="351" y="968"/>
                  <a:pt x="353" y="969"/>
                  <a:pt x="351" y="969"/>
                </a:cubicBezTo>
                <a:cubicBezTo>
                  <a:pt x="353" y="970"/>
                  <a:pt x="353" y="970"/>
                  <a:pt x="353" y="970"/>
                </a:cubicBezTo>
                <a:cubicBezTo>
                  <a:pt x="353" y="969"/>
                  <a:pt x="353" y="969"/>
                  <a:pt x="353" y="969"/>
                </a:cubicBezTo>
                <a:cubicBezTo>
                  <a:pt x="355" y="972"/>
                  <a:pt x="355" y="972"/>
                  <a:pt x="355" y="972"/>
                </a:cubicBezTo>
                <a:cubicBezTo>
                  <a:pt x="370" y="969"/>
                  <a:pt x="370" y="969"/>
                  <a:pt x="370" y="969"/>
                </a:cubicBezTo>
                <a:cubicBezTo>
                  <a:pt x="369" y="970"/>
                  <a:pt x="369" y="970"/>
                  <a:pt x="369" y="970"/>
                </a:cubicBezTo>
                <a:cubicBezTo>
                  <a:pt x="363" y="972"/>
                  <a:pt x="363" y="972"/>
                  <a:pt x="363" y="972"/>
                </a:cubicBezTo>
                <a:cubicBezTo>
                  <a:pt x="357" y="974"/>
                  <a:pt x="357" y="974"/>
                  <a:pt x="357" y="974"/>
                </a:cubicBezTo>
                <a:cubicBezTo>
                  <a:pt x="357" y="976"/>
                  <a:pt x="357" y="976"/>
                  <a:pt x="357" y="976"/>
                </a:cubicBezTo>
                <a:cubicBezTo>
                  <a:pt x="357" y="976"/>
                  <a:pt x="362" y="977"/>
                  <a:pt x="356" y="976"/>
                </a:cubicBezTo>
                <a:cubicBezTo>
                  <a:pt x="356" y="977"/>
                  <a:pt x="356" y="977"/>
                  <a:pt x="356" y="977"/>
                </a:cubicBezTo>
                <a:cubicBezTo>
                  <a:pt x="360" y="976"/>
                  <a:pt x="360" y="976"/>
                  <a:pt x="360" y="976"/>
                </a:cubicBezTo>
                <a:cubicBezTo>
                  <a:pt x="367" y="977"/>
                  <a:pt x="367" y="977"/>
                  <a:pt x="367" y="977"/>
                </a:cubicBezTo>
                <a:cubicBezTo>
                  <a:pt x="373" y="974"/>
                  <a:pt x="373" y="974"/>
                  <a:pt x="373" y="974"/>
                </a:cubicBezTo>
                <a:cubicBezTo>
                  <a:pt x="376" y="974"/>
                  <a:pt x="376" y="974"/>
                  <a:pt x="376" y="974"/>
                </a:cubicBezTo>
                <a:cubicBezTo>
                  <a:pt x="379" y="970"/>
                  <a:pt x="379" y="970"/>
                  <a:pt x="379" y="970"/>
                </a:cubicBezTo>
                <a:cubicBezTo>
                  <a:pt x="381" y="971"/>
                  <a:pt x="381" y="971"/>
                  <a:pt x="381" y="971"/>
                </a:cubicBezTo>
                <a:cubicBezTo>
                  <a:pt x="388" y="970"/>
                  <a:pt x="388" y="970"/>
                  <a:pt x="388" y="970"/>
                </a:cubicBezTo>
                <a:cubicBezTo>
                  <a:pt x="387" y="973"/>
                  <a:pt x="387" y="973"/>
                  <a:pt x="387" y="973"/>
                </a:cubicBezTo>
                <a:cubicBezTo>
                  <a:pt x="387" y="971"/>
                  <a:pt x="387" y="971"/>
                  <a:pt x="387" y="971"/>
                </a:cubicBezTo>
                <a:cubicBezTo>
                  <a:pt x="383" y="972"/>
                  <a:pt x="383" y="972"/>
                  <a:pt x="383" y="972"/>
                </a:cubicBezTo>
                <a:cubicBezTo>
                  <a:pt x="380" y="975"/>
                  <a:pt x="380" y="975"/>
                  <a:pt x="380" y="975"/>
                </a:cubicBezTo>
                <a:cubicBezTo>
                  <a:pt x="380" y="975"/>
                  <a:pt x="380" y="977"/>
                  <a:pt x="379" y="974"/>
                </a:cubicBezTo>
                <a:cubicBezTo>
                  <a:pt x="379" y="977"/>
                  <a:pt x="379" y="977"/>
                  <a:pt x="379" y="977"/>
                </a:cubicBezTo>
                <a:cubicBezTo>
                  <a:pt x="383" y="977"/>
                  <a:pt x="383" y="977"/>
                  <a:pt x="383" y="977"/>
                </a:cubicBezTo>
                <a:cubicBezTo>
                  <a:pt x="386" y="979"/>
                  <a:pt x="386" y="979"/>
                  <a:pt x="386" y="979"/>
                </a:cubicBezTo>
                <a:cubicBezTo>
                  <a:pt x="391" y="978"/>
                  <a:pt x="391" y="978"/>
                  <a:pt x="391" y="978"/>
                </a:cubicBezTo>
                <a:cubicBezTo>
                  <a:pt x="391" y="975"/>
                  <a:pt x="391" y="975"/>
                  <a:pt x="391" y="975"/>
                </a:cubicBezTo>
                <a:cubicBezTo>
                  <a:pt x="393" y="975"/>
                  <a:pt x="392" y="971"/>
                  <a:pt x="394" y="974"/>
                </a:cubicBezTo>
                <a:cubicBezTo>
                  <a:pt x="395" y="974"/>
                  <a:pt x="389" y="971"/>
                  <a:pt x="396" y="977"/>
                </a:cubicBezTo>
                <a:cubicBezTo>
                  <a:pt x="397" y="976"/>
                  <a:pt x="397" y="976"/>
                  <a:pt x="397" y="976"/>
                </a:cubicBezTo>
                <a:cubicBezTo>
                  <a:pt x="397" y="978"/>
                  <a:pt x="397" y="978"/>
                  <a:pt x="397" y="978"/>
                </a:cubicBezTo>
                <a:cubicBezTo>
                  <a:pt x="402" y="974"/>
                  <a:pt x="402" y="974"/>
                  <a:pt x="402" y="974"/>
                </a:cubicBezTo>
                <a:cubicBezTo>
                  <a:pt x="402" y="973"/>
                  <a:pt x="402" y="973"/>
                  <a:pt x="402" y="973"/>
                </a:cubicBezTo>
                <a:cubicBezTo>
                  <a:pt x="400" y="972"/>
                  <a:pt x="400" y="972"/>
                  <a:pt x="400" y="972"/>
                </a:cubicBezTo>
                <a:cubicBezTo>
                  <a:pt x="400" y="971"/>
                  <a:pt x="400" y="971"/>
                  <a:pt x="400" y="971"/>
                </a:cubicBezTo>
                <a:cubicBezTo>
                  <a:pt x="402" y="971"/>
                  <a:pt x="402" y="971"/>
                  <a:pt x="402" y="971"/>
                </a:cubicBezTo>
                <a:cubicBezTo>
                  <a:pt x="404" y="974"/>
                  <a:pt x="404" y="974"/>
                  <a:pt x="404" y="974"/>
                </a:cubicBezTo>
                <a:cubicBezTo>
                  <a:pt x="406" y="973"/>
                  <a:pt x="406" y="973"/>
                  <a:pt x="406" y="973"/>
                </a:cubicBezTo>
                <a:cubicBezTo>
                  <a:pt x="407" y="971"/>
                  <a:pt x="409" y="976"/>
                  <a:pt x="407" y="970"/>
                </a:cubicBezTo>
                <a:cubicBezTo>
                  <a:pt x="409" y="973"/>
                  <a:pt x="409" y="973"/>
                  <a:pt x="409" y="973"/>
                </a:cubicBezTo>
                <a:cubicBezTo>
                  <a:pt x="411" y="971"/>
                  <a:pt x="411" y="971"/>
                  <a:pt x="411" y="971"/>
                </a:cubicBezTo>
                <a:cubicBezTo>
                  <a:pt x="412" y="974"/>
                  <a:pt x="412" y="974"/>
                  <a:pt x="412" y="974"/>
                </a:cubicBezTo>
                <a:cubicBezTo>
                  <a:pt x="411" y="976"/>
                  <a:pt x="411" y="976"/>
                  <a:pt x="411" y="976"/>
                </a:cubicBezTo>
                <a:cubicBezTo>
                  <a:pt x="412" y="977"/>
                  <a:pt x="412" y="977"/>
                  <a:pt x="412" y="977"/>
                </a:cubicBezTo>
                <a:cubicBezTo>
                  <a:pt x="419" y="976"/>
                  <a:pt x="419" y="976"/>
                  <a:pt x="419" y="976"/>
                </a:cubicBezTo>
                <a:cubicBezTo>
                  <a:pt x="419" y="975"/>
                  <a:pt x="419" y="975"/>
                  <a:pt x="419" y="975"/>
                </a:cubicBezTo>
                <a:cubicBezTo>
                  <a:pt x="424" y="976"/>
                  <a:pt x="424" y="976"/>
                  <a:pt x="424" y="976"/>
                </a:cubicBezTo>
                <a:cubicBezTo>
                  <a:pt x="427" y="975"/>
                  <a:pt x="427" y="975"/>
                  <a:pt x="427" y="975"/>
                </a:cubicBezTo>
                <a:cubicBezTo>
                  <a:pt x="429" y="976"/>
                  <a:pt x="429" y="976"/>
                  <a:pt x="429" y="976"/>
                </a:cubicBezTo>
                <a:cubicBezTo>
                  <a:pt x="436" y="973"/>
                  <a:pt x="436" y="973"/>
                  <a:pt x="436" y="973"/>
                </a:cubicBezTo>
                <a:cubicBezTo>
                  <a:pt x="438" y="971"/>
                  <a:pt x="438" y="971"/>
                  <a:pt x="438" y="971"/>
                </a:cubicBezTo>
                <a:cubicBezTo>
                  <a:pt x="437" y="970"/>
                  <a:pt x="442" y="972"/>
                  <a:pt x="437" y="969"/>
                </a:cubicBezTo>
                <a:cubicBezTo>
                  <a:pt x="438" y="967"/>
                  <a:pt x="438" y="967"/>
                  <a:pt x="438" y="967"/>
                </a:cubicBezTo>
                <a:cubicBezTo>
                  <a:pt x="444" y="969"/>
                  <a:pt x="444" y="969"/>
                  <a:pt x="444" y="969"/>
                </a:cubicBezTo>
                <a:cubicBezTo>
                  <a:pt x="447" y="972"/>
                  <a:pt x="447" y="972"/>
                  <a:pt x="447" y="972"/>
                </a:cubicBezTo>
                <a:cubicBezTo>
                  <a:pt x="447" y="973"/>
                  <a:pt x="449" y="974"/>
                  <a:pt x="455" y="972"/>
                </a:cubicBezTo>
                <a:cubicBezTo>
                  <a:pt x="460" y="974"/>
                  <a:pt x="460" y="974"/>
                  <a:pt x="460" y="974"/>
                </a:cubicBezTo>
                <a:cubicBezTo>
                  <a:pt x="469" y="972"/>
                  <a:pt x="469" y="972"/>
                  <a:pt x="469" y="972"/>
                </a:cubicBezTo>
                <a:cubicBezTo>
                  <a:pt x="472" y="969"/>
                  <a:pt x="472" y="969"/>
                  <a:pt x="472" y="969"/>
                </a:cubicBezTo>
                <a:cubicBezTo>
                  <a:pt x="477" y="971"/>
                  <a:pt x="477" y="971"/>
                  <a:pt x="477" y="971"/>
                </a:cubicBezTo>
                <a:cubicBezTo>
                  <a:pt x="479" y="967"/>
                  <a:pt x="479" y="967"/>
                  <a:pt x="479" y="967"/>
                </a:cubicBezTo>
                <a:cubicBezTo>
                  <a:pt x="481" y="967"/>
                  <a:pt x="477" y="965"/>
                  <a:pt x="481" y="966"/>
                </a:cubicBezTo>
                <a:cubicBezTo>
                  <a:pt x="483" y="966"/>
                  <a:pt x="482" y="969"/>
                  <a:pt x="484" y="967"/>
                </a:cubicBezTo>
                <a:cubicBezTo>
                  <a:pt x="485" y="965"/>
                  <a:pt x="485" y="965"/>
                  <a:pt x="485" y="965"/>
                </a:cubicBezTo>
                <a:cubicBezTo>
                  <a:pt x="482" y="964"/>
                  <a:pt x="482" y="964"/>
                  <a:pt x="482" y="964"/>
                </a:cubicBezTo>
                <a:cubicBezTo>
                  <a:pt x="498" y="963"/>
                  <a:pt x="498" y="963"/>
                  <a:pt x="498" y="963"/>
                </a:cubicBezTo>
                <a:cubicBezTo>
                  <a:pt x="500" y="963"/>
                  <a:pt x="500" y="963"/>
                  <a:pt x="500" y="963"/>
                </a:cubicBezTo>
                <a:cubicBezTo>
                  <a:pt x="498" y="963"/>
                  <a:pt x="501" y="974"/>
                  <a:pt x="492" y="965"/>
                </a:cubicBezTo>
                <a:cubicBezTo>
                  <a:pt x="492" y="965"/>
                  <a:pt x="493" y="967"/>
                  <a:pt x="489" y="966"/>
                </a:cubicBezTo>
                <a:cubicBezTo>
                  <a:pt x="488" y="965"/>
                  <a:pt x="488" y="965"/>
                  <a:pt x="488" y="965"/>
                </a:cubicBezTo>
                <a:cubicBezTo>
                  <a:pt x="488" y="967"/>
                  <a:pt x="487" y="961"/>
                  <a:pt x="485" y="967"/>
                </a:cubicBezTo>
                <a:cubicBezTo>
                  <a:pt x="493" y="967"/>
                  <a:pt x="493" y="967"/>
                  <a:pt x="493" y="967"/>
                </a:cubicBezTo>
                <a:cubicBezTo>
                  <a:pt x="503" y="965"/>
                  <a:pt x="503" y="965"/>
                  <a:pt x="503" y="965"/>
                </a:cubicBezTo>
                <a:cubicBezTo>
                  <a:pt x="501" y="970"/>
                  <a:pt x="498" y="966"/>
                  <a:pt x="492" y="969"/>
                </a:cubicBezTo>
                <a:cubicBezTo>
                  <a:pt x="493" y="970"/>
                  <a:pt x="487" y="969"/>
                  <a:pt x="494" y="971"/>
                </a:cubicBezTo>
                <a:cubicBezTo>
                  <a:pt x="498" y="971"/>
                  <a:pt x="498" y="971"/>
                  <a:pt x="498" y="971"/>
                </a:cubicBezTo>
                <a:cubicBezTo>
                  <a:pt x="499" y="971"/>
                  <a:pt x="499" y="971"/>
                  <a:pt x="499" y="971"/>
                </a:cubicBezTo>
                <a:cubicBezTo>
                  <a:pt x="496" y="975"/>
                  <a:pt x="496" y="975"/>
                  <a:pt x="496" y="975"/>
                </a:cubicBezTo>
                <a:cubicBezTo>
                  <a:pt x="499" y="975"/>
                  <a:pt x="499" y="975"/>
                  <a:pt x="499" y="975"/>
                </a:cubicBezTo>
                <a:cubicBezTo>
                  <a:pt x="499" y="975"/>
                  <a:pt x="502" y="974"/>
                  <a:pt x="498" y="975"/>
                </a:cubicBezTo>
                <a:cubicBezTo>
                  <a:pt x="500" y="972"/>
                  <a:pt x="499" y="980"/>
                  <a:pt x="507" y="972"/>
                </a:cubicBezTo>
                <a:cubicBezTo>
                  <a:pt x="506" y="971"/>
                  <a:pt x="506" y="971"/>
                  <a:pt x="506" y="971"/>
                </a:cubicBezTo>
                <a:cubicBezTo>
                  <a:pt x="510" y="967"/>
                  <a:pt x="510" y="967"/>
                  <a:pt x="510" y="967"/>
                </a:cubicBezTo>
                <a:cubicBezTo>
                  <a:pt x="511" y="967"/>
                  <a:pt x="511" y="967"/>
                  <a:pt x="511" y="967"/>
                </a:cubicBezTo>
                <a:cubicBezTo>
                  <a:pt x="511" y="963"/>
                  <a:pt x="511" y="963"/>
                  <a:pt x="511" y="963"/>
                </a:cubicBezTo>
                <a:cubicBezTo>
                  <a:pt x="521" y="965"/>
                  <a:pt x="521" y="965"/>
                  <a:pt x="521" y="965"/>
                </a:cubicBezTo>
                <a:cubicBezTo>
                  <a:pt x="524" y="963"/>
                  <a:pt x="524" y="963"/>
                  <a:pt x="524" y="963"/>
                </a:cubicBezTo>
                <a:cubicBezTo>
                  <a:pt x="530" y="965"/>
                  <a:pt x="530" y="965"/>
                  <a:pt x="530" y="965"/>
                </a:cubicBezTo>
                <a:cubicBezTo>
                  <a:pt x="538" y="962"/>
                  <a:pt x="538" y="962"/>
                  <a:pt x="538" y="962"/>
                </a:cubicBezTo>
                <a:cubicBezTo>
                  <a:pt x="538" y="963"/>
                  <a:pt x="540" y="961"/>
                  <a:pt x="538" y="964"/>
                </a:cubicBezTo>
                <a:cubicBezTo>
                  <a:pt x="539" y="964"/>
                  <a:pt x="539" y="964"/>
                  <a:pt x="539" y="964"/>
                </a:cubicBezTo>
                <a:cubicBezTo>
                  <a:pt x="540" y="961"/>
                  <a:pt x="540" y="961"/>
                  <a:pt x="540" y="961"/>
                </a:cubicBezTo>
                <a:cubicBezTo>
                  <a:pt x="541" y="962"/>
                  <a:pt x="541" y="962"/>
                  <a:pt x="541" y="962"/>
                </a:cubicBezTo>
                <a:cubicBezTo>
                  <a:pt x="547" y="962"/>
                  <a:pt x="547" y="962"/>
                  <a:pt x="547" y="962"/>
                </a:cubicBezTo>
                <a:cubicBezTo>
                  <a:pt x="548" y="961"/>
                  <a:pt x="548" y="961"/>
                  <a:pt x="548" y="961"/>
                </a:cubicBezTo>
                <a:cubicBezTo>
                  <a:pt x="546" y="960"/>
                  <a:pt x="546" y="960"/>
                  <a:pt x="546" y="960"/>
                </a:cubicBezTo>
                <a:cubicBezTo>
                  <a:pt x="551" y="957"/>
                  <a:pt x="551" y="957"/>
                  <a:pt x="551" y="957"/>
                </a:cubicBezTo>
                <a:cubicBezTo>
                  <a:pt x="558" y="958"/>
                  <a:pt x="558" y="958"/>
                  <a:pt x="558" y="958"/>
                </a:cubicBezTo>
                <a:cubicBezTo>
                  <a:pt x="575" y="954"/>
                  <a:pt x="575" y="954"/>
                  <a:pt x="575" y="954"/>
                </a:cubicBezTo>
                <a:cubicBezTo>
                  <a:pt x="576" y="954"/>
                  <a:pt x="578" y="958"/>
                  <a:pt x="580" y="952"/>
                </a:cubicBezTo>
                <a:cubicBezTo>
                  <a:pt x="579" y="954"/>
                  <a:pt x="579" y="954"/>
                  <a:pt x="579" y="954"/>
                </a:cubicBezTo>
                <a:cubicBezTo>
                  <a:pt x="581" y="954"/>
                  <a:pt x="581" y="954"/>
                  <a:pt x="581" y="954"/>
                </a:cubicBezTo>
                <a:cubicBezTo>
                  <a:pt x="582" y="952"/>
                  <a:pt x="582" y="952"/>
                  <a:pt x="582" y="952"/>
                </a:cubicBezTo>
                <a:cubicBezTo>
                  <a:pt x="583" y="953"/>
                  <a:pt x="583" y="953"/>
                  <a:pt x="583" y="953"/>
                </a:cubicBezTo>
                <a:cubicBezTo>
                  <a:pt x="579" y="956"/>
                  <a:pt x="579" y="956"/>
                  <a:pt x="579" y="956"/>
                </a:cubicBezTo>
                <a:cubicBezTo>
                  <a:pt x="578" y="956"/>
                  <a:pt x="576" y="953"/>
                  <a:pt x="575" y="955"/>
                </a:cubicBezTo>
                <a:cubicBezTo>
                  <a:pt x="577" y="956"/>
                  <a:pt x="577" y="956"/>
                  <a:pt x="577" y="956"/>
                </a:cubicBezTo>
                <a:cubicBezTo>
                  <a:pt x="575" y="958"/>
                  <a:pt x="575" y="958"/>
                  <a:pt x="575" y="958"/>
                </a:cubicBezTo>
                <a:cubicBezTo>
                  <a:pt x="577" y="960"/>
                  <a:pt x="577" y="960"/>
                  <a:pt x="577" y="960"/>
                </a:cubicBezTo>
                <a:cubicBezTo>
                  <a:pt x="589" y="958"/>
                  <a:pt x="589" y="958"/>
                  <a:pt x="589" y="958"/>
                </a:cubicBezTo>
                <a:cubicBezTo>
                  <a:pt x="590" y="956"/>
                  <a:pt x="590" y="956"/>
                  <a:pt x="590" y="956"/>
                </a:cubicBezTo>
                <a:cubicBezTo>
                  <a:pt x="589" y="955"/>
                  <a:pt x="583" y="965"/>
                  <a:pt x="597" y="953"/>
                </a:cubicBezTo>
                <a:cubicBezTo>
                  <a:pt x="597" y="948"/>
                  <a:pt x="597" y="948"/>
                  <a:pt x="597" y="948"/>
                </a:cubicBezTo>
                <a:cubicBezTo>
                  <a:pt x="599" y="947"/>
                  <a:pt x="599" y="947"/>
                  <a:pt x="599" y="947"/>
                </a:cubicBezTo>
                <a:cubicBezTo>
                  <a:pt x="600" y="948"/>
                  <a:pt x="596" y="950"/>
                  <a:pt x="601" y="948"/>
                </a:cubicBezTo>
                <a:cubicBezTo>
                  <a:pt x="598" y="951"/>
                  <a:pt x="598" y="951"/>
                  <a:pt x="598" y="951"/>
                </a:cubicBezTo>
                <a:cubicBezTo>
                  <a:pt x="600" y="954"/>
                  <a:pt x="600" y="954"/>
                  <a:pt x="600" y="954"/>
                </a:cubicBezTo>
                <a:cubicBezTo>
                  <a:pt x="601" y="953"/>
                  <a:pt x="601" y="953"/>
                  <a:pt x="601" y="953"/>
                </a:cubicBezTo>
                <a:cubicBezTo>
                  <a:pt x="602" y="951"/>
                  <a:pt x="602" y="951"/>
                  <a:pt x="602" y="951"/>
                </a:cubicBezTo>
                <a:cubicBezTo>
                  <a:pt x="605" y="950"/>
                  <a:pt x="605" y="950"/>
                  <a:pt x="605" y="950"/>
                </a:cubicBezTo>
                <a:cubicBezTo>
                  <a:pt x="607" y="950"/>
                  <a:pt x="607" y="950"/>
                  <a:pt x="607" y="950"/>
                </a:cubicBezTo>
                <a:cubicBezTo>
                  <a:pt x="606" y="952"/>
                  <a:pt x="606" y="952"/>
                  <a:pt x="606" y="952"/>
                </a:cubicBezTo>
                <a:cubicBezTo>
                  <a:pt x="604" y="953"/>
                  <a:pt x="604" y="953"/>
                  <a:pt x="604" y="953"/>
                </a:cubicBezTo>
                <a:cubicBezTo>
                  <a:pt x="607" y="955"/>
                  <a:pt x="607" y="955"/>
                  <a:pt x="607" y="955"/>
                </a:cubicBezTo>
                <a:cubicBezTo>
                  <a:pt x="613" y="956"/>
                  <a:pt x="613" y="956"/>
                  <a:pt x="613" y="956"/>
                </a:cubicBezTo>
                <a:cubicBezTo>
                  <a:pt x="612" y="957"/>
                  <a:pt x="606" y="955"/>
                  <a:pt x="620" y="953"/>
                </a:cubicBezTo>
                <a:cubicBezTo>
                  <a:pt x="622" y="954"/>
                  <a:pt x="622" y="954"/>
                  <a:pt x="622" y="954"/>
                </a:cubicBezTo>
                <a:cubicBezTo>
                  <a:pt x="627" y="951"/>
                  <a:pt x="627" y="951"/>
                  <a:pt x="627" y="951"/>
                </a:cubicBezTo>
                <a:cubicBezTo>
                  <a:pt x="628" y="953"/>
                  <a:pt x="628" y="953"/>
                  <a:pt x="628" y="953"/>
                </a:cubicBezTo>
                <a:cubicBezTo>
                  <a:pt x="633" y="950"/>
                  <a:pt x="633" y="950"/>
                  <a:pt x="633" y="950"/>
                </a:cubicBezTo>
                <a:cubicBezTo>
                  <a:pt x="654" y="947"/>
                  <a:pt x="654" y="947"/>
                  <a:pt x="654" y="947"/>
                </a:cubicBezTo>
                <a:cubicBezTo>
                  <a:pt x="656" y="945"/>
                  <a:pt x="656" y="945"/>
                  <a:pt x="656" y="945"/>
                </a:cubicBezTo>
                <a:cubicBezTo>
                  <a:pt x="662" y="947"/>
                  <a:pt x="662" y="947"/>
                  <a:pt x="662" y="947"/>
                </a:cubicBezTo>
                <a:cubicBezTo>
                  <a:pt x="666" y="948"/>
                  <a:pt x="666" y="948"/>
                  <a:pt x="666" y="948"/>
                </a:cubicBezTo>
                <a:cubicBezTo>
                  <a:pt x="667" y="950"/>
                  <a:pt x="654" y="951"/>
                  <a:pt x="667" y="941"/>
                </a:cubicBezTo>
                <a:cubicBezTo>
                  <a:pt x="667" y="942"/>
                  <a:pt x="666" y="942"/>
                  <a:pt x="668" y="943"/>
                </a:cubicBezTo>
                <a:cubicBezTo>
                  <a:pt x="669" y="944"/>
                  <a:pt x="659" y="947"/>
                  <a:pt x="670" y="938"/>
                </a:cubicBezTo>
                <a:cubicBezTo>
                  <a:pt x="674" y="939"/>
                  <a:pt x="674" y="939"/>
                  <a:pt x="674" y="939"/>
                </a:cubicBezTo>
                <a:cubicBezTo>
                  <a:pt x="680" y="937"/>
                  <a:pt x="680" y="937"/>
                  <a:pt x="680" y="937"/>
                </a:cubicBezTo>
                <a:cubicBezTo>
                  <a:pt x="681" y="937"/>
                  <a:pt x="672" y="939"/>
                  <a:pt x="683" y="938"/>
                </a:cubicBezTo>
                <a:cubicBezTo>
                  <a:pt x="684" y="936"/>
                  <a:pt x="684" y="936"/>
                  <a:pt x="684" y="936"/>
                </a:cubicBezTo>
                <a:cubicBezTo>
                  <a:pt x="685" y="937"/>
                  <a:pt x="685" y="937"/>
                  <a:pt x="685" y="937"/>
                </a:cubicBezTo>
                <a:cubicBezTo>
                  <a:pt x="681" y="940"/>
                  <a:pt x="681" y="940"/>
                  <a:pt x="681" y="940"/>
                </a:cubicBezTo>
                <a:cubicBezTo>
                  <a:pt x="680" y="938"/>
                  <a:pt x="680" y="938"/>
                  <a:pt x="680" y="938"/>
                </a:cubicBezTo>
                <a:cubicBezTo>
                  <a:pt x="678" y="940"/>
                  <a:pt x="676" y="939"/>
                  <a:pt x="676" y="940"/>
                </a:cubicBezTo>
                <a:cubicBezTo>
                  <a:pt x="670" y="945"/>
                  <a:pt x="670" y="945"/>
                  <a:pt x="670" y="945"/>
                </a:cubicBezTo>
                <a:cubicBezTo>
                  <a:pt x="671" y="947"/>
                  <a:pt x="671" y="947"/>
                  <a:pt x="671" y="947"/>
                </a:cubicBezTo>
                <a:cubicBezTo>
                  <a:pt x="679" y="946"/>
                  <a:pt x="679" y="946"/>
                  <a:pt x="679" y="946"/>
                </a:cubicBezTo>
                <a:cubicBezTo>
                  <a:pt x="682" y="944"/>
                  <a:pt x="682" y="944"/>
                  <a:pt x="682" y="944"/>
                </a:cubicBezTo>
                <a:cubicBezTo>
                  <a:pt x="690" y="944"/>
                  <a:pt x="690" y="944"/>
                  <a:pt x="690" y="944"/>
                </a:cubicBezTo>
                <a:cubicBezTo>
                  <a:pt x="697" y="941"/>
                  <a:pt x="697" y="941"/>
                  <a:pt x="697" y="941"/>
                </a:cubicBezTo>
                <a:cubicBezTo>
                  <a:pt x="702" y="942"/>
                  <a:pt x="702" y="942"/>
                  <a:pt x="702" y="942"/>
                </a:cubicBezTo>
                <a:cubicBezTo>
                  <a:pt x="712" y="941"/>
                  <a:pt x="712" y="941"/>
                  <a:pt x="712" y="941"/>
                </a:cubicBezTo>
                <a:cubicBezTo>
                  <a:pt x="712" y="940"/>
                  <a:pt x="712" y="940"/>
                  <a:pt x="712" y="940"/>
                </a:cubicBezTo>
                <a:cubicBezTo>
                  <a:pt x="706" y="941"/>
                  <a:pt x="711" y="948"/>
                  <a:pt x="720" y="934"/>
                </a:cubicBezTo>
                <a:cubicBezTo>
                  <a:pt x="720" y="933"/>
                  <a:pt x="720" y="933"/>
                  <a:pt x="720" y="933"/>
                </a:cubicBezTo>
                <a:cubicBezTo>
                  <a:pt x="722" y="933"/>
                  <a:pt x="722" y="933"/>
                  <a:pt x="722" y="933"/>
                </a:cubicBezTo>
                <a:cubicBezTo>
                  <a:pt x="723" y="931"/>
                  <a:pt x="723" y="931"/>
                  <a:pt x="723" y="931"/>
                </a:cubicBezTo>
                <a:cubicBezTo>
                  <a:pt x="726" y="934"/>
                  <a:pt x="726" y="934"/>
                  <a:pt x="726" y="934"/>
                </a:cubicBezTo>
                <a:cubicBezTo>
                  <a:pt x="726" y="932"/>
                  <a:pt x="736" y="935"/>
                  <a:pt x="725" y="930"/>
                </a:cubicBezTo>
                <a:cubicBezTo>
                  <a:pt x="726" y="931"/>
                  <a:pt x="727" y="930"/>
                  <a:pt x="728" y="930"/>
                </a:cubicBezTo>
                <a:cubicBezTo>
                  <a:pt x="728" y="936"/>
                  <a:pt x="728" y="936"/>
                  <a:pt x="728" y="936"/>
                </a:cubicBezTo>
                <a:cubicBezTo>
                  <a:pt x="723" y="937"/>
                  <a:pt x="723" y="937"/>
                  <a:pt x="723" y="937"/>
                </a:cubicBezTo>
                <a:cubicBezTo>
                  <a:pt x="723" y="938"/>
                  <a:pt x="723" y="938"/>
                  <a:pt x="723" y="938"/>
                </a:cubicBezTo>
                <a:cubicBezTo>
                  <a:pt x="747" y="937"/>
                  <a:pt x="747" y="937"/>
                  <a:pt x="747" y="937"/>
                </a:cubicBezTo>
                <a:cubicBezTo>
                  <a:pt x="750" y="935"/>
                  <a:pt x="750" y="935"/>
                  <a:pt x="750" y="935"/>
                </a:cubicBezTo>
                <a:cubicBezTo>
                  <a:pt x="748" y="933"/>
                  <a:pt x="748" y="933"/>
                  <a:pt x="748" y="933"/>
                </a:cubicBezTo>
                <a:cubicBezTo>
                  <a:pt x="744" y="933"/>
                  <a:pt x="744" y="933"/>
                  <a:pt x="744" y="933"/>
                </a:cubicBezTo>
                <a:cubicBezTo>
                  <a:pt x="746" y="931"/>
                  <a:pt x="746" y="931"/>
                  <a:pt x="746" y="931"/>
                </a:cubicBezTo>
                <a:cubicBezTo>
                  <a:pt x="751" y="932"/>
                  <a:pt x="751" y="932"/>
                  <a:pt x="751" y="932"/>
                </a:cubicBezTo>
                <a:cubicBezTo>
                  <a:pt x="752" y="931"/>
                  <a:pt x="752" y="931"/>
                  <a:pt x="752" y="931"/>
                </a:cubicBezTo>
                <a:cubicBezTo>
                  <a:pt x="751" y="930"/>
                  <a:pt x="751" y="930"/>
                  <a:pt x="751" y="930"/>
                </a:cubicBezTo>
                <a:cubicBezTo>
                  <a:pt x="751" y="927"/>
                  <a:pt x="751" y="927"/>
                  <a:pt x="751" y="927"/>
                </a:cubicBezTo>
                <a:cubicBezTo>
                  <a:pt x="756" y="925"/>
                  <a:pt x="756" y="925"/>
                  <a:pt x="756" y="925"/>
                </a:cubicBezTo>
                <a:cubicBezTo>
                  <a:pt x="761" y="924"/>
                  <a:pt x="752" y="927"/>
                  <a:pt x="760" y="926"/>
                </a:cubicBezTo>
                <a:cubicBezTo>
                  <a:pt x="760" y="925"/>
                  <a:pt x="760" y="925"/>
                  <a:pt x="760" y="925"/>
                </a:cubicBezTo>
                <a:cubicBezTo>
                  <a:pt x="762" y="927"/>
                  <a:pt x="764" y="922"/>
                  <a:pt x="764" y="929"/>
                </a:cubicBezTo>
                <a:cubicBezTo>
                  <a:pt x="764" y="926"/>
                  <a:pt x="764" y="926"/>
                  <a:pt x="764" y="926"/>
                </a:cubicBezTo>
                <a:cubicBezTo>
                  <a:pt x="765" y="926"/>
                  <a:pt x="765" y="926"/>
                  <a:pt x="765" y="926"/>
                </a:cubicBezTo>
                <a:cubicBezTo>
                  <a:pt x="766" y="927"/>
                  <a:pt x="766" y="927"/>
                  <a:pt x="766" y="927"/>
                </a:cubicBezTo>
                <a:cubicBezTo>
                  <a:pt x="761" y="931"/>
                  <a:pt x="761" y="931"/>
                  <a:pt x="761" y="931"/>
                </a:cubicBezTo>
                <a:cubicBezTo>
                  <a:pt x="762" y="933"/>
                  <a:pt x="762" y="933"/>
                  <a:pt x="762" y="933"/>
                </a:cubicBezTo>
                <a:cubicBezTo>
                  <a:pt x="765" y="933"/>
                  <a:pt x="765" y="933"/>
                  <a:pt x="765" y="933"/>
                </a:cubicBezTo>
                <a:cubicBezTo>
                  <a:pt x="765" y="934"/>
                  <a:pt x="765" y="934"/>
                  <a:pt x="765" y="934"/>
                </a:cubicBezTo>
                <a:cubicBezTo>
                  <a:pt x="770" y="934"/>
                  <a:pt x="770" y="934"/>
                  <a:pt x="770" y="934"/>
                </a:cubicBezTo>
                <a:cubicBezTo>
                  <a:pt x="771" y="934"/>
                  <a:pt x="771" y="934"/>
                  <a:pt x="771" y="934"/>
                </a:cubicBezTo>
                <a:cubicBezTo>
                  <a:pt x="767" y="932"/>
                  <a:pt x="767" y="932"/>
                  <a:pt x="767" y="932"/>
                </a:cubicBezTo>
                <a:cubicBezTo>
                  <a:pt x="769" y="930"/>
                  <a:pt x="769" y="930"/>
                  <a:pt x="769" y="930"/>
                </a:cubicBezTo>
                <a:cubicBezTo>
                  <a:pt x="770" y="930"/>
                  <a:pt x="762" y="929"/>
                  <a:pt x="772" y="930"/>
                </a:cubicBezTo>
                <a:cubicBezTo>
                  <a:pt x="768" y="924"/>
                  <a:pt x="770" y="940"/>
                  <a:pt x="769" y="925"/>
                </a:cubicBezTo>
                <a:cubicBezTo>
                  <a:pt x="766" y="926"/>
                  <a:pt x="770" y="928"/>
                  <a:pt x="772" y="923"/>
                </a:cubicBezTo>
                <a:cubicBezTo>
                  <a:pt x="775" y="926"/>
                  <a:pt x="770" y="924"/>
                  <a:pt x="770" y="927"/>
                </a:cubicBezTo>
                <a:cubicBezTo>
                  <a:pt x="772" y="927"/>
                  <a:pt x="772" y="927"/>
                  <a:pt x="772" y="927"/>
                </a:cubicBezTo>
                <a:cubicBezTo>
                  <a:pt x="773" y="929"/>
                  <a:pt x="773" y="929"/>
                  <a:pt x="773" y="929"/>
                </a:cubicBezTo>
                <a:cubicBezTo>
                  <a:pt x="780" y="926"/>
                  <a:pt x="780" y="926"/>
                  <a:pt x="780" y="926"/>
                </a:cubicBezTo>
                <a:cubicBezTo>
                  <a:pt x="780" y="926"/>
                  <a:pt x="773" y="930"/>
                  <a:pt x="783" y="927"/>
                </a:cubicBezTo>
                <a:cubicBezTo>
                  <a:pt x="783" y="925"/>
                  <a:pt x="783" y="925"/>
                  <a:pt x="783" y="925"/>
                </a:cubicBezTo>
                <a:cubicBezTo>
                  <a:pt x="785" y="926"/>
                  <a:pt x="785" y="926"/>
                  <a:pt x="785" y="926"/>
                </a:cubicBezTo>
                <a:cubicBezTo>
                  <a:pt x="792" y="923"/>
                  <a:pt x="792" y="923"/>
                  <a:pt x="792" y="923"/>
                </a:cubicBezTo>
                <a:cubicBezTo>
                  <a:pt x="793" y="922"/>
                  <a:pt x="793" y="922"/>
                  <a:pt x="793" y="922"/>
                </a:cubicBezTo>
                <a:cubicBezTo>
                  <a:pt x="797" y="923"/>
                  <a:pt x="797" y="923"/>
                  <a:pt x="797" y="923"/>
                </a:cubicBezTo>
                <a:cubicBezTo>
                  <a:pt x="792" y="926"/>
                  <a:pt x="792" y="926"/>
                  <a:pt x="792" y="926"/>
                </a:cubicBezTo>
                <a:cubicBezTo>
                  <a:pt x="796" y="930"/>
                  <a:pt x="796" y="930"/>
                  <a:pt x="796" y="930"/>
                </a:cubicBezTo>
                <a:cubicBezTo>
                  <a:pt x="807" y="929"/>
                  <a:pt x="807" y="929"/>
                  <a:pt x="807" y="929"/>
                </a:cubicBezTo>
                <a:cubicBezTo>
                  <a:pt x="808" y="928"/>
                  <a:pt x="808" y="928"/>
                  <a:pt x="808" y="928"/>
                </a:cubicBezTo>
                <a:cubicBezTo>
                  <a:pt x="808" y="927"/>
                  <a:pt x="808" y="927"/>
                  <a:pt x="808" y="927"/>
                </a:cubicBezTo>
                <a:cubicBezTo>
                  <a:pt x="813" y="929"/>
                  <a:pt x="813" y="929"/>
                  <a:pt x="813" y="929"/>
                </a:cubicBezTo>
                <a:cubicBezTo>
                  <a:pt x="814" y="929"/>
                  <a:pt x="808" y="931"/>
                  <a:pt x="815" y="926"/>
                </a:cubicBezTo>
                <a:cubicBezTo>
                  <a:pt x="817" y="927"/>
                  <a:pt x="817" y="927"/>
                  <a:pt x="817" y="927"/>
                </a:cubicBezTo>
                <a:cubicBezTo>
                  <a:pt x="823" y="925"/>
                  <a:pt x="823" y="925"/>
                  <a:pt x="823" y="925"/>
                </a:cubicBezTo>
                <a:cubicBezTo>
                  <a:pt x="824" y="925"/>
                  <a:pt x="826" y="927"/>
                  <a:pt x="827" y="925"/>
                </a:cubicBezTo>
                <a:cubicBezTo>
                  <a:pt x="827" y="921"/>
                  <a:pt x="830" y="929"/>
                  <a:pt x="830" y="922"/>
                </a:cubicBezTo>
                <a:cubicBezTo>
                  <a:pt x="831" y="925"/>
                  <a:pt x="831" y="925"/>
                  <a:pt x="831" y="925"/>
                </a:cubicBezTo>
                <a:cubicBezTo>
                  <a:pt x="834" y="925"/>
                  <a:pt x="832" y="922"/>
                  <a:pt x="834" y="922"/>
                </a:cubicBezTo>
                <a:cubicBezTo>
                  <a:pt x="837" y="921"/>
                  <a:pt x="837" y="921"/>
                  <a:pt x="837" y="921"/>
                </a:cubicBezTo>
                <a:cubicBezTo>
                  <a:pt x="839" y="917"/>
                  <a:pt x="839" y="917"/>
                  <a:pt x="839" y="917"/>
                </a:cubicBezTo>
                <a:cubicBezTo>
                  <a:pt x="845" y="918"/>
                  <a:pt x="845" y="918"/>
                  <a:pt x="845" y="918"/>
                </a:cubicBezTo>
                <a:cubicBezTo>
                  <a:pt x="850" y="912"/>
                  <a:pt x="850" y="912"/>
                  <a:pt x="850" y="912"/>
                </a:cubicBezTo>
                <a:cubicBezTo>
                  <a:pt x="850" y="916"/>
                  <a:pt x="850" y="916"/>
                  <a:pt x="850" y="916"/>
                </a:cubicBezTo>
                <a:cubicBezTo>
                  <a:pt x="853" y="918"/>
                  <a:pt x="853" y="918"/>
                  <a:pt x="853" y="918"/>
                </a:cubicBezTo>
                <a:cubicBezTo>
                  <a:pt x="856" y="914"/>
                  <a:pt x="856" y="914"/>
                  <a:pt x="856" y="914"/>
                </a:cubicBezTo>
                <a:cubicBezTo>
                  <a:pt x="858" y="915"/>
                  <a:pt x="858" y="915"/>
                  <a:pt x="858" y="915"/>
                </a:cubicBezTo>
                <a:cubicBezTo>
                  <a:pt x="853" y="919"/>
                  <a:pt x="853" y="919"/>
                  <a:pt x="853" y="919"/>
                </a:cubicBezTo>
                <a:cubicBezTo>
                  <a:pt x="857" y="919"/>
                  <a:pt x="857" y="919"/>
                  <a:pt x="857" y="919"/>
                </a:cubicBezTo>
                <a:cubicBezTo>
                  <a:pt x="856" y="921"/>
                  <a:pt x="853" y="919"/>
                  <a:pt x="853" y="921"/>
                </a:cubicBezTo>
                <a:cubicBezTo>
                  <a:pt x="854" y="923"/>
                  <a:pt x="854" y="923"/>
                  <a:pt x="854" y="923"/>
                </a:cubicBezTo>
                <a:cubicBezTo>
                  <a:pt x="855" y="922"/>
                  <a:pt x="855" y="922"/>
                  <a:pt x="855" y="922"/>
                </a:cubicBezTo>
                <a:cubicBezTo>
                  <a:pt x="858" y="923"/>
                  <a:pt x="847" y="926"/>
                  <a:pt x="859" y="922"/>
                </a:cubicBezTo>
                <a:cubicBezTo>
                  <a:pt x="859" y="917"/>
                  <a:pt x="859" y="917"/>
                  <a:pt x="859" y="917"/>
                </a:cubicBezTo>
                <a:cubicBezTo>
                  <a:pt x="858" y="917"/>
                  <a:pt x="858" y="917"/>
                  <a:pt x="858" y="917"/>
                </a:cubicBezTo>
                <a:cubicBezTo>
                  <a:pt x="862" y="916"/>
                  <a:pt x="862" y="916"/>
                  <a:pt x="862" y="916"/>
                </a:cubicBezTo>
                <a:cubicBezTo>
                  <a:pt x="863" y="914"/>
                  <a:pt x="863" y="914"/>
                  <a:pt x="863" y="914"/>
                </a:cubicBezTo>
                <a:cubicBezTo>
                  <a:pt x="869" y="914"/>
                  <a:pt x="869" y="914"/>
                  <a:pt x="869" y="914"/>
                </a:cubicBezTo>
                <a:cubicBezTo>
                  <a:pt x="869" y="912"/>
                  <a:pt x="869" y="912"/>
                  <a:pt x="869" y="912"/>
                </a:cubicBezTo>
                <a:cubicBezTo>
                  <a:pt x="872" y="912"/>
                  <a:pt x="872" y="912"/>
                  <a:pt x="872" y="912"/>
                </a:cubicBezTo>
                <a:cubicBezTo>
                  <a:pt x="873" y="914"/>
                  <a:pt x="873" y="914"/>
                  <a:pt x="873" y="914"/>
                </a:cubicBezTo>
                <a:cubicBezTo>
                  <a:pt x="877" y="911"/>
                  <a:pt x="877" y="911"/>
                  <a:pt x="877" y="911"/>
                </a:cubicBezTo>
                <a:cubicBezTo>
                  <a:pt x="888" y="910"/>
                  <a:pt x="888" y="910"/>
                  <a:pt x="888" y="910"/>
                </a:cubicBezTo>
                <a:cubicBezTo>
                  <a:pt x="884" y="914"/>
                  <a:pt x="884" y="914"/>
                  <a:pt x="884" y="914"/>
                </a:cubicBezTo>
                <a:cubicBezTo>
                  <a:pt x="885" y="916"/>
                  <a:pt x="885" y="916"/>
                  <a:pt x="885" y="916"/>
                </a:cubicBezTo>
                <a:cubicBezTo>
                  <a:pt x="880" y="916"/>
                  <a:pt x="880" y="916"/>
                  <a:pt x="880" y="916"/>
                </a:cubicBezTo>
                <a:cubicBezTo>
                  <a:pt x="879" y="917"/>
                  <a:pt x="879" y="917"/>
                  <a:pt x="879" y="917"/>
                </a:cubicBezTo>
                <a:cubicBezTo>
                  <a:pt x="880" y="917"/>
                  <a:pt x="880" y="917"/>
                  <a:pt x="880" y="917"/>
                </a:cubicBezTo>
                <a:cubicBezTo>
                  <a:pt x="882" y="920"/>
                  <a:pt x="882" y="920"/>
                  <a:pt x="882" y="920"/>
                </a:cubicBezTo>
                <a:cubicBezTo>
                  <a:pt x="884" y="920"/>
                  <a:pt x="873" y="922"/>
                  <a:pt x="886" y="917"/>
                </a:cubicBezTo>
                <a:cubicBezTo>
                  <a:pt x="887" y="918"/>
                  <a:pt x="887" y="918"/>
                  <a:pt x="887" y="918"/>
                </a:cubicBezTo>
                <a:cubicBezTo>
                  <a:pt x="893" y="909"/>
                  <a:pt x="893" y="909"/>
                  <a:pt x="893" y="909"/>
                </a:cubicBezTo>
                <a:cubicBezTo>
                  <a:pt x="896" y="909"/>
                  <a:pt x="896" y="905"/>
                  <a:pt x="899" y="906"/>
                </a:cubicBezTo>
                <a:cubicBezTo>
                  <a:pt x="900" y="909"/>
                  <a:pt x="900" y="909"/>
                  <a:pt x="900" y="909"/>
                </a:cubicBezTo>
                <a:cubicBezTo>
                  <a:pt x="902" y="908"/>
                  <a:pt x="902" y="908"/>
                  <a:pt x="902" y="908"/>
                </a:cubicBezTo>
                <a:cubicBezTo>
                  <a:pt x="905" y="911"/>
                  <a:pt x="905" y="911"/>
                  <a:pt x="905" y="911"/>
                </a:cubicBezTo>
                <a:cubicBezTo>
                  <a:pt x="905" y="911"/>
                  <a:pt x="906" y="911"/>
                  <a:pt x="907" y="910"/>
                </a:cubicBezTo>
                <a:cubicBezTo>
                  <a:pt x="903" y="912"/>
                  <a:pt x="903" y="912"/>
                  <a:pt x="903" y="912"/>
                </a:cubicBezTo>
                <a:cubicBezTo>
                  <a:pt x="900" y="910"/>
                  <a:pt x="896" y="909"/>
                  <a:pt x="893" y="913"/>
                </a:cubicBezTo>
                <a:cubicBezTo>
                  <a:pt x="892" y="914"/>
                  <a:pt x="892" y="914"/>
                  <a:pt x="892" y="914"/>
                </a:cubicBezTo>
                <a:cubicBezTo>
                  <a:pt x="894" y="915"/>
                  <a:pt x="894" y="915"/>
                  <a:pt x="894" y="915"/>
                </a:cubicBezTo>
                <a:cubicBezTo>
                  <a:pt x="896" y="914"/>
                  <a:pt x="896" y="914"/>
                  <a:pt x="896" y="914"/>
                </a:cubicBezTo>
                <a:cubicBezTo>
                  <a:pt x="896" y="914"/>
                  <a:pt x="896" y="914"/>
                  <a:pt x="896" y="914"/>
                </a:cubicBezTo>
                <a:cubicBezTo>
                  <a:pt x="899" y="914"/>
                  <a:pt x="899" y="914"/>
                  <a:pt x="899" y="914"/>
                </a:cubicBezTo>
                <a:cubicBezTo>
                  <a:pt x="904" y="918"/>
                  <a:pt x="904" y="918"/>
                  <a:pt x="904" y="918"/>
                </a:cubicBezTo>
                <a:cubicBezTo>
                  <a:pt x="909" y="915"/>
                  <a:pt x="909" y="915"/>
                  <a:pt x="909" y="915"/>
                </a:cubicBezTo>
                <a:cubicBezTo>
                  <a:pt x="910" y="916"/>
                  <a:pt x="910" y="916"/>
                  <a:pt x="910" y="916"/>
                </a:cubicBezTo>
                <a:cubicBezTo>
                  <a:pt x="924" y="911"/>
                  <a:pt x="924" y="911"/>
                  <a:pt x="924" y="911"/>
                </a:cubicBezTo>
                <a:cubicBezTo>
                  <a:pt x="931" y="910"/>
                  <a:pt x="931" y="910"/>
                  <a:pt x="931" y="910"/>
                </a:cubicBezTo>
                <a:cubicBezTo>
                  <a:pt x="932" y="909"/>
                  <a:pt x="932" y="909"/>
                  <a:pt x="932" y="909"/>
                </a:cubicBezTo>
                <a:cubicBezTo>
                  <a:pt x="933" y="909"/>
                  <a:pt x="927" y="912"/>
                  <a:pt x="932" y="906"/>
                </a:cubicBezTo>
                <a:cubicBezTo>
                  <a:pt x="932" y="909"/>
                  <a:pt x="932" y="909"/>
                  <a:pt x="932" y="909"/>
                </a:cubicBezTo>
                <a:cubicBezTo>
                  <a:pt x="933" y="909"/>
                  <a:pt x="928" y="910"/>
                  <a:pt x="934" y="909"/>
                </a:cubicBezTo>
                <a:cubicBezTo>
                  <a:pt x="932" y="913"/>
                  <a:pt x="932" y="913"/>
                  <a:pt x="932" y="913"/>
                </a:cubicBezTo>
                <a:cubicBezTo>
                  <a:pt x="927" y="911"/>
                  <a:pt x="921" y="923"/>
                  <a:pt x="921" y="912"/>
                </a:cubicBezTo>
                <a:cubicBezTo>
                  <a:pt x="919" y="912"/>
                  <a:pt x="920" y="916"/>
                  <a:pt x="919" y="914"/>
                </a:cubicBezTo>
                <a:cubicBezTo>
                  <a:pt x="914" y="919"/>
                  <a:pt x="911" y="907"/>
                  <a:pt x="914" y="922"/>
                </a:cubicBezTo>
                <a:cubicBezTo>
                  <a:pt x="914" y="924"/>
                  <a:pt x="911" y="921"/>
                  <a:pt x="913" y="924"/>
                </a:cubicBezTo>
                <a:cubicBezTo>
                  <a:pt x="909" y="921"/>
                  <a:pt x="909" y="921"/>
                  <a:pt x="909" y="921"/>
                </a:cubicBezTo>
                <a:cubicBezTo>
                  <a:pt x="911" y="918"/>
                  <a:pt x="899" y="922"/>
                  <a:pt x="912" y="918"/>
                </a:cubicBezTo>
                <a:cubicBezTo>
                  <a:pt x="909" y="917"/>
                  <a:pt x="909" y="917"/>
                  <a:pt x="909" y="917"/>
                </a:cubicBezTo>
                <a:cubicBezTo>
                  <a:pt x="907" y="919"/>
                  <a:pt x="907" y="919"/>
                  <a:pt x="907" y="919"/>
                </a:cubicBezTo>
                <a:cubicBezTo>
                  <a:pt x="905" y="918"/>
                  <a:pt x="905" y="918"/>
                  <a:pt x="905" y="918"/>
                </a:cubicBezTo>
                <a:cubicBezTo>
                  <a:pt x="902" y="919"/>
                  <a:pt x="902" y="919"/>
                  <a:pt x="902" y="919"/>
                </a:cubicBezTo>
                <a:cubicBezTo>
                  <a:pt x="896" y="918"/>
                  <a:pt x="896" y="918"/>
                  <a:pt x="896" y="918"/>
                </a:cubicBezTo>
                <a:cubicBezTo>
                  <a:pt x="895" y="921"/>
                  <a:pt x="895" y="921"/>
                  <a:pt x="895" y="921"/>
                </a:cubicBezTo>
                <a:cubicBezTo>
                  <a:pt x="894" y="919"/>
                  <a:pt x="894" y="919"/>
                  <a:pt x="894" y="919"/>
                </a:cubicBezTo>
                <a:cubicBezTo>
                  <a:pt x="885" y="920"/>
                  <a:pt x="885" y="920"/>
                  <a:pt x="885" y="920"/>
                </a:cubicBezTo>
                <a:cubicBezTo>
                  <a:pt x="881" y="920"/>
                  <a:pt x="881" y="920"/>
                  <a:pt x="881" y="920"/>
                </a:cubicBezTo>
                <a:cubicBezTo>
                  <a:pt x="880" y="922"/>
                  <a:pt x="880" y="922"/>
                  <a:pt x="880" y="922"/>
                </a:cubicBezTo>
                <a:cubicBezTo>
                  <a:pt x="879" y="921"/>
                  <a:pt x="879" y="921"/>
                  <a:pt x="879" y="921"/>
                </a:cubicBezTo>
                <a:cubicBezTo>
                  <a:pt x="877" y="922"/>
                  <a:pt x="875" y="925"/>
                  <a:pt x="873" y="921"/>
                </a:cubicBezTo>
                <a:cubicBezTo>
                  <a:pt x="872" y="924"/>
                  <a:pt x="872" y="924"/>
                  <a:pt x="872" y="924"/>
                </a:cubicBezTo>
                <a:cubicBezTo>
                  <a:pt x="861" y="924"/>
                  <a:pt x="861" y="924"/>
                  <a:pt x="861" y="924"/>
                </a:cubicBezTo>
                <a:cubicBezTo>
                  <a:pt x="849" y="926"/>
                  <a:pt x="849" y="926"/>
                  <a:pt x="849" y="926"/>
                </a:cubicBezTo>
                <a:cubicBezTo>
                  <a:pt x="841" y="926"/>
                  <a:pt x="841" y="926"/>
                  <a:pt x="841" y="926"/>
                </a:cubicBezTo>
                <a:cubicBezTo>
                  <a:pt x="839" y="928"/>
                  <a:pt x="839" y="928"/>
                  <a:pt x="839" y="928"/>
                </a:cubicBezTo>
                <a:cubicBezTo>
                  <a:pt x="823" y="929"/>
                  <a:pt x="823" y="929"/>
                  <a:pt x="823" y="929"/>
                </a:cubicBezTo>
                <a:cubicBezTo>
                  <a:pt x="819" y="932"/>
                  <a:pt x="819" y="932"/>
                  <a:pt x="819" y="932"/>
                </a:cubicBezTo>
                <a:cubicBezTo>
                  <a:pt x="820" y="933"/>
                  <a:pt x="820" y="933"/>
                  <a:pt x="820" y="933"/>
                </a:cubicBezTo>
                <a:cubicBezTo>
                  <a:pt x="826" y="931"/>
                  <a:pt x="826" y="931"/>
                  <a:pt x="826" y="931"/>
                </a:cubicBezTo>
                <a:cubicBezTo>
                  <a:pt x="826" y="935"/>
                  <a:pt x="826" y="935"/>
                  <a:pt x="826" y="935"/>
                </a:cubicBezTo>
                <a:cubicBezTo>
                  <a:pt x="816" y="933"/>
                  <a:pt x="816" y="933"/>
                  <a:pt x="816" y="933"/>
                </a:cubicBezTo>
                <a:cubicBezTo>
                  <a:pt x="815" y="929"/>
                  <a:pt x="815" y="929"/>
                  <a:pt x="815" y="929"/>
                </a:cubicBezTo>
                <a:cubicBezTo>
                  <a:pt x="807" y="931"/>
                  <a:pt x="807" y="931"/>
                  <a:pt x="807" y="931"/>
                </a:cubicBezTo>
                <a:cubicBezTo>
                  <a:pt x="801" y="931"/>
                  <a:pt x="801" y="931"/>
                  <a:pt x="801" y="931"/>
                </a:cubicBezTo>
                <a:cubicBezTo>
                  <a:pt x="797" y="934"/>
                  <a:pt x="797" y="934"/>
                  <a:pt x="797" y="934"/>
                </a:cubicBezTo>
                <a:cubicBezTo>
                  <a:pt x="793" y="931"/>
                  <a:pt x="793" y="931"/>
                  <a:pt x="793" y="931"/>
                </a:cubicBezTo>
                <a:cubicBezTo>
                  <a:pt x="792" y="933"/>
                  <a:pt x="791" y="934"/>
                  <a:pt x="785" y="933"/>
                </a:cubicBezTo>
                <a:cubicBezTo>
                  <a:pt x="783" y="934"/>
                  <a:pt x="783" y="934"/>
                  <a:pt x="783" y="934"/>
                </a:cubicBezTo>
                <a:cubicBezTo>
                  <a:pt x="783" y="934"/>
                  <a:pt x="783" y="934"/>
                  <a:pt x="783" y="934"/>
                </a:cubicBezTo>
                <a:cubicBezTo>
                  <a:pt x="777" y="934"/>
                  <a:pt x="777" y="934"/>
                  <a:pt x="777" y="934"/>
                </a:cubicBezTo>
                <a:cubicBezTo>
                  <a:pt x="776" y="935"/>
                  <a:pt x="776" y="935"/>
                  <a:pt x="776" y="935"/>
                </a:cubicBezTo>
                <a:cubicBezTo>
                  <a:pt x="774" y="935"/>
                  <a:pt x="774" y="935"/>
                  <a:pt x="774" y="935"/>
                </a:cubicBezTo>
                <a:cubicBezTo>
                  <a:pt x="774" y="933"/>
                  <a:pt x="774" y="933"/>
                  <a:pt x="774" y="933"/>
                </a:cubicBezTo>
                <a:cubicBezTo>
                  <a:pt x="769" y="937"/>
                  <a:pt x="769" y="937"/>
                  <a:pt x="769" y="937"/>
                </a:cubicBezTo>
                <a:cubicBezTo>
                  <a:pt x="766" y="938"/>
                  <a:pt x="766" y="938"/>
                  <a:pt x="766" y="938"/>
                </a:cubicBezTo>
                <a:cubicBezTo>
                  <a:pt x="762" y="935"/>
                  <a:pt x="762" y="935"/>
                  <a:pt x="762" y="935"/>
                </a:cubicBezTo>
                <a:cubicBezTo>
                  <a:pt x="757" y="936"/>
                  <a:pt x="757" y="936"/>
                  <a:pt x="757" y="936"/>
                </a:cubicBezTo>
                <a:cubicBezTo>
                  <a:pt x="757" y="939"/>
                  <a:pt x="757" y="939"/>
                  <a:pt x="757" y="939"/>
                </a:cubicBezTo>
                <a:cubicBezTo>
                  <a:pt x="755" y="938"/>
                  <a:pt x="755" y="938"/>
                  <a:pt x="755" y="938"/>
                </a:cubicBezTo>
                <a:cubicBezTo>
                  <a:pt x="753" y="938"/>
                  <a:pt x="753" y="938"/>
                  <a:pt x="753" y="938"/>
                </a:cubicBezTo>
                <a:cubicBezTo>
                  <a:pt x="752" y="939"/>
                  <a:pt x="752" y="939"/>
                  <a:pt x="752" y="939"/>
                </a:cubicBezTo>
                <a:cubicBezTo>
                  <a:pt x="750" y="938"/>
                  <a:pt x="750" y="938"/>
                  <a:pt x="750" y="938"/>
                </a:cubicBezTo>
                <a:cubicBezTo>
                  <a:pt x="740" y="940"/>
                  <a:pt x="740" y="940"/>
                  <a:pt x="740" y="940"/>
                </a:cubicBezTo>
                <a:cubicBezTo>
                  <a:pt x="736" y="941"/>
                  <a:pt x="736" y="941"/>
                  <a:pt x="736" y="941"/>
                </a:cubicBezTo>
                <a:cubicBezTo>
                  <a:pt x="729" y="940"/>
                  <a:pt x="729" y="940"/>
                  <a:pt x="729" y="940"/>
                </a:cubicBezTo>
                <a:cubicBezTo>
                  <a:pt x="729" y="941"/>
                  <a:pt x="727" y="937"/>
                  <a:pt x="729" y="942"/>
                </a:cubicBezTo>
                <a:cubicBezTo>
                  <a:pt x="728" y="942"/>
                  <a:pt x="728" y="942"/>
                  <a:pt x="728" y="942"/>
                </a:cubicBezTo>
                <a:cubicBezTo>
                  <a:pt x="728" y="941"/>
                  <a:pt x="728" y="941"/>
                  <a:pt x="728" y="941"/>
                </a:cubicBezTo>
                <a:cubicBezTo>
                  <a:pt x="727" y="940"/>
                  <a:pt x="727" y="940"/>
                  <a:pt x="727" y="940"/>
                </a:cubicBezTo>
                <a:cubicBezTo>
                  <a:pt x="722" y="942"/>
                  <a:pt x="722" y="942"/>
                  <a:pt x="722" y="942"/>
                </a:cubicBezTo>
                <a:cubicBezTo>
                  <a:pt x="721" y="941"/>
                  <a:pt x="731" y="942"/>
                  <a:pt x="720" y="940"/>
                </a:cubicBezTo>
                <a:cubicBezTo>
                  <a:pt x="719" y="945"/>
                  <a:pt x="719" y="945"/>
                  <a:pt x="719" y="945"/>
                </a:cubicBezTo>
                <a:cubicBezTo>
                  <a:pt x="716" y="946"/>
                  <a:pt x="716" y="946"/>
                  <a:pt x="716" y="946"/>
                </a:cubicBezTo>
                <a:cubicBezTo>
                  <a:pt x="704" y="943"/>
                  <a:pt x="704" y="943"/>
                  <a:pt x="704" y="943"/>
                </a:cubicBezTo>
                <a:cubicBezTo>
                  <a:pt x="704" y="944"/>
                  <a:pt x="704" y="944"/>
                  <a:pt x="704" y="944"/>
                </a:cubicBezTo>
                <a:cubicBezTo>
                  <a:pt x="706" y="945"/>
                  <a:pt x="706" y="945"/>
                  <a:pt x="706" y="945"/>
                </a:cubicBezTo>
                <a:cubicBezTo>
                  <a:pt x="698" y="948"/>
                  <a:pt x="698" y="948"/>
                  <a:pt x="698" y="948"/>
                </a:cubicBezTo>
                <a:cubicBezTo>
                  <a:pt x="696" y="947"/>
                  <a:pt x="696" y="947"/>
                  <a:pt x="696" y="947"/>
                </a:cubicBezTo>
                <a:cubicBezTo>
                  <a:pt x="694" y="948"/>
                  <a:pt x="694" y="948"/>
                  <a:pt x="694" y="948"/>
                </a:cubicBezTo>
                <a:cubicBezTo>
                  <a:pt x="690" y="946"/>
                  <a:pt x="690" y="946"/>
                  <a:pt x="690" y="946"/>
                </a:cubicBezTo>
                <a:cubicBezTo>
                  <a:pt x="684" y="949"/>
                  <a:pt x="684" y="949"/>
                  <a:pt x="684" y="949"/>
                </a:cubicBezTo>
                <a:cubicBezTo>
                  <a:pt x="679" y="948"/>
                  <a:pt x="679" y="948"/>
                  <a:pt x="679" y="948"/>
                </a:cubicBezTo>
                <a:cubicBezTo>
                  <a:pt x="677" y="948"/>
                  <a:pt x="687" y="940"/>
                  <a:pt x="676" y="950"/>
                </a:cubicBezTo>
                <a:cubicBezTo>
                  <a:pt x="670" y="951"/>
                  <a:pt x="670" y="951"/>
                  <a:pt x="670" y="951"/>
                </a:cubicBezTo>
                <a:cubicBezTo>
                  <a:pt x="666" y="952"/>
                  <a:pt x="666" y="952"/>
                  <a:pt x="666" y="952"/>
                </a:cubicBezTo>
                <a:cubicBezTo>
                  <a:pt x="668" y="950"/>
                  <a:pt x="668" y="950"/>
                  <a:pt x="668" y="950"/>
                </a:cubicBezTo>
                <a:cubicBezTo>
                  <a:pt x="664" y="949"/>
                  <a:pt x="664" y="949"/>
                  <a:pt x="664" y="949"/>
                </a:cubicBezTo>
                <a:cubicBezTo>
                  <a:pt x="663" y="948"/>
                  <a:pt x="669" y="957"/>
                  <a:pt x="658" y="951"/>
                </a:cubicBezTo>
                <a:cubicBezTo>
                  <a:pt x="653" y="953"/>
                  <a:pt x="653" y="953"/>
                  <a:pt x="653" y="953"/>
                </a:cubicBezTo>
                <a:cubicBezTo>
                  <a:pt x="651" y="953"/>
                  <a:pt x="651" y="953"/>
                  <a:pt x="651" y="953"/>
                </a:cubicBezTo>
                <a:cubicBezTo>
                  <a:pt x="652" y="953"/>
                  <a:pt x="653" y="952"/>
                  <a:pt x="652" y="951"/>
                </a:cubicBezTo>
                <a:cubicBezTo>
                  <a:pt x="640" y="955"/>
                  <a:pt x="640" y="955"/>
                  <a:pt x="640" y="955"/>
                </a:cubicBezTo>
                <a:cubicBezTo>
                  <a:pt x="633" y="956"/>
                  <a:pt x="633" y="956"/>
                  <a:pt x="633" y="956"/>
                </a:cubicBezTo>
                <a:cubicBezTo>
                  <a:pt x="632" y="955"/>
                  <a:pt x="632" y="955"/>
                  <a:pt x="632" y="955"/>
                </a:cubicBezTo>
                <a:cubicBezTo>
                  <a:pt x="627" y="957"/>
                  <a:pt x="627" y="957"/>
                  <a:pt x="627" y="957"/>
                </a:cubicBezTo>
                <a:cubicBezTo>
                  <a:pt x="623" y="956"/>
                  <a:pt x="623" y="956"/>
                  <a:pt x="623" y="956"/>
                </a:cubicBezTo>
                <a:cubicBezTo>
                  <a:pt x="621" y="958"/>
                  <a:pt x="621" y="958"/>
                  <a:pt x="621" y="958"/>
                </a:cubicBezTo>
                <a:cubicBezTo>
                  <a:pt x="621" y="957"/>
                  <a:pt x="628" y="958"/>
                  <a:pt x="619" y="957"/>
                </a:cubicBezTo>
                <a:cubicBezTo>
                  <a:pt x="619" y="956"/>
                  <a:pt x="619" y="956"/>
                  <a:pt x="619" y="956"/>
                </a:cubicBezTo>
                <a:cubicBezTo>
                  <a:pt x="615" y="958"/>
                  <a:pt x="615" y="958"/>
                  <a:pt x="615" y="958"/>
                </a:cubicBezTo>
                <a:cubicBezTo>
                  <a:pt x="615" y="958"/>
                  <a:pt x="616" y="959"/>
                  <a:pt x="615" y="957"/>
                </a:cubicBezTo>
                <a:cubicBezTo>
                  <a:pt x="614" y="959"/>
                  <a:pt x="628" y="955"/>
                  <a:pt x="609" y="957"/>
                </a:cubicBezTo>
                <a:cubicBezTo>
                  <a:pt x="611" y="958"/>
                  <a:pt x="611" y="958"/>
                  <a:pt x="611" y="958"/>
                </a:cubicBezTo>
                <a:cubicBezTo>
                  <a:pt x="610" y="960"/>
                  <a:pt x="610" y="960"/>
                  <a:pt x="610" y="960"/>
                </a:cubicBezTo>
                <a:cubicBezTo>
                  <a:pt x="608" y="959"/>
                  <a:pt x="608" y="959"/>
                  <a:pt x="608" y="959"/>
                </a:cubicBezTo>
                <a:cubicBezTo>
                  <a:pt x="604" y="960"/>
                  <a:pt x="604" y="960"/>
                  <a:pt x="604" y="960"/>
                </a:cubicBezTo>
                <a:cubicBezTo>
                  <a:pt x="607" y="960"/>
                  <a:pt x="601" y="959"/>
                  <a:pt x="607" y="958"/>
                </a:cubicBezTo>
                <a:cubicBezTo>
                  <a:pt x="604" y="957"/>
                  <a:pt x="604" y="957"/>
                  <a:pt x="604" y="957"/>
                </a:cubicBezTo>
                <a:cubicBezTo>
                  <a:pt x="599" y="959"/>
                  <a:pt x="599" y="959"/>
                  <a:pt x="599" y="959"/>
                </a:cubicBezTo>
                <a:cubicBezTo>
                  <a:pt x="600" y="959"/>
                  <a:pt x="598" y="956"/>
                  <a:pt x="600" y="959"/>
                </a:cubicBezTo>
                <a:cubicBezTo>
                  <a:pt x="599" y="961"/>
                  <a:pt x="599" y="961"/>
                  <a:pt x="599" y="961"/>
                </a:cubicBezTo>
                <a:cubicBezTo>
                  <a:pt x="591" y="961"/>
                  <a:pt x="591" y="961"/>
                  <a:pt x="591" y="961"/>
                </a:cubicBezTo>
                <a:cubicBezTo>
                  <a:pt x="591" y="960"/>
                  <a:pt x="590" y="963"/>
                  <a:pt x="590" y="959"/>
                </a:cubicBezTo>
                <a:cubicBezTo>
                  <a:pt x="586" y="962"/>
                  <a:pt x="597" y="952"/>
                  <a:pt x="585" y="963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90" y="965"/>
                  <a:pt x="590" y="965"/>
                  <a:pt x="590" y="965"/>
                </a:cubicBezTo>
                <a:cubicBezTo>
                  <a:pt x="591" y="963"/>
                  <a:pt x="591" y="963"/>
                  <a:pt x="591" y="963"/>
                </a:cubicBezTo>
                <a:cubicBezTo>
                  <a:pt x="593" y="967"/>
                  <a:pt x="593" y="967"/>
                  <a:pt x="593" y="967"/>
                </a:cubicBezTo>
                <a:cubicBezTo>
                  <a:pt x="593" y="966"/>
                  <a:pt x="593" y="966"/>
                  <a:pt x="594" y="966"/>
                </a:cubicBezTo>
                <a:cubicBezTo>
                  <a:pt x="594" y="967"/>
                  <a:pt x="594" y="967"/>
                  <a:pt x="594" y="967"/>
                </a:cubicBezTo>
                <a:cubicBezTo>
                  <a:pt x="591" y="967"/>
                  <a:pt x="591" y="967"/>
                  <a:pt x="591" y="967"/>
                </a:cubicBezTo>
                <a:cubicBezTo>
                  <a:pt x="591" y="967"/>
                  <a:pt x="591" y="967"/>
                  <a:pt x="591" y="967"/>
                </a:cubicBezTo>
                <a:cubicBezTo>
                  <a:pt x="590" y="966"/>
                  <a:pt x="590" y="966"/>
                  <a:pt x="590" y="966"/>
                </a:cubicBezTo>
                <a:cubicBezTo>
                  <a:pt x="587" y="967"/>
                  <a:pt x="587" y="967"/>
                  <a:pt x="587" y="967"/>
                </a:cubicBezTo>
                <a:cubicBezTo>
                  <a:pt x="590" y="969"/>
                  <a:pt x="590" y="969"/>
                  <a:pt x="590" y="969"/>
                </a:cubicBezTo>
                <a:cubicBezTo>
                  <a:pt x="589" y="970"/>
                  <a:pt x="589" y="970"/>
                  <a:pt x="589" y="970"/>
                </a:cubicBezTo>
                <a:cubicBezTo>
                  <a:pt x="584" y="969"/>
                  <a:pt x="584" y="969"/>
                  <a:pt x="584" y="969"/>
                </a:cubicBezTo>
                <a:cubicBezTo>
                  <a:pt x="586" y="967"/>
                  <a:pt x="586" y="967"/>
                  <a:pt x="586" y="967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83" y="960"/>
                  <a:pt x="583" y="960"/>
                  <a:pt x="583" y="960"/>
                </a:cubicBezTo>
                <a:cubicBezTo>
                  <a:pt x="566" y="963"/>
                  <a:pt x="566" y="963"/>
                  <a:pt x="566" y="963"/>
                </a:cubicBezTo>
                <a:cubicBezTo>
                  <a:pt x="565" y="965"/>
                  <a:pt x="565" y="965"/>
                  <a:pt x="565" y="965"/>
                </a:cubicBezTo>
                <a:cubicBezTo>
                  <a:pt x="563" y="965"/>
                  <a:pt x="576" y="963"/>
                  <a:pt x="559" y="965"/>
                </a:cubicBezTo>
                <a:cubicBezTo>
                  <a:pt x="564" y="967"/>
                  <a:pt x="564" y="967"/>
                  <a:pt x="564" y="967"/>
                </a:cubicBezTo>
                <a:cubicBezTo>
                  <a:pt x="560" y="967"/>
                  <a:pt x="560" y="967"/>
                  <a:pt x="560" y="967"/>
                </a:cubicBezTo>
                <a:cubicBezTo>
                  <a:pt x="556" y="968"/>
                  <a:pt x="556" y="968"/>
                  <a:pt x="556" y="968"/>
                </a:cubicBezTo>
                <a:cubicBezTo>
                  <a:pt x="553" y="965"/>
                  <a:pt x="553" y="965"/>
                  <a:pt x="553" y="965"/>
                </a:cubicBezTo>
                <a:cubicBezTo>
                  <a:pt x="554" y="962"/>
                  <a:pt x="554" y="962"/>
                  <a:pt x="554" y="962"/>
                </a:cubicBezTo>
                <a:cubicBezTo>
                  <a:pt x="550" y="962"/>
                  <a:pt x="550" y="962"/>
                  <a:pt x="550" y="962"/>
                </a:cubicBezTo>
                <a:cubicBezTo>
                  <a:pt x="550" y="963"/>
                  <a:pt x="550" y="963"/>
                  <a:pt x="550" y="963"/>
                </a:cubicBezTo>
                <a:cubicBezTo>
                  <a:pt x="552" y="965"/>
                  <a:pt x="552" y="965"/>
                  <a:pt x="552" y="965"/>
                </a:cubicBezTo>
                <a:cubicBezTo>
                  <a:pt x="545" y="967"/>
                  <a:pt x="545" y="967"/>
                  <a:pt x="545" y="967"/>
                </a:cubicBezTo>
                <a:cubicBezTo>
                  <a:pt x="545" y="967"/>
                  <a:pt x="542" y="968"/>
                  <a:pt x="547" y="967"/>
                </a:cubicBezTo>
                <a:cubicBezTo>
                  <a:pt x="546" y="968"/>
                  <a:pt x="549" y="968"/>
                  <a:pt x="545" y="969"/>
                </a:cubicBezTo>
                <a:cubicBezTo>
                  <a:pt x="545" y="967"/>
                  <a:pt x="545" y="967"/>
                  <a:pt x="545" y="967"/>
                </a:cubicBezTo>
                <a:cubicBezTo>
                  <a:pt x="544" y="967"/>
                  <a:pt x="543" y="966"/>
                  <a:pt x="542" y="969"/>
                </a:cubicBezTo>
                <a:cubicBezTo>
                  <a:pt x="543" y="970"/>
                  <a:pt x="543" y="970"/>
                  <a:pt x="543" y="970"/>
                </a:cubicBezTo>
                <a:cubicBezTo>
                  <a:pt x="546" y="970"/>
                  <a:pt x="546" y="970"/>
                  <a:pt x="546" y="970"/>
                </a:cubicBezTo>
                <a:cubicBezTo>
                  <a:pt x="543" y="972"/>
                  <a:pt x="543" y="972"/>
                  <a:pt x="543" y="972"/>
                </a:cubicBezTo>
                <a:cubicBezTo>
                  <a:pt x="536" y="970"/>
                  <a:pt x="536" y="970"/>
                  <a:pt x="536" y="970"/>
                </a:cubicBezTo>
                <a:cubicBezTo>
                  <a:pt x="535" y="972"/>
                  <a:pt x="535" y="972"/>
                  <a:pt x="535" y="972"/>
                </a:cubicBezTo>
                <a:cubicBezTo>
                  <a:pt x="533" y="972"/>
                  <a:pt x="531" y="976"/>
                  <a:pt x="529" y="972"/>
                </a:cubicBezTo>
                <a:cubicBezTo>
                  <a:pt x="527" y="974"/>
                  <a:pt x="527" y="974"/>
                  <a:pt x="527" y="974"/>
                </a:cubicBezTo>
                <a:cubicBezTo>
                  <a:pt x="529" y="976"/>
                  <a:pt x="529" y="976"/>
                  <a:pt x="529" y="976"/>
                </a:cubicBezTo>
                <a:cubicBezTo>
                  <a:pt x="523" y="974"/>
                  <a:pt x="523" y="974"/>
                  <a:pt x="523" y="974"/>
                </a:cubicBezTo>
                <a:cubicBezTo>
                  <a:pt x="522" y="974"/>
                  <a:pt x="520" y="973"/>
                  <a:pt x="519" y="975"/>
                </a:cubicBezTo>
                <a:cubicBezTo>
                  <a:pt x="520" y="977"/>
                  <a:pt x="520" y="977"/>
                  <a:pt x="520" y="977"/>
                </a:cubicBezTo>
                <a:cubicBezTo>
                  <a:pt x="516" y="974"/>
                  <a:pt x="516" y="974"/>
                  <a:pt x="516" y="974"/>
                </a:cubicBezTo>
                <a:cubicBezTo>
                  <a:pt x="511" y="977"/>
                  <a:pt x="511" y="977"/>
                  <a:pt x="511" y="977"/>
                </a:cubicBezTo>
                <a:cubicBezTo>
                  <a:pt x="511" y="974"/>
                  <a:pt x="511" y="974"/>
                  <a:pt x="511" y="974"/>
                </a:cubicBezTo>
                <a:cubicBezTo>
                  <a:pt x="508" y="975"/>
                  <a:pt x="508" y="975"/>
                  <a:pt x="508" y="975"/>
                </a:cubicBezTo>
                <a:cubicBezTo>
                  <a:pt x="508" y="975"/>
                  <a:pt x="509" y="975"/>
                  <a:pt x="508" y="974"/>
                </a:cubicBezTo>
                <a:cubicBezTo>
                  <a:pt x="508" y="973"/>
                  <a:pt x="508" y="973"/>
                  <a:pt x="508" y="973"/>
                </a:cubicBezTo>
                <a:cubicBezTo>
                  <a:pt x="503" y="977"/>
                  <a:pt x="503" y="977"/>
                  <a:pt x="503" y="977"/>
                </a:cubicBezTo>
                <a:cubicBezTo>
                  <a:pt x="498" y="977"/>
                  <a:pt x="498" y="977"/>
                  <a:pt x="498" y="977"/>
                </a:cubicBezTo>
                <a:cubicBezTo>
                  <a:pt x="499" y="979"/>
                  <a:pt x="499" y="979"/>
                  <a:pt x="499" y="979"/>
                </a:cubicBezTo>
                <a:cubicBezTo>
                  <a:pt x="498" y="979"/>
                  <a:pt x="498" y="979"/>
                  <a:pt x="498" y="979"/>
                </a:cubicBezTo>
                <a:cubicBezTo>
                  <a:pt x="499" y="982"/>
                  <a:pt x="499" y="982"/>
                  <a:pt x="499" y="982"/>
                </a:cubicBezTo>
                <a:cubicBezTo>
                  <a:pt x="485" y="983"/>
                  <a:pt x="485" y="983"/>
                  <a:pt x="485" y="983"/>
                </a:cubicBezTo>
                <a:cubicBezTo>
                  <a:pt x="474" y="984"/>
                  <a:pt x="474" y="984"/>
                  <a:pt x="474" y="984"/>
                </a:cubicBezTo>
                <a:cubicBezTo>
                  <a:pt x="473" y="983"/>
                  <a:pt x="473" y="983"/>
                  <a:pt x="473" y="983"/>
                </a:cubicBezTo>
                <a:cubicBezTo>
                  <a:pt x="486" y="980"/>
                  <a:pt x="486" y="980"/>
                  <a:pt x="486" y="980"/>
                </a:cubicBezTo>
                <a:cubicBezTo>
                  <a:pt x="489" y="979"/>
                  <a:pt x="489" y="979"/>
                  <a:pt x="489" y="979"/>
                </a:cubicBezTo>
                <a:cubicBezTo>
                  <a:pt x="490" y="978"/>
                  <a:pt x="490" y="978"/>
                  <a:pt x="490" y="978"/>
                </a:cubicBezTo>
                <a:cubicBezTo>
                  <a:pt x="485" y="978"/>
                  <a:pt x="485" y="978"/>
                  <a:pt x="485" y="978"/>
                </a:cubicBezTo>
                <a:cubicBezTo>
                  <a:pt x="484" y="976"/>
                  <a:pt x="484" y="976"/>
                  <a:pt x="484" y="976"/>
                </a:cubicBezTo>
                <a:cubicBezTo>
                  <a:pt x="477" y="978"/>
                  <a:pt x="477" y="978"/>
                  <a:pt x="477" y="978"/>
                </a:cubicBezTo>
                <a:cubicBezTo>
                  <a:pt x="475" y="978"/>
                  <a:pt x="475" y="978"/>
                  <a:pt x="475" y="978"/>
                </a:cubicBezTo>
                <a:cubicBezTo>
                  <a:pt x="470" y="981"/>
                  <a:pt x="470" y="981"/>
                  <a:pt x="470" y="981"/>
                </a:cubicBezTo>
                <a:cubicBezTo>
                  <a:pt x="469" y="980"/>
                  <a:pt x="469" y="980"/>
                  <a:pt x="469" y="980"/>
                </a:cubicBezTo>
                <a:cubicBezTo>
                  <a:pt x="465" y="981"/>
                  <a:pt x="465" y="981"/>
                  <a:pt x="465" y="981"/>
                </a:cubicBezTo>
                <a:cubicBezTo>
                  <a:pt x="465" y="981"/>
                  <a:pt x="469" y="978"/>
                  <a:pt x="463" y="980"/>
                </a:cubicBezTo>
                <a:cubicBezTo>
                  <a:pt x="466" y="975"/>
                  <a:pt x="466" y="975"/>
                  <a:pt x="466" y="975"/>
                </a:cubicBezTo>
                <a:cubicBezTo>
                  <a:pt x="462" y="976"/>
                  <a:pt x="462" y="976"/>
                  <a:pt x="462" y="976"/>
                </a:cubicBezTo>
                <a:cubicBezTo>
                  <a:pt x="460" y="981"/>
                  <a:pt x="460" y="981"/>
                  <a:pt x="460" y="981"/>
                </a:cubicBezTo>
                <a:cubicBezTo>
                  <a:pt x="453" y="978"/>
                  <a:pt x="473" y="980"/>
                  <a:pt x="453" y="981"/>
                </a:cubicBezTo>
                <a:cubicBezTo>
                  <a:pt x="448" y="979"/>
                  <a:pt x="448" y="979"/>
                  <a:pt x="448" y="979"/>
                </a:cubicBezTo>
                <a:cubicBezTo>
                  <a:pt x="447" y="977"/>
                  <a:pt x="447" y="977"/>
                  <a:pt x="447" y="977"/>
                </a:cubicBezTo>
                <a:cubicBezTo>
                  <a:pt x="438" y="978"/>
                  <a:pt x="438" y="978"/>
                  <a:pt x="438" y="978"/>
                </a:cubicBezTo>
                <a:cubicBezTo>
                  <a:pt x="440" y="979"/>
                  <a:pt x="440" y="979"/>
                  <a:pt x="440" y="979"/>
                </a:cubicBezTo>
                <a:cubicBezTo>
                  <a:pt x="447" y="979"/>
                  <a:pt x="447" y="979"/>
                  <a:pt x="447" y="979"/>
                </a:cubicBezTo>
                <a:cubicBezTo>
                  <a:pt x="443" y="983"/>
                  <a:pt x="443" y="983"/>
                  <a:pt x="443" y="983"/>
                </a:cubicBezTo>
                <a:cubicBezTo>
                  <a:pt x="436" y="984"/>
                  <a:pt x="436" y="984"/>
                  <a:pt x="436" y="984"/>
                </a:cubicBezTo>
                <a:cubicBezTo>
                  <a:pt x="437" y="983"/>
                  <a:pt x="437" y="983"/>
                  <a:pt x="437" y="983"/>
                </a:cubicBezTo>
                <a:cubicBezTo>
                  <a:pt x="434" y="982"/>
                  <a:pt x="434" y="982"/>
                  <a:pt x="434" y="982"/>
                </a:cubicBezTo>
                <a:cubicBezTo>
                  <a:pt x="428" y="983"/>
                  <a:pt x="428" y="983"/>
                  <a:pt x="428" y="983"/>
                </a:cubicBezTo>
                <a:cubicBezTo>
                  <a:pt x="420" y="983"/>
                  <a:pt x="420" y="983"/>
                  <a:pt x="420" y="983"/>
                </a:cubicBezTo>
                <a:cubicBezTo>
                  <a:pt x="412" y="982"/>
                  <a:pt x="412" y="982"/>
                  <a:pt x="412" y="982"/>
                </a:cubicBezTo>
                <a:cubicBezTo>
                  <a:pt x="402" y="984"/>
                  <a:pt x="402" y="984"/>
                  <a:pt x="402" y="984"/>
                </a:cubicBezTo>
                <a:cubicBezTo>
                  <a:pt x="399" y="983"/>
                  <a:pt x="399" y="983"/>
                  <a:pt x="399" y="983"/>
                </a:cubicBezTo>
                <a:cubicBezTo>
                  <a:pt x="397" y="984"/>
                  <a:pt x="397" y="984"/>
                  <a:pt x="397" y="984"/>
                </a:cubicBezTo>
                <a:cubicBezTo>
                  <a:pt x="389" y="984"/>
                  <a:pt x="389" y="984"/>
                  <a:pt x="389" y="984"/>
                </a:cubicBezTo>
                <a:cubicBezTo>
                  <a:pt x="391" y="985"/>
                  <a:pt x="393" y="984"/>
                  <a:pt x="394" y="983"/>
                </a:cubicBezTo>
                <a:cubicBezTo>
                  <a:pt x="392" y="982"/>
                  <a:pt x="400" y="981"/>
                  <a:pt x="391" y="981"/>
                </a:cubicBezTo>
                <a:cubicBezTo>
                  <a:pt x="391" y="982"/>
                  <a:pt x="391" y="982"/>
                  <a:pt x="391" y="982"/>
                </a:cubicBezTo>
                <a:cubicBezTo>
                  <a:pt x="390" y="981"/>
                  <a:pt x="398" y="978"/>
                  <a:pt x="384" y="982"/>
                </a:cubicBezTo>
                <a:cubicBezTo>
                  <a:pt x="379" y="981"/>
                  <a:pt x="379" y="981"/>
                  <a:pt x="379" y="981"/>
                </a:cubicBezTo>
                <a:cubicBezTo>
                  <a:pt x="378" y="981"/>
                  <a:pt x="383" y="979"/>
                  <a:pt x="377" y="982"/>
                </a:cubicBezTo>
                <a:cubicBezTo>
                  <a:pt x="379" y="985"/>
                  <a:pt x="379" y="985"/>
                  <a:pt x="379" y="985"/>
                </a:cubicBezTo>
                <a:cubicBezTo>
                  <a:pt x="377" y="986"/>
                  <a:pt x="377" y="986"/>
                  <a:pt x="377" y="986"/>
                </a:cubicBezTo>
                <a:cubicBezTo>
                  <a:pt x="375" y="986"/>
                  <a:pt x="375" y="986"/>
                  <a:pt x="375" y="986"/>
                </a:cubicBezTo>
                <a:cubicBezTo>
                  <a:pt x="374" y="984"/>
                  <a:pt x="374" y="984"/>
                  <a:pt x="374" y="984"/>
                </a:cubicBezTo>
                <a:cubicBezTo>
                  <a:pt x="376" y="981"/>
                  <a:pt x="385" y="985"/>
                  <a:pt x="367" y="987"/>
                </a:cubicBezTo>
                <a:cubicBezTo>
                  <a:pt x="364" y="988"/>
                  <a:pt x="364" y="988"/>
                  <a:pt x="364" y="988"/>
                </a:cubicBezTo>
                <a:cubicBezTo>
                  <a:pt x="361" y="988"/>
                  <a:pt x="361" y="988"/>
                  <a:pt x="361" y="988"/>
                </a:cubicBezTo>
                <a:cubicBezTo>
                  <a:pt x="363" y="987"/>
                  <a:pt x="363" y="987"/>
                  <a:pt x="363" y="987"/>
                </a:cubicBezTo>
                <a:cubicBezTo>
                  <a:pt x="356" y="984"/>
                  <a:pt x="356" y="984"/>
                  <a:pt x="356" y="984"/>
                </a:cubicBezTo>
                <a:cubicBezTo>
                  <a:pt x="353" y="984"/>
                  <a:pt x="353" y="984"/>
                  <a:pt x="353" y="984"/>
                </a:cubicBezTo>
                <a:cubicBezTo>
                  <a:pt x="353" y="983"/>
                  <a:pt x="353" y="983"/>
                  <a:pt x="353" y="983"/>
                </a:cubicBezTo>
                <a:cubicBezTo>
                  <a:pt x="355" y="982"/>
                  <a:pt x="355" y="982"/>
                  <a:pt x="355" y="982"/>
                </a:cubicBezTo>
                <a:cubicBezTo>
                  <a:pt x="352" y="981"/>
                  <a:pt x="352" y="981"/>
                  <a:pt x="352" y="981"/>
                </a:cubicBezTo>
                <a:cubicBezTo>
                  <a:pt x="351" y="984"/>
                  <a:pt x="351" y="984"/>
                  <a:pt x="351" y="984"/>
                </a:cubicBezTo>
                <a:cubicBezTo>
                  <a:pt x="350" y="984"/>
                  <a:pt x="353" y="983"/>
                  <a:pt x="349" y="983"/>
                </a:cubicBezTo>
                <a:cubicBezTo>
                  <a:pt x="350" y="982"/>
                  <a:pt x="350" y="982"/>
                  <a:pt x="350" y="982"/>
                </a:cubicBezTo>
                <a:cubicBezTo>
                  <a:pt x="350" y="981"/>
                  <a:pt x="350" y="981"/>
                  <a:pt x="350" y="981"/>
                </a:cubicBezTo>
                <a:cubicBezTo>
                  <a:pt x="346" y="983"/>
                  <a:pt x="346" y="983"/>
                  <a:pt x="346" y="983"/>
                </a:cubicBezTo>
                <a:cubicBezTo>
                  <a:pt x="347" y="981"/>
                  <a:pt x="347" y="981"/>
                  <a:pt x="347" y="981"/>
                </a:cubicBezTo>
                <a:cubicBezTo>
                  <a:pt x="342" y="982"/>
                  <a:pt x="342" y="982"/>
                  <a:pt x="342" y="982"/>
                </a:cubicBezTo>
                <a:cubicBezTo>
                  <a:pt x="341" y="984"/>
                  <a:pt x="341" y="984"/>
                  <a:pt x="341" y="984"/>
                </a:cubicBezTo>
                <a:cubicBezTo>
                  <a:pt x="338" y="983"/>
                  <a:pt x="346" y="980"/>
                  <a:pt x="339" y="982"/>
                </a:cubicBezTo>
                <a:cubicBezTo>
                  <a:pt x="337" y="985"/>
                  <a:pt x="337" y="985"/>
                  <a:pt x="337" y="985"/>
                </a:cubicBezTo>
                <a:cubicBezTo>
                  <a:pt x="337" y="984"/>
                  <a:pt x="337" y="984"/>
                  <a:pt x="337" y="984"/>
                </a:cubicBezTo>
                <a:cubicBezTo>
                  <a:pt x="335" y="986"/>
                  <a:pt x="335" y="986"/>
                  <a:pt x="335" y="986"/>
                </a:cubicBezTo>
                <a:cubicBezTo>
                  <a:pt x="337" y="983"/>
                  <a:pt x="337" y="983"/>
                  <a:pt x="337" y="983"/>
                </a:cubicBezTo>
                <a:cubicBezTo>
                  <a:pt x="334" y="980"/>
                  <a:pt x="334" y="980"/>
                  <a:pt x="334" y="980"/>
                </a:cubicBezTo>
                <a:cubicBezTo>
                  <a:pt x="331" y="982"/>
                  <a:pt x="331" y="982"/>
                  <a:pt x="331" y="982"/>
                </a:cubicBezTo>
                <a:cubicBezTo>
                  <a:pt x="330" y="983"/>
                  <a:pt x="330" y="983"/>
                  <a:pt x="332" y="983"/>
                </a:cubicBezTo>
                <a:cubicBezTo>
                  <a:pt x="332" y="984"/>
                  <a:pt x="332" y="984"/>
                  <a:pt x="331" y="984"/>
                </a:cubicBezTo>
                <a:cubicBezTo>
                  <a:pt x="329" y="983"/>
                  <a:pt x="329" y="983"/>
                  <a:pt x="329" y="983"/>
                </a:cubicBezTo>
                <a:cubicBezTo>
                  <a:pt x="327" y="984"/>
                  <a:pt x="327" y="984"/>
                  <a:pt x="327" y="984"/>
                </a:cubicBezTo>
                <a:cubicBezTo>
                  <a:pt x="327" y="986"/>
                  <a:pt x="327" y="986"/>
                  <a:pt x="327" y="986"/>
                </a:cubicBezTo>
                <a:cubicBezTo>
                  <a:pt x="327" y="987"/>
                  <a:pt x="327" y="987"/>
                  <a:pt x="327" y="987"/>
                </a:cubicBezTo>
                <a:cubicBezTo>
                  <a:pt x="325" y="987"/>
                  <a:pt x="325" y="987"/>
                  <a:pt x="325" y="987"/>
                </a:cubicBezTo>
                <a:cubicBezTo>
                  <a:pt x="325" y="983"/>
                  <a:pt x="325" y="983"/>
                  <a:pt x="325" y="983"/>
                </a:cubicBezTo>
                <a:cubicBezTo>
                  <a:pt x="321" y="982"/>
                  <a:pt x="321" y="982"/>
                  <a:pt x="321" y="982"/>
                </a:cubicBezTo>
                <a:cubicBezTo>
                  <a:pt x="327" y="981"/>
                  <a:pt x="327" y="981"/>
                  <a:pt x="327" y="981"/>
                </a:cubicBezTo>
                <a:cubicBezTo>
                  <a:pt x="327" y="978"/>
                  <a:pt x="319" y="986"/>
                  <a:pt x="328" y="978"/>
                </a:cubicBezTo>
                <a:cubicBezTo>
                  <a:pt x="327" y="978"/>
                  <a:pt x="327" y="978"/>
                  <a:pt x="327" y="978"/>
                </a:cubicBezTo>
                <a:cubicBezTo>
                  <a:pt x="325" y="975"/>
                  <a:pt x="325" y="975"/>
                  <a:pt x="325" y="975"/>
                </a:cubicBezTo>
                <a:cubicBezTo>
                  <a:pt x="325" y="973"/>
                  <a:pt x="325" y="973"/>
                  <a:pt x="325" y="973"/>
                </a:cubicBezTo>
                <a:cubicBezTo>
                  <a:pt x="323" y="972"/>
                  <a:pt x="323" y="972"/>
                  <a:pt x="323" y="972"/>
                </a:cubicBezTo>
                <a:cubicBezTo>
                  <a:pt x="319" y="975"/>
                  <a:pt x="319" y="975"/>
                  <a:pt x="319" y="975"/>
                </a:cubicBezTo>
                <a:cubicBezTo>
                  <a:pt x="314" y="976"/>
                  <a:pt x="314" y="976"/>
                  <a:pt x="314" y="976"/>
                </a:cubicBezTo>
                <a:cubicBezTo>
                  <a:pt x="314" y="973"/>
                  <a:pt x="314" y="973"/>
                  <a:pt x="314" y="973"/>
                </a:cubicBezTo>
                <a:cubicBezTo>
                  <a:pt x="312" y="970"/>
                  <a:pt x="312" y="970"/>
                  <a:pt x="312" y="970"/>
                </a:cubicBezTo>
                <a:cubicBezTo>
                  <a:pt x="313" y="968"/>
                  <a:pt x="313" y="968"/>
                  <a:pt x="313" y="968"/>
                </a:cubicBezTo>
                <a:cubicBezTo>
                  <a:pt x="317" y="967"/>
                  <a:pt x="317" y="967"/>
                  <a:pt x="317" y="967"/>
                </a:cubicBezTo>
                <a:cubicBezTo>
                  <a:pt x="315" y="965"/>
                  <a:pt x="315" y="965"/>
                  <a:pt x="315" y="965"/>
                </a:cubicBezTo>
                <a:cubicBezTo>
                  <a:pt x="314" y="966"/>
                  <a:pt x="314" y="966"/>
                  <a:pt x="314" y="966"/>
                </a:cubicBezTo>
                <a:cubicBezTo>
                  <a:pt x="314" y="962"/>
                  <a:pt x="314" y="962"/>
                  <a:pt x="314" y="962"/>
                </a:cubicBezTo>
                <a:cubicBezTo>
                  <a:pt x="312" y="963"/>
                  <a:pt x="312" y="963"/>
                  <a:pt x="312" y="963"/>
                </a:cubicBezTo>
                <a:cubicBezTo>
                  <a:pt x="311" y="961"/>
                  <a:pt x="323" y="976"/>
                  <a:pt x="314" y="955"/>
                </a:cubicBezTo>
                <a:cubicBezTo>
                  <a:pt x="313" y="955"/>
                  <a:pt x="313" y="955"/>
                  <a:pt x="313" y="955"/>
                </a:cubicBezTo>
                <a:cubicBezTo>
                  <a:pt x="310" y="957"/>
                  <a:pt x="310" y="957"/>
                  <a:pt x="310" y="957"/>
                </a:cubicBezTo>
                <a:cubicBezTo>
                  <a:pt x="307" y="954"/>
                  <a:pt x="307" y="954"/>
                  <a:pt x="307" y="954"/>
                </a:cubicBezTo>
                <a:cubicBezTo>
                  <a:pt x="304" y="955"/>
                  <a:pt x="304" y="955"/>
                  <a:pt x="304" y="955"/>
                </a:cubicBezTo>
                <a:cubicBezTo>
                  <a:pt x="301" y="958"/>
                  <a:pt x="301" y="958"/>
                  <a:pt x="301" y="958"/>
                </a:cubicBezTo>
                <a:cubicBezTo>
                  <a:pt x="301" y="959"/>
                  <a:pt x="297" y="958"/>
                  <a:pt x="302" y="960"/>
                </a:cubicBezTo>
                <a:cubicBezTo>
                  <a:pt x="300" y="960"/>
                  <a:pt x="300" y="960"/>
                  <a:pt x="300" y="960"/>
                </a:cubicBezTo>
                <a:cubicBezTo>
                  <a:pt x="301" y="962"/>
                  <a:pt x="301" y="962"/>
                  <a:pt x="301" y="962"/>
                </a:cubicBezTo>
                <a:cubicBezTo>
                  <a:pt x="300" y="965"/>
                  <a:pt x="300" y="965"/>
                  <a:pt x="300" y="965"/>
                </a:cubicBezTo>
                <a:cubicBezTo>
                  <a:pt x="297" y="964"/>
                  <a:pt x="297" y="964"/>
                  <a:pt x="297" y="964"/>
                </a:cubicBezTo>
                <a:cubicBezTo>
                  <a:pt x="296" y="961"/>
                  <a:pt x="296" y="961"/>
                  <a:pt x="296" y="961"/>
                </a:cubicBezTo>
                <a:cubicBezTo>
                  <a:pt x="297" y="958"/>
                  <a:pt x="297" y="958"/>
                  <a:pt x="297" y="958"/>
                </a:cubicBezTo>
                <a:cubicBezTo>
                  <a:pt x="296" y="955"/>
                  <a:pt x="296" y="955"/>
                  <a:pt x="296" y="955"/>
                </a:cubicBezTo>
                <a:cubicBezTo>
                  <a:pt x="294" y="953"/>
                  <a:pt x="294" y="953"/>
                  <a:pt x="294" y="953"/>
                </a:cubicBezTo>
                <a:cubicBezTo>
                  <a:pt x="288" y="954"/>
                  <a:pt x="288" y="954"/>
                  <a:pt x="288" y="954"/>
                </a:cubicBezTo>
                <a:cubicBezTo>
                  <a:pt x="285" y="956"/>
                  <a:pt x="285" y="956"/>
                  <a:pt x="285" y="956"/>
                </a:cubicBezTo>
                <a:cubicBezTo>
                  <a:pt x="282" y="951"/>
                  <a:pt x="282" y="951"/>
                  <a:pt x="282" y="951"/>
                </a:cubicBezTo>
                <a:cubicBezTo>
                  <a:pt x="284" y="952"/>
                  <a:pt x="278" y="954"/>
                  <a:pt x="285" y="950"/>
                </a:cubicBezTo>
                <a:cubicBezTo>
                  <a:pt x="285" y="952"/>
                  <a:pt x="285" y="952"/>
                  <a:pt x="285" y="952"/>
                </a:cubicBezTo>
                <a:cubicBezTo>
                  <a:pt x="287" y="954"/>
                  <a:pt x="287" y="954"/>
                  <a:pt x="287" y="954"/>
                </a:cubicBezTo>
                <a:cubicBezTo>
                  <a:pt x="289" y="952"/>
                  <a:pt x="289" y="952"/>
                  <a:pt x="289" y="952"/>
                </a:cubicBezTo>
                <a:cubicBezTo>
                  <a:pt x="289" y="950"/>
                  <a:pt x="280" y="957"/>
                  <a:pt x="294" y="952"/>
                </a:cubicBezTo>
                <a:cubicBezTo>
                  <a:pt x="292" y="950"/>
                  <a:pt x="292" y="950"/>
                  <a:pt x="292" y="950"/>
                </a:cubicBezTo>
                <a:cubicBezTo>
                  <a:pt x="295" y="951"/>
                  <a:pt x="278" y="953"/>
                  <a:pt x="298" y="950"/>
                </a:cubicBezTo>
                <a:cubicBezTo>
                  <a:pt x="301" y="946"/>
                  <a:pt x="301" y="946"/>
                  <a:pt x="301" y="946"/>
                </a:cubicBezTo>
                <a:cubicBezTo>
                  <a:pt x="305" y="946"/>
                  <a:pt x="305" y="946"/>
                  <a:pt x="305" y="946"/>
                </a:cubicBezTo>
                <a:cubicBezTo>
                  <a:pt x="306" y="945"/>
                  <a:pt x="306" y="945"/>
                  <a:pt x="306" y="945"/>
                </a:cubicBezTo>
                <a:cubicBezTo>
                  <a:pt x="301" y="944"/>
                  <a:pt x="301" y="944"/>
                  <a:pt x="301" y="944"/>
                </a:cubicBezTo>
                <a:cubicBezTo>
                  <a:pt x="305" y="942"/>
                  <a:pt x="305" y="942"/>
                  <a:pt x="305" y="942"/>
                </a:cubicBezTo>
                <a:cubicBezTo>
                  <a:pt x="315" y="938"/>
                  <a:pt x="315" y="938"/>
                  <a:pt x="315" y="938"/>
                </a:cubicBezTo>
                <a:cubicBezTo>
                  <a:pt x="310" y="937"/>
                  <a:pt x="310" y="937"/>
                  <a:pt x="310" y="937"/>
                </a:cubicBezTo>
                <a:cubicBezTo>
                  <a:pt x="311" y="934"/>
                  <a:pt x="311" y="934"/>
                  <a:pt x="311" y="934"/>
                </a:cubicBezTo>
                <a:cubicBezTo>
                  <a:pt x="314" y="933"/>
                  <a:pt x="314" y="933"/>
                  <a:pt x="314" y="933"/>
                </a:cubicBezTo>
                <a:cubicBezTo>
                  <a:pt x="319" y="931"/>
                  <a:pt x="319" y="931"/>
                  <a:pt x="319" y="931"/>
                </a:cubicBezTo>
                <a:cubicBezTo>
                  <a:pt x="318" y="927"/>
                  <a:pt x="318" y="927"/>
                  <a:pt x="318" y="927"/>
                </a:cubicBezTo>
                <a:cubicBezTo>
                  <a:pt x="321" y="926"/>
                  <a:pt x="321" y="926"/>
                  <a:pt x="321" y="926"/>
                </a:cubicBezTo>
                <a:cubicBezTo>
                  <a:pt x="323" y="928"/>
                  <a:pt x="323" y="928"/>
                  <a:pt x="323" y="928"/>
                </a:cubicBezTo>
                <a:cubicBezTo>
                  <a:pt x="331" y="925"/>
                  <a:pt x="331" y="925"/>
                  <a:pt x="331" y="925"/>
                </a:cubicBezTo>
                <a:cubicBezTo>
                  <a:pt x="331" y="926"/>
                  <a:pt x="319" y="928"/>
                  <a:pt x="337" y="926"/>
                </a:cubicBezTo>
                <a:cubicBezTo>
                  <a:pt x="336" y="924"/>
                  <a:pt x="336" y="924"/>
                  <a:pt x="336" y="924"/>
                </a:cubicBezTo>
                <a:cubicBezTo>
                  <a:pt x="337" y="924"/>
                  <a:pt x="335" y="928"/>
                  <a:pt x="337" y="923"/>
                </a:cubicBezTo>
                <a:cubicBezTo>
                  <a:pt x="332" y="924"/>
                  <a:pt x="332" y="924"/>
                  <a:pt x="332" y="924"/>
                </a:cubicBezTo>
                <a:cubicBezTo>
                  <a:pt x="332" y="921"/>
                  <a:pt x="332" y="921"/>
                  <a:pt x="332" y="921"/>
                </a:cubicBezTo>
                <a:cubicBezTo>
                  <a:pt x="335" y="921"/>
                  <a:pt x="335" y="921"/>
                  <a:pt x="335" y="921"/>
                </a:cubicBezTo>
                <a:cubicBezTo>
                  <a:pt x="335" y="919"/>
                  <a:pt x="335" y="919"/>
                  <a:pt x="335" y="919"/>
                </a:cubicBezTo>
                <a:cubicBezTo>
                  <a:pt x="336" y="918"/>
                  <a:pt x="336" y="918"/>
                  <a:pt x="336" y="918"/>
                </a:cubicBezTo>
                <a:cubicBezTo>
                  <a:pt x="335" y="916"/>
                  <a:pt x="335" y="916"/>
                  <a:pt x="335" y="916"/>
                </a:cubicBezTo>
                <a:cubicBezTo>
                  <a:pt x="331" y="916"/>
                  <a:pt x="331" y="916"/>
                  <a:pt x="331" y="916"/>
                </a:cubicBezTo>
                <a:cubicBezTo>
                  <a:pt x="332" y="914"/>
                  <a:pt x="332" y="914"/>
                  <a:pt x="332" y="914"/>
                </a:cubicBezTo>
                <a:cubicBezTo>
                  <a:pt x="326" y="908"/>
                  <a:pt x="326" y="908"/>
                  <a:pt x="326" y="908"/>
                </a:cubicBezTo>
                <a:cubicBezTo>
                  <a:pt x="325" y="908"/>
                  <a:pt x="331" y="908"/>
                  <a:pt x="324" y="910"/>
                </a:cubicBezTo>
                <a:cubicBezTo>
                  <a:pt x="325" y="908"/>
                  <a:pt x="325" y="908"/>
                  <a:pt x="325" y="908"/>
                </a:cubicBezTo>
                <a:cubicBezTo>
                  <a:pt x="318" y="906"/>
                  <a:pt x="318" y="906"/>
                  <a:pt x="318" y="906"/>
                </a:cubicBezTo>
                <a:cubicBezTo>
                  <a:pt x="316" y="909"/>
                  <a:pt x="316" y="909"/>
                  <a:pt x="316" y="909"/>
                </a:cubicBezTo>
                <a:cubicBezTo>
                  <a:pt x="314" y="907"/>
                  <a:pt x="314" y="907"/>
                  <a:pt x="314" y="907"/>
                </a:cubicBezTo>
                <a:cubicBezTo>
                  <a:pt x="315" y="907"/>
                  <a:pt x="315" y="910"/>
                  <a:pt x="316" y="906"/>
                </a:cubicBezTo>
                <a:cubicBezTo>
                  <a:pt x="313" y="906"/>
                  <a:pt x="313" y="906"/>
                  <a:pt x="313" y="906"/>
                </a:cubicBezTo>
                <a:cubicBezTo>
                  <a:pt x="313" y="907"/>
                  <a:pt x="310" y="907"/>
                  <a:pt x="311" y="908"/>
                </a:cubicBezTo>
                <a:cubicBezTo>
                  <a:pt x="310" y="910"/>
                  <a:pt x="310" y="910"/>
                  <a:pt x="310" y="910"/>
                </a:cubicBezTo>
                <a:cubicBezTo>
                  <a:pt x="310" y="907"/>
                  <a:pt x="310" y="907"/>
                  <a:pt x="310" y="907"/>
                </a:cubicBezTo>
                <a:cubicBezTo>
                  <a:pt x="304" y="905"/>
                  <a:pt x="304" y="905"/>
                  <a:pt x="304" y="905"/>
                </a:cubicBezTo>
                <a:cubicBezTo>
                  <a:pt x="303" y="909"/>
                  <a:pt x="300" y="903"/>
                  <a:pt x="297" y="909"/>
                </a:cubicBezTo>
                <a:cubicBezTo>
                  <a:pt x="295" y="908"/>
                  <a:pt x="295" y="908"/>
                  <a:pt x="295" y="908"/>
                </a:cubicBezTo>
                <a:cubicBezTo>
                  <a:pt x="291" y="912"/>
                  <a:pt x="291" y="912"/>
                  <a:pt x="291" y="912"/>
                </a:cubicBezTo>
                <a:cubicBezTo>
                  <a:pt x="285" y="911"/>
                  <a:pt x="285" y="911"/>
                  <a:pt x="285" y="911"/>
                </a:cubicBezTo>
                <a:cubicBezTo>
                  <a:pt x="287" y="911"/>
                  <a:pt x="287" y="911"/>
                  <a:pt x="287" y="911"/>
                </a:cubicBezTo>
                <a:cubicBezTo>
                  <a:pt x="287" y="909"/>
                  <a:pt x="287" y="909"/>
                  <a:pt x="287" y="909"/>
                </a:cubicBezTo>
                <a:cubicBezTo>
                  <a:pt x="288" y="907"/>
                  <a:pt x="275" y="916"/>
                  <a:pt x="293" y="908"/>
                </a:cubicBezTo>
                <a:cubicBezTo>
                  <a:pt x="291" y="906"/>
                  <a:pt x="291" y="906"/>
                  <a:pt x="291" y="906"/>
                </a:cubicBezTo>
                <a:cubicBezTo>
                  <a:pt x="287" y="910"/>
                  <a:pt x="290" y="901"/>
                  <a:pt x="282" y="909"/>
                </a:cubicBezTo>
                <a:cubicBezTo>
                  <a:pt x="282" y="908"/>
                  <a:pt x="282" y="908"/>
                  <a:pt x="282" y="908"/>
                </a:cubicBezTo>
                <a:cubicBezTo>
                  <a:pt x="286" y="905"/>
                  <a:pt x="286" y="905"/>
                  <a:pt x="286" y="905"/>
                </a:cubicBezTo>
                <a:cubicBezTo>
                  <a:pt x="286" y="905"/>
                  <a:pt x="286" y="905"/>
                  <a:pt x="286" y="905"/>
                </a:cubicBezTo>
                <a:cubicBezTo>
                  <a:pt x="290" y="906"/>
                  <a:pt x="290" y="906"/>
                  <a:pt x="290" y="906"/>
                </a:cubicBezTo>
                <a:cubicBezTo>
                  <a:pt x="295" y="903"/>
                  <a:pt x="295" y="903"/>
                  <a:pt x="295" y="903"/>
                </a:cubicBezTo>
                <a:cubicBezTo>
                  <a:pt x="292" y="899"/>
                  <a:pt x="292" y="899"/>
                  <a:pt x="292" y="899"/>
                </a:cubicBezTo>
                <a:cubicBezTo>
                  <a:pt x="294" y="897"/>
                  <a:pt x="294" y="897"/>
                  <a:pt x="294" y="897"/>
                </a:cubicBezTo>
                <a:cubicBezTo>
                  <a:pt x="293" y="899"/>
                  <a:pt x="293" y="899"/>
                  <a:pt x="293" y="899"/>
                </a:cubicBezTo>
                <a:cubicBezTo>
                  <a:pt x="294" y="900"/>
                  <a:pt x="294" y="900"/>
                  <a:pt x="294" y="900"/>
                </a:cubicBezTo>
                <a:cubicBezTo>
                  <a:pt x="301" y="897"/>
                  <a:pt x="301" y="897"/>
                  <a:pt x="301" y="897"/>
                </a:cubicBezTo>
                <a:cubicBezTo>
                  <a:pt x="304" y="898"/>
                  <a:pt x="304" y="898"/>
                  <a:pt x="304" y="898"/>
                </a:cubicBezTo>
                <a:cubicBezTo>
                  <a:pt x="312" y="894"/>
                  <a:pt x="312" y="894"/>
                  <a:pt x="312" y="894"/>
                </a:cubicBezTo>
                <a:cubicBezTo>
                  <a:pt x="311" y="894"/>
                  <a:pt x="311" y="894"/>
                  <a:pt x="311" y="894"/>
                </a:cubicBezTo>
                <a:cubicBezTo>
                  <a:pt x="309" y="892"/>
                  <a:pt x="309" y="892"/>
                  <a:pt x="309" y="892"/>
                </a:cubicBezTo>
                <a:cubicBezTo>
                  <a:pt x="309" y="893"/>
                  <a:pt x="311" y="889"/>
                  <a:pt x="308" y="893"/>
                </a:cubicBezTo>
                <a:cubicBezTo>
                  <a:pt x="307" y="893"/>
                  <a:pt x="307" y="893"/>
                  <a:pt x="307" y="893"/>
                </a:cubicBezTo>
                <a:cubicBezTo>
                  <a:pt x="306" y="891"/>
                  <a:pt x="320" y="898"/>
                  <a:pt x="303" y="889"/>
                </a:cubicBezTo>
                <a:cubicBezTo>
                  <a:pt x="303" y="887"/>
                  <a:pt x="303" y="887"/>
                  <a:pt x="303" y="887"/>
                </a:cubicBezTo>
                <a:cubicBezTo>
                  <a:pt x="303" y="887"/>
                  <a:pt x="302" y="886"/>
                  <a:pt x="304" y="886"/>
                </a:cubicBezTo>
                <a:cubicBezTo>
                  <a:pt x="300" y="885"/>
                  <a:pt x="300" y="885"/>
                  <a:pt x="300" y="885"/>
                </a:cubicBezTo>
                <a:cubicBezTo>
                  <a:pt x="300" y="884"/>
                  <a:pt x="300" y="884"/>
                  <a:pt x="300" y="884"/>
                </a:cubicBezTo>
                <a:cubicBezTo>
                  <a:pt x="298" y="883"/>
                  <a:pt x="298" y="883"/>
                  <a:pt x="298" y="883"/>
                </a:cubicBezTo>
                <a:cubicBezTo>
                  <a:pt x="297" y="883"/>
                  <a:pt x="303" y="880"/>
                  <a:pt x="296" y="884"/>
                </a:cubicBezTo>
                <a:cubicBezTo>
                  <a:pt x="297" y="885"/>
                  <a:pt x="297" y="883"/>
                  <a:pt x="298" y="885"/>
                </a:cubicBezTo>
                <a:cubicBezTo>
                  <a:pt x="295" y="886"/>
                  <a:pt x="295" y="886"/>
                  <a:pt x="295" y="886"/>
                </a:cubicBezTo>
                <a:cubicBezTo>
                  <a:pt x="298" y="887"/>
                  <a:pt x="298" y="887"/>
                  <a:pt x="298" y="887"/>
                </a:cubicBezTo>
                <a:cubicBezTo>
                  <a:pt x="294" y="892"/>
                  <a:pt x="294" y="892"/>
                  <a:pt x="294" y="892"/>
                </a:cubicBezTo>
                <a:cubicBezTo>
                  <a:pt x="291" y="892"/>
                  <a:pt x="291" y="892"/>
                  <a:pt x="291" y="892"/>
                </a:cubicBezTo>
                <a:cubicBezTo>
                  <a:pt x="291" y="892"/>
                  <a:pt x="295" y="889"/>
                  <a:pt x="291" y="894"/>
                </a:cubicBezTo>
                <a:cubicBezTo>
                  <a:pt x="289" y="893"/>
                  <a:pt x="289" y="893"/>
                  <a:pt x="289" y="893"/>
                </a:cubicBezTo>
                <a:cubicBezTo>
                  <a:pt x="294" y="887"/>
                  <a:pt x="294" y="887"/>
                  <a:pt x="294" y="887"/>
                </a:cubicBezTo>
                <a:cubicBezTo>
                  <a:pt x="292" y="887"/>
                  <a:pt x="297" y="885"/>
                  <a:pt x="291" y="886"/>
                </a:cubicBezTo>
                <a:cubicBezTo>
                  <a:pt x="291" y="888"/>
                  <a:pt x="291" y="888"/>
                  <a:pt x="291" y="888"/>
                </a:cubicBezTo>
                <a:cubicBezTo>
                  <a:pt x="289" y="885"/>
                  <a:pt x="289" y="885"/>
                  <a:pt x="289" y="885"/>
                </a:cubicBezTo>
                <a:cubicBezTo>
                  <a:pt x="286" y="885"/>
                  <a:pt x="299" y="879"/>
                  <a:pt x="285" y="888"/>
                </a:cubicBezTo>
                <a:cubicBezTo>
                  <a:pt x="285" y="889"/>
                  <a:pt x="285" y="889"/>
                  <a:pt x="285" y="889"/>
                </a:cubicBezTo>
                <a:cubicBezTo>
                  <a:pt x="287" y="889"/>
                  <a:pt x="287" y="889"/>
                  <a:pt x="287" y="889"/>
                </a:cubicBezTo>
                <a:cubicBezTo>
                  <a:pt x="279" y="895"/>
                  <a:pt x="279" y="895"/>
                  <a:pt x="279" y="895"/>
                </a:cubicBezTo>
                <a:cubicBezTo>
                  <a:pt x="284" y="889"/>
                  <a:pt x="284" y="889"/>
                  <a:pt x="284" y="889"/>
                </a:cubicBezTo>
                <a:cubicBezTo>
                  <a:pt x="281" y="889"/>
                  <a:pt x="281" y="889"/>
                  <a:pt x="281" y="889"/>
                </a:cubicBezTo>
                <a:cubicBezTo>
                  <a:pt x="286" y="890"/>
                  <a:pt x="279" y="887"/>
                  <a:pt x="285" y="885"/>
                </a:cubicBezTo>
                <a:cubicBezTo>
                  <a:pt x="283" y="884"/>
                  <a:pt x="283" y="884"/>
                  <a:pt x="283" y="884"/>
                </a:cubicBezTo>
                <a:cubicBezTo>
                  <a:pt x="287" y="883"/>
                  <a:pt x="287" y="883"/>
                  <a:pt x="287" y="883"/>
                </a:cubicBezTo>
                <a:cubicBezTo>
                  <a:pt x="288" y="883"/>
                  <a:pt x="289" y="882"/>
                  <a:pt x="288" y="884"/>
                </a:cubicBezTo>
                <a:cubicBezTo>
                  <a:pt x="289" y="883"/>
                  <a:pt x="289" y="883"/>
                  <a:pt x="289" y="883"/>
                </a:cubicBezTo>
                <a:cubicBezTo>
                  <a:pt x="293" y="878"/>
                  <a:pt x="287" y="886"/>
                  <a:pt x="296" y="878"/>
                </a:cubicBezTo>
                <a:cubicBezTo>
                  <a:pt x="299" y="876"/>
                  <a:pt x="299" y="876"/>
                  <a:pt x="299" y="876"/>
                </a:cubicBezTo>
                <a:cubicBezTo>
                  <a:pt x="293" y="875"/>
                  <a:pt x="293" y="875"/>
                  <a:pt x="293" y="875"/>
                </a:cubicBezTo>
                <a:cubicBezTo>
                  <a:pt x="291" y="877"/>
                  <a:pt x="291" y="877"/>
                  <a:pt x="291" y="877"/>
                </a:cubicBezTo>
                <a:cubicBezTo>
                  <a:pt x="289" y="877"/>
                  <a:pt x="289" y="877"/>
                  <a:pt x="289" y="877"/>
                </a:cubicBezTo>
                <a:cubicBezTo>
                  <a:pt x="287" y="875"/>
                  <a:pt x="304" y="875"/>
                  <a:pt x="285" y="873"/>
                </a:cubicBezTo>
                <a:cubicBezTo>
                  <a:pt x="289" y="871"/>
                  <a:pt x="289" y="871"/>
                  <a:pt x="289" y="871"/>
                </a:cubicBezTo>
                <a:cubicBezTo>
                  <a:pt x="287" y="873"/>
                  <a:pt x="287" y="873"/>
                  <a:pt x="287" y="873"/>
                </a:cubicBezTo>
                <a:cubicBezTo>
                  <a:pt x="292" y="874"/>
                  <a:pt x="292" y="874"/>
                  <a:pt x="292" y="874"/>
                </a:cubicBezTo>
                <a:cubicBezTo>
                  <a:pt x="297" y="872"/>
                  <a:pt x="297" y="872"/>
                  <a:pt x="297" y="872"/>
                </a:cubicBezTo>
                <a:cubicBezTo>
                  <a:pt x="298" y="871"/>
                  <a:pt x="301" y="870"/>
                  <a:pt x="299" y="868"/>
                </a:cubicBezTo>
                <a:cubicBezTo>
                  <a:pt x="295" y="869"/>
                  <a:pt x="295" y="869"/>
                  <a:pt x="295" y="869"/>
                </a:cubicBezTo>
                <a:cubicBezTo>
                  <a:pt x="296" y="866"/>
                  <a:pt x="300" y="866"/>
                  <a:pt x="302" y="864"/>
                </a:cubicBezTo>
                <a:cubicBezTo>
                  <a:pt x="302" y="865"/>
                  <a:pt x="302" y="865"/>
                  <a:pt x="302" y="865"/>
                </a:cubicBezTo>
                <a:cubicBezTo>
                  <a:pt x="299" y="866"/>
                  <a:pt x="299" y="866"/>
                  <a:pt x="299" y="866"/>
                </a:cubicBezTo>
                <a:cubicBezTo>
                  <a:pt x="301" y="869"/>
                  <a:pt x="301" y="869"/>
                  <a:pt x="301" y="869"/>
                </a:cubicBezTo>
                <a:cubicBezTo>
                  <a:pt x="304" y="869"/>
                  <a:pt x="304" y="869"/>
                  <a:pt x="304" y="869"/>
                </a:cubicBezTo>
                <a:cubicBezTo>
                  <a:pt x="303" y="869"/>
                  <a:pt x="307" y="869"/>
                  <a:pt x="304" y="866"/>
                </a:cubicBezTo>
                <a:cubicBezTo>
                  <a:pt x="305" y="867"/>
                  <a:pt x="305" y="867"/>
                  <a:pt x="305" y="867"/>
                </a:cubicBezTo>
                <a:cubicBezTo>
                  <a:pt x="307" y="866"/>
                  <a:pt x="307" y="865"/>
                  <a:pt x="310" y="865"/>
                </a:cubicBezTo>
                <a:cubicBezTo>
                  <a:pt x="310" y="865"/>
                  <a:pt x="310" y="865"/>
                  <a:pt x="310" y="865"/>
                </a:cubicBezTo>
                <a:cubicBezTo>
                  <a:pt x="311" y="865"/>
                  <a:pt x="311" y="865"/>
                  <a:pt x="311" y="865"/>
                </a:cubicBezTo>
                <a:cubicBezTo>
                  <a:pt x="308" y="863"/>
                  <a:pt x="308" y="863"/>
                  <a:pt x="308" y="863"/>
                </a:cubicBezTo>
                <a:cubicBezTo>
                  <a:pt x="309" y="860"/>
                  <a:pt x="309" y="860"/>
                  <a:pt x="309" y="860"/>
                </a:cubicBezTo>
                <a:cubicBezTo>
                  <a:pt x="312" y="863"/>
                  <a:pt x="316" y="853"/>
                  <a:pt x="315" y="863"/>
                </a:cubicBezTo>
                <a:cubicBezTo>
                  <a:pt x="318" y="862"/>
                  <a:pt x="318" y="862"/>
                  <a:pt x="318" y="862"/>
                </a:cubicBezTo>
                <a:cubicBezTo>
                  <a:pt x="318" y="861"/>
                  <a:pt x="320" y="862"/>
                  <a:pt x="319" y="860"/>
                </a:cubicBezTo>
                <a:cubicBezTo>
                  <a:pt x="317" y="860"/>
                  <a:pt x="317" y="860"/>
                  <a:pt x="317" y="860"/>
                </a:cubicBezTo>
                <a:cubicBezTo>
                  <a:pt x="316" y="859"/>
                  <a:pt x="325" y="864"/>
                  <a:pt x="314" y="859"/>
                </a:cubicBezTo>
                <a:cubicBezTo>
                  <a:pt x="316" y="856"/>
                  <a:pt x="297" y="870"/>
                  <a:pt x="321" y="854"/>
                </a:cubicBezTo>
                <a:cubicBezTo>
                  <a:pt x="320" y="854"/>
                  <a:pt x="322" y="854"/>
                  <a:pt x="320" y="855"/>
                </a:cubicBezTo>
                <a:cubicBezTo>
                  <a:pt x="322" y="852"/>
                  <a:pt x="325" y="855"/>
                  <a:pt x="326" y="852"/>
                </a:cubicBezTo>
                <a:cubicBezTo>
                  <a:pt x="327" y="853"/>
                  <a:pt x="330" y="854"/>
                  <a:pt x="331" y="852"/>
                </a:cubicBezTo>
                <a:cubicBezTo>
                  <a:pt x="332" y="851"/>
                  <a:pt x="332" y="851"/>
                  <a:pt x="332" y="851"/>
                </a:cubicBezTo>
                <a:cubicBezTo>
                  <a:pt x="325" y="850"/>
                  <a:pt x="325" y="850"/>
                  <a:pt x="325" y="850"/>
                </a:cubicBezTo>
                <a:cubicBezTo>
                  <a:pt x="319" y="847"/>
                  <a:pt x="319" y="847"/>
                  <a:pt x="319" y="847"/>
                </a:cubicBezTo>
                <a:cubicBezTo>
                  <a:pt x="313" y="847"/>
                  <a:pt x="313" y="847"/>
                  <a:pt x="313" y="847"/>
                </a:cubicBezTo>
                <a:cubicBezTo>
                  <a:pt x="308" y="852"/>
                  <a:pt x="308" y="852"/>
                  <a:pt x="308" y="852"/>
                </a:cubicBezTo>
                <a:cubicBezTo>
                  <a:pt x="310" y="848"/>
                  <a:pt x="310" y="848"/>
                  <a:pt x="310" y="848"/>
                </a:cubicBezTo>
                <a:cubicBezTo>
                  <a:pt x="307" y="848"/>
                  <a:pt x="307" y="848"/>
                  <a:pt x="307" y="848"/>
                </a:cubicBezTo>
                <a:cubicBezTo>
                  <a:pt x="303" y="851"/>
                  <a:pt x="303" y="851"/>
                  <a:pt x="303" y="851"/>
                </a:cubicBezTo>
                <a:cubicBezTo>
                  <a:pt x="305" y="852"/>
                  <a:pt x="305" y="852"/>
                  <a:pt x="305" y="852"/>
                </a:cubicBezTo>
                <a:cubicBezTo>
                  <a:pt x="305" y="854"/>
                  <a:pt x="305" y="854"/>
                  <a:pt x="305" y="854"/>
                </a:cubicBezTo>
                <a:cubicBezTo>
                  <a:pt x="305" y="854"/>
                  <a:pt x="304" y="855"/>
                  <a:pt x="303" y="854"/>
                </a:cubicBezTo>
                <a:cubicBezTo>
                  <a:pt x="303" y="851"/>
                  <a:pt x="303" y="851"/>
                  <a:pt x="303" y="851"/>
                </a:cubicBezTo>
                <a:cubicBezTo>
                  <a:pt x="297" y="853"/>
                  <a:pt x="297" y="853"/>
                  <a:pt x="297" y="853"/>
                </a:cubicBezTo>
                <a:cubicBezTo>
                  <a:pt x="296" y="854"/>
                  <a:pt x="296" y="854"/>
                  <a:pt x="296" y="854"/>
                </a:cubicBezTo>
                <a:cubicBezTo>
                  <a:pt x="299" y="856"/>
                  <a:pt x="299" y="856"/>
                  <a:pt x="299" y="856"/>
                </a:cubicBezTo>
                <a:cubicBezTo>
                  <a:pt x="297" y="856"/>
                  <a:pt x="297" y="856"/>
                  <a:pt x="297" y="856"/>
                </a:cubicBezTo>
                <a:cubicBezTo>
                  <a:pt x="296" y="854"/>
                  <a:pt x="296" y="854"/>
                  <a:pt x="296" y="854"/>
                </a:cubicBezTo>
                <a:cubicBezTo>
                  <a:pt x="295" y="856"/>
                  <a:pt x="295" y="856"/>
                  <a:pt x="295" y="856"/>
                </a:cubicBezTo>
                <a:cubicBezTo>
                  <a:pt x="294" y="855"/>
                  <a:pt x="294" y="855"/>
                  <a:pt x="294" y="855"/>
                </a:cubicBezTo>
                <a:cubicBezTo>
                  <a:pt x="298" y="856"/>
                  <a:pt x="299" y="854"/>
                  <a:pt x="292" y="860"/>
                </a:cubicBezTo>
                <a:cubicBezTo>
                  <a:pt x="293" y="860"/>
                  <a:pt x="293" y="860"/>
                  <a:pt x="293" y="860"/>
                </a:cubicBezTo>
                <a:cubicBezTo>
                  <a:pt x="292" y="858"/>
                  <a:pt x="292" y="858"/>
                  <a:pt x="292" y="858"/>
                </a:cubicBezTo>
                <a:cubicBezTo>
                  <a:pt x="290" y="861"/>
                  <a:pt x="295" y="853"/>
                  <a:pt x="287" y="859"/>
                </a:cubicBezTo>
                <a:cubicBezTo>
                  <a:pt x="290" y="861"/>
                  <a:pt x="290" y="861"/>
                  <a:pt x="290" y="861"/>
                </a:cubicBezTo>
                <a:cubicBezTo>
                  <a:pt x="291" y="862"/>
                  <a:pt x="291" y="862"/>
                  <a:pt x="291" y="862"/>
                </a:cubicBezTo>
                <a:cubicBezTo>
                  <a:pt x="291" y="863"/>
                  <a:pt x="291" y="863"/>
                  <a:pt x="291" y="863"/>
                </a:cubicBezTo>
                <a:cubicBezTo>
                  <a:pt x="285" y="864"/>
                  <a:pt x="285" y="864"/>
                  <a:pt x="285" y="864"/>
                </a:cubicBezTo>
                <a:cubicBezTo>
                  <a:pt x="285" y="865"/>
                  <a:pt x="290" y="866"/>
                  <a:pt x="287" y="866"/>
                </a:cubicBezTo>
                <a:cubicBezTo>
                  <a:pt x="287" y="867"/>
                  <a:pt x="287" y="867"/>
                  <a:pt x="287" y="867"/>
                </a:cubicBezTo>
                <a:cubicBezTo>
                  <a:pt x="283" y="866"/>
                  <a:pt x="283" y="866"/>
                  <a:pt x="283" y="866"/>
                </a:cubicBezTo>
                <a:cubicBezTo>
                  <a:pt x="282" y="866"/>
                  <a:pt x="282" y="866"/>
                  <a:pt x="282" y="866"/>
                </a:cubicBezTo>
                <a:cubicBezTo>
                  <a:pt x="281" y="870"/>
                  <a:pt x="281" y="870"/>
                  <a:pt x="281" y="870"/>
                </a:cubicBezTo>
                <a:cubicBezTo>
                  <a:pt x="277" y="872"/>
                  <a:pt x="277" y="872"/>
                  <a:pt x="277" y="872"/>
                </a:cubicBezTo>
                <a:cubicBezTo>
                  <a:pt x="275" y="872"/>
                  <a:pt x="275" y="872"/>
                  <a:pt x="275" y="872"/>
                </a:cubicBezTo>
                <a:cubicBezTo>
                  <a:pt x="275" y="872"/>
                  <a:pt x="275" y="872"/>
                  <a:pt x="275" y="872"/>
                </a:cubicBezTo>
                <a:cubicBezTo>
                  <a:pt x="276" y="870"/>
                  <a:pt x="276" y="870"/>
                  <a:pt x="276" y="870"/>
                </a:cubicBezTo>
                <a:cubicBezTo>
                  <a:pt x="277" y="870"/>
                  <a:pt x="270" y="875"/>
                  <a:pt x="276" y="867"/>
                </a:cubicBezTo>
                <a:cubicBezTo>
                  <a:pt x="272" y="868"/>
                  <a:pt x="272" y="868"/>
                  <a:pt x="272" y="868"/>
                </a:cubicBezTo>
                <a:cubicBezTo>
                  <a:pt x="272" y="868"/>
                  <a:pt x="271" y="871"/>
                  <a:pt x="272" y="867"/>
                </a:cubicBezTo>
                <a:cubicBezTo>
                  <a:pt x="275" y="866"/>
                  <a:pt x="275" y="866"/>
                  <a:pt x="275" y="866"/>
                </a:cubicBezTo>
                <a:cubicBezTo>
                  <a:pt x="277" y="861"/>
                  <a:pt x="277" y="861"/>
                  <a:pt x="277" y="861"/>
                </a:cubicBezTo>
                <a:cubicBezTo>
                  <a:pt x="275" y="860"/>
                  <a:pt x="275" y="860"/>
                  <a:pt x="275" y="860"/>
                </a:cubicBezTo>
                <a:cubicBezTo>
                  <a:pt x="277" y="858"/>
                  <a:pt x="277" y="858"/>
                  <a:pt x="277" y="858"/>
                </a:cubicBezTo>
                <a:cubicBezTo>
                  <a:pt x="277" y="858"/>
                  <a:pt x="277" y="858"/>
                  <a:pt x="277" y="858"/>
                </a:cubicBezTo>
                <a:cubicBezTo>
                  <a:pt x="285" y="854"/>
                  <a:pt x="285" y="854"/>
                  <a:pt x="285" y="854"/>
                </a:cubicBezTo>
                <a:cubicBezTo>
                  <a:pt x="286" y="854"/>
                  <a:pt x="286" y="854"/>
                  <a:pt x="286" y="854"/>
                </a:cubicBezTo>
                <a:cubicBezTo>
                  <a:pt x="293" y="853"/>
                  <a:pt x="293" y="853"/>
                  <a:pt x="293" y="853"/>
                </a:cubicBezTo>
                <a:cubicBezTo>
                  <a:pt x="293" y="854"/>
                  <a:pt x="293" y="854"/>
                  <a:pt x="292" y="854"/>
                </a:cubicBezTo>
                <a:cubicBezTo>
                  <a:pt x="293" y="855"/>
                  <a:pt x="293" y="855"/>
                  <a:pt x="293" y="855"/>
                </a:cubicBezTo>
                <a:cubicBezTo>
                  <a:pt x="295" y="853"/>
                  <a:pt x="295" y="853"/>
                  <a:pt x="295" y="853"/>
                </a:cubicBezTo>
                <a:cubicBezTo>
                  <a:pt x="293" y="851"/>
                  <a:pt x="293" y="851"/>
                  <a:pt x="293" y="851"/>
                </a:cubicBezTo>
                <a:cubicBezTo>
                  <a:pt x="295" y="848"/>
                  <a:pt x="293" y="857"/>
                  <a:pt x="295" y="848"/>
                </a:cubicBezTo>
                <a:cubicBezTo>
                  <a:pt x="292" y="847"/>
                  <a:pt x="292" y="847"/>
                  <a:pt x="292" y="847"/>
                </a:cubicBezTo>
                <a:cubicBezTo>
                  <a:pt x="295" y="847"/>
                  <a:pt x="288" y="849"/>
                  <a:pt x="295" y="845"/>
                </a:cubicBezTo>
                <a:cubicBezTo>
                  <a:pt x="296" y="847"/>
                  <a:pt x="296" y="847"/>
                  <a:pt x="296" y="847"/>
                </a:cubicBezTo>
                <a:cubicBezTo>
                  <a:pt x="298" y="841"/>
                  <a:pt x="298" y="841"/>
                  <a:pt x="298" y="841"/>
                </a:cubicBezTo>
                <a:cubicBezTo>
                  <a:pt x="297" y="840"/>
                  <a:pt x="297" y="840"/>
                  <a:pt x="297" y="840"/>
                </a:cubicBezTo>
                <a:cubicBezTo>
                  <a:pt x="297" y="837"/>
                  <a:pt x="297" y="837"/>
                  <a:pt x="297" y="837"/>
                </a:cubicBezTo>
                <a:cubicBezTo>
                  <a:pt x="300" y="840"/>
                  <a:pt x="300" y="840"/>
                  <a:pt x="300" y="840"/>
                </a:cubicBezTo>
                <a:cubicBezTo>
                  <a:pt x="301" y="840"/>
                  <a:pt x="301" y="840"/>
                  <a:pt x="301" y="840"/>
                </a:cubicBezTo>
                <a:cubicBezTo>
                  <a:pt x="302" y="837"/>
                  <a:pt x="302" y="837"/>
                  <a:pt x="302" y="837"/>
                </a:cubicBezTo>
                <a:cubicBezTo>
                  <a:pt x="302" y="838"/>
                  <a:pt x="302" y="838"/>
                  <a:pt x="302" y="838"/>
                </a:cubicBezTo>
                <a:cubicBezTo>
                  <a:pt x="304" y="838"/>
                  <a:pt x="300" y="844"/>
                  <a:pt x="305" y="837"/>
                </a:cubicBezTo>
                <a:cubicBezTo>
                  <a:pt x="301" y="835"/>
                  <a:pt x="301" y="835"/>
                  <a:pt x="301" y="835"/>
                </a:cubicBezTo>
                <a:cubicBezTo>
                  <a:pt x="302" y="836"/>
                  <a:pt x="292" y="839"/>
                  <a:pt x="305" y="837"/>
                </a:cubicBezTo>
                <a:cubicBezTo>
                  <a:pt x="306" y="837"/>
                  <a:pt x="306" y="837"/>
                  <a:pt x="306" y="837"/>
                </a:cubicBezTo>
                <a:cubicBezTo>
                  <a:pt x="308" y="835"/>
                  <a:pt x="308" y="835"/>
                  <a:pt x="308" y="835"/>
                </a:cubicBezTo>
                <a:cubicBezTo>
                  <a:pt x="311" y="835"/>
                  <a:pt x="311" y="835"/>
                  <a:pt x="311" y="835"/>
                </a:cubicBezTo>
                <a:cubicBezTo>
                  <a:pt x="309" y="833"/>
                  <a:pt x="309" y="833"/>
                  <a:pt x="309" y="833"/>
                </a:cubicBezTo>
                <a:cubicBezTo>
                  <a:pt x="308" y="833"/>
                  <a:pt x="308" y="832"/>
                  <a:pt x="307" y="833"/>
                </a:cubicBezTo>
                <a:cubicBezTo>
                  <a:pt x="309" y="832"/>
                  <a:pt x="309" y="832"/>
                  <a:pt x="309" y="832"/>
                </a:cubicBezTo>
                <a:cubicBezTo>
                  <a:pt x="310" y="832"/>
                  <a:pt x="306" y="835"/>
                  <a:pt x="312" y="832"/>
                </a:cubicBezTo>
                <a:cubicBezTo>
                  <a:pt x="313" y="831"/>
                  <a:pt x="313" y="831"/>
                  <a:pt x="313" y="831"/>
                </a:cubicBezTo>
                <a:cubicBezTo>
                  <a:pt x="311" y="830"/>
                  <a:pt x="311" y="830"/>
                  <a:pt x="311" y="830"/>
                </a:cubicBezTo>
                <a:cubicBezTo>
                  <a:pt x="315" y="825"/>
                  <a:pt x="315" y="825"/>
                  <a:pt x="315" y="825"/>
                </a:cubicBezTo>
                <a:cubicBezTo>
                  <a:pt x="312" y="822"/>
                  <a:pt x="312" y="822"/>
                  <a:pt x="312" y="822"/>
                </a:cubicBezTo>
                <a:cubicBezTo>
                  <a:pt x="315" y="821"/>
                  <a:pt x="315" y="821"/>
                  <a:pt x="315" y="821"/>
                </a:cubicBezTo>
                <a:cubicBezTo>
                  <a:pt x="316" y="821"/>
                  <a:pt x="310" y="819"/>
                  <a:pt x="318" y="822"/>
                </a:cubicBezTo>
                <a:cubicBezTo>
                  <a:pt x="315" y="825"/>
                  <a:pt x="315" y="825"/>
                  <a:pt x="315" y="825"/>
                </a:cubicBezTo>
                <a:cubicBezTo>
                  <a:pt x="314" y="824"/>
                  <a:pt x="312" y="824"/>
                  <a:pt x="314" y="828"/>
                </a:cubicBezTo>
                <a:cubicBezTo>
                  <a:pt x="314" y="828"/>
                  <a:pt x="314" y="828"/>
                  <a:pt x="314" y="828"/>
                </a:cubicBezTo>
                <a:cubicBezTo>
                  <a:pt x="314" y="828"/>
                  <a:pt x="311" y="827"/>
                  <a:pt x="313" y="829"/>
                </a:cubicBezTo>
                <a:cubicBezTo>
                  <a:pt x="317" y="832"/>
                  <a:pt x="298" y="835"/>
                  <a:pt x="322" y="827"/>
                </a:cubicBezTo>
                <a:cubicBezTo>
                  <a:pt x="324" y="827"/>
                  <a:pt x="324" y="827"/>
                  <a:pt x="324" y="827"/>
                </a:cubicBezTo>
                <a:cubicBezTo>
                  <a:pt x="323" y="828"/>
                  <a:pt x="323" y="828"/>
                  <a:pt x="323" y="828"/>
                </a:cubicBezTo>
                <a:cubicBezTo>
                  <a:pt x="325" y="829"/>
                  <a:pt x="325" y="829"/>
                  <a:pt x="325" y="829"/>
                </a:cubicBezTo>
                <a:cubicBezTo>
                  <a:pt x="324" y="830"/>
                  <a:pt x="324" y="830"/>
                  <a:pt x="324" y="830"/>
                </a:cubicBezTo>
                <a:cubicBezTo>
                  <a:pt x="328" y="833"/>
                  <a:pt x="328" y="833"/>
                  <a:pt x="328" y="833"/>
                </a:cubicBezTo>
                <a:cubicBezTo>
                  <a:pt x="327" y="833"/>
                  <a:pt x="330" y="836"/>
                  <a:pt x="325" y="834"/>
                </a:cubicBezTo>
                <a:cubicBezTo>
                  <a:pt x="329" y="837"/>
                  <a:pt x="317" y="835"/>
                  <a:pt x="329" y="835"/>
                </a:cubicBezTo>
                <a:cubicBezTo>
                  <a:pt x="329" y="832"/>
                  <a:pt x="329" y="832"/>
                  <a:pt x="329" y="832"/>
                </a:cubicBezTo>
                <a:cubicBezTo>
                  <a:pt x="332" y="834"/>
                  <a:pt x="332" y="829"/>
                  <a:pt x="332" y="830"/>
                </a:cubicBezTo>
                <a:cubicBezTo>
                  <a:pt x="341" y="829"/>
                  <a:pt x="341" y="829"/>
                  <a:pt x="341" y="829"/>
                </a:cubicBezTo>
                <a:cubicBezTo>
                  <a:pt x="340" y="829"/>
                  <a:pt x="341" y="828"/>
                  <a:pt x="341" y="827"/>
                </a:cubicBezTo>
                <a:cubicBezTo>
                  <a:pt x="336" y="827"/>
                  <a:pt x="336" y="827"/>
                  <a:pt x="336" y="827"/>
                </a:cubicBezTo>
                <a:cubicBezTo>
                  <a:pt x="328" y="825"/>
                  <a:pt x="328" y="825"/>
                  <a:pt x="328" y="825"/>
                </a:cubicBezTo>
                <a:cubicBezTo>
                  <a:pt x="327" y="826"/>
                  <a:pt x="331" y="826"/>
                  <a:pt x="328" y="822"/>
                </a:cubicBezTo>
                <a:cubicBezTo>
                  <a:pt x="322" y="824"/>
                  <a:pt x="322" y="824"/>
                  <a:pt x="322" y="824"/>
                </a:cubicBezTo>
                <a:cubicBezTo>
                  <a:pt x="319" y="822"/>
                  <a:pt x="319" y="822"/>
                  <a:pt x="319" y="822"/>
                </a:cubicBezTo>
                <a:cubicBezTo>
                  <a:pt x="322" y="822"/>
                  <a:pt x="322" y="822"/>
                  <a:pt x="322" y="822"/>
                </a:cubicBezTo>
                <a:cubicBezTo>
                  <a:pt x="323" y="822"/>
                  <a:pt x="323" y="822"/>
                  <a:pt x="323" y="822"/>
                </a:cubicBezTo>
                <a:cubicBezTo>
                  <a:pt x="322" y="820"/>
                  <a:pt x="322" y="820"/>
                  <a:pt x="322" y="820"/>
                </a:cubicBezTo>
                <a:cubicBezTo>
                  <a:pt x="327" y="822"/>
                  <a:pt x="327" y="822"/>
                  <a:pt x="327" y="822"/>
                </a:cubicBezTo>
                <a:cubicBezTo>
                  <a:pt x="326" y="819"/>
                  <a:pt x="326" y="819"/>
                  <a:pt x="326" y="819"/>
                </a:cubicBezTo>
                <a:cubicBezTo>
                  <a:pt x="319" y="818"/>
                  <a:pt x="319" y="818"/>
                  <a:pt x="319" y="818"/>
                </a:cubicBezTo>
                <a:cubicBezTo>
                  <a:pt x="318" y="817"/>
                  <a:pt x="318" y="817"/>
                  <a:pt x="318" y="817"/>
                </a:cubicBezTo>
                <a:cubicBezTo>
                  <a:pt x="314" y="816"/>
                  <a:pt x="314" y="816"/>
                  <a:pt x="314" y="816"/>
                </a:cubicBezTo>
                <a:cubicBezTo>
                  <a:pt x="311" y="818"/>
                  <a:pt x="311" y="818"/>
                  <a:pt x="311" y="818"/>
                </a:cubicBezTo>
                <a:cubicBezTo>
                  <a:pt x="309" y="816"/>
                  <a:pt x="309" y="816"/>
                  <a:pt x="309" y="816"/>
                </a:cubicBezTo>
                <a:cubicBezTo>
                  <a:pt x="304" y="817"/>
                  <a:pt x="304" y="817"/>
                  <a:pt x="304" y="817"/>
                </a:cubicBezTo>
                <a:cubicBezTo>
                  <a:pt x="307" y="819"/>
                  <a:pt x="307" y="819"/>
                  <a:pt x="307" y="819"/>
                </a:cubicBezTo>
                <a:cubicBezTo>
                  <a:pt x="310" y="817"/>
                  <a:pt x="310" y="817"/>
                  <a:pt x="310" y="817"/>
                </a:cubicBezTo>
                <a:cubicBezTo>
                  <a:pt x="310" y="817"/>
                  <a:pt x="314" y="814"/>
                  <a:pt x="310" y="820"/>
                </a:cubicBezTo>
                <a:cubicBezTo>
                  <a:pt x="307" y="820"/>
                  <a:pt x="307" y="820"/>
                  <a:pt x="307" y="820"/>
                </a:cubicBezTo>
                <a:cubicBezTo>
                  <a:pt x="306" y="819"/>
                  <a:pt x="307" y="819"/>
                  <a:pt x="307" y="819"/>
                </a:cubicBezTo>
                <a:cubicBezTo>
                  <a:pt x="304" y="819"/>
                  <a:pt x="304" y="819"/>
                  <a:pt x="304" y="819"/>
                </a:cubicBezTo>
                <a:cubicBezTo>
                  <a:pt x="302" y="817"/>
                  <a:pt x="302" y="817"/>
                  <a:pt x="302" y="817"/>
                </a:cubicBezTo>
                <a:cubicBezTo>
                  <a:pt x="296" y="818"/>
                  <a:pt x="296" y="818"/>
                  <a:pt x="296" y="818"/>
                </a:cubicBezTo>
                <a:cubicBezTo>
                  <a:pt x="293" y="822"/>
                  <a:pt x="293" y="822"/>
                  <a:pt x="293" y="822"/>
                </a:cubicBezTo>
                <a:cubicBezTo>
                  <a:pt x="291" y="820"/>
                  <a:pt x="291" y="820"/>
                  <a:pt x="291" y="820"/>
                </a:cubicBezTo>
                <a:cubicBezTo>
                  <a:pt x="293" y="819"/>
                  <a:pt x="293" y="819"/>
                  <a:pt x="293" y="819"/>
                </a:cubicBezTo>
                <a:cubicBezTo>
                  <a:pt x="285" y="818"/>
                  <a:pt x="285" y="818"/>
                  <a:pt x="285" y="818"/>
                </a:cubicBezTo>
                <a:cubicBezTo>
                  <a:pt x="284" y="818"/>
                  <a:pt x="293" y="815"/>
                  <a:pt x="282" y="820"/>
                </a:cubicBezTo>
                <a:cubicBezTo>
                  <a:pt x="286" y="820"/>
                  <a:pt x="281" y="818"/>
                  <a:pt x="285" y="816"/>
                </a:cubicBezTo>
                <a:cubicBezTo>
                  <a:pt x="286" y="818"/>
                  <a:pt x="286" y="818"/>
                  <a:pt x="286" y="818"/>
                </a:cubicBezTo>
                <a:cubicBezTo>
                  <a:pt x="289" y="819"/>
                  <a:pt x="291" y="812"/>
                  <a:pt x="292" y="818"/>
                </a:cubicBezTo>
                <a:cubicBezTo>
                  <a:pt x="293" y="817"/>
                  <a:pt x="298" y="821"/>
                  <a:pt x="292" y="815"/>
                </a:cubicBezTo>
                <a:cubicBezTo>
                  <a:pt x="291" y="812"/>
                  <a:pt x="291" y="816"/>
                  <a:pt x="296" y="813"/>
                </a:cubicBezTo>
                <a:cubicBezTo>
                  <a:pt x="295" y="812"/>
                  <a:pt x="299" y="810"/>
                  <a:pt x="293" y="811"/>
                </a:cubicBezTo>
                <a:cubicBezTo>
                  <a:pt x="292" y="812"/>
                  <a:pt x="292" y="812"/>
                  <a:pt x="292" y="812"/>
                </a:cubicBezTo>
                <a:cubicBezTo>
                  <a:pt x="291" y="811"/>
                  <a:pt x="291" y="811"/>
                  <a:pt x="291" y="811"/>
                </a:cubicBezTo>
                <a:cubicBezTo>
                  <a:pt x="288" y="814"/>
                  <a:pt x="288" y="814"/>
                  <a:pt x="288" y="814"/>
                </a:cubicBezTo>
                <a:cubicBezTo>
                  <a:pt x="289" y="812"/>
                  <a:pt x="289" y="812"/>
                  <a:pt x="289" y="812"/>
                </a:cubicBezTo>
                <a:cubicBezTo>
                  <a:pt x="288" y="812"/>
                  <a:pt x="297" y="808"/>
                  <a:pt x="286" y="811"/>
                </a:cubicBezTo>
                <a:cubicBezTo>
                  <a:pt x="292" y="810"/>
                  <a:pt x="292" y="810"/>
                  <a:pt x="292" y="810"/>
                </a:cubicBezTo>
                <a:cubicBezTo>
                  <a:pt x="290" y="808"/>
                  <a:pt x="290" y="808"/>
                  <a:pt x="290" y="808"/>
                </a:cubicBezTo>
                <a:cubicBezTo>
                  <a:pt x="286" y="809"/>
                  <a:pt x="286" y="809"/>
                  <a:pt x="286" y="809"/>
                </a:cubicBezTo>
                <a:cubicBezTo>
                  <a:pt x="286" y="809"/>
                  <a:pt x="286" y="809"/>
                  <a:pt x="286" y="809"/>
                </a:cubicBezTo>
                <a:cubicBezTo>
                  <a:pt x="282" y="804"/>
                  <a:pt x="294" y="809"/>
                  <a:pt x="286" y="802"/>
                </a:cubicBezTo>
                <a:cubicBezTo>
                  <a:pt x="289" y="802"/>
                  <a:pt x="289" y="802"/>
                  <a:pt x="289" y="802"/>
                </a:cubicBezTo>
                <a:cubicBezTo>
                  <a:pt x="290" y="800"/>
                  <a:pt x="290" y="800"/>
                  <a:pt x="290" y="800"/>
                </a:cubicBezTo>
                <a:cubicBezTo>
                  <a:pt x="294" y="800"/>
                  <a:pt x="294" y="800"/>
                  <a:pt x="294" y="800"/>
                </a:cubicBezTo>
                <a:cubicBezTo>
                  <a:pt x="294" y="799"/>
                  <a:pt x="294" y="799"/>
                  <a:pt x="294" y="799"/>
                </a:cubicBezTo>
                <a:cubicBezTo>
                  <a:pt x="299" y="798"/>
                  <a:pt x="299" y="798"/>
                  <a:pt x="299" y="798"/>
                </a:cubicBezTo>
                <a:cubicBezTo>
                  <a:pt x="297" y="797"/>
                  <a:pt x="297" y="797"/>
                  <a:pt x="297" y="797"/>
                </a:cubicBezTo>
                <a:cubicBezTo>
                  <a:pt x="299" y="797"/>
                  <a:pt x="299" y="796"/>
                  <a:pt x="300" y="795"/>
                </a:cubicBezTo>
                <a:cubicBezTo>
                  <a:pt x="295" y="793"/>
                  <a:pt x="295" y="793"/>
                  <a:pt x="295" y="793"/>
                </a:cubicBezTo>
                <a:cubicBezTo>
                  <a:pt x="291" y="794"/>
                  <a:pt x="310" y="803"/>
                  <a:pt x="287" y="793"/>
                </a:cubicBezTo>
                <a:cubicBezTo>
                  <a:pt x="284" y="790"/>
                  <a:pt x="284" y="790"/>
                  <a:pt x="284" y="790"/>
                </a:cubicBezTo>
                <a:cubicBezTo>
                  <a:pt x="283" y="791"/>
                  <a:pt x="283" y="791"/>
                  <a:pt x="283" y="791"/>
                </a:cubicBezTo>
                <a:cubicBezTo>
                  <a:pt x="287" y="787"/>
                  <a:pt x="287" y="787"/>
                  <a:pt x="287" y="787"/>
                </a:cubicBezTo>
                <a:cubicBezTo>
                  <a:pt x="291" y="788"/>
                  <a:pt x="291" y="788"/>
                  <a:pt x="291" y="788"/>
                </a:cubicBezTo>
                <a:cubicBezTo>
                  <a:pt x="292" y="787"/>
                  <a:pt x="292" y="787"/>
                  <a:pt x="292" y="787"/>
                </a:cubicBezTo>
                <a:cubicBezTo>
                  <a:pt x="291" y="786"/>
                  <a:pt x="291" y="786"/>
                  <a:pt x="291" y="786"/>
                </a:cubicBezTo>
                <a:cubicBezTo>
                  <a:pt x="295" y="784"/>
                  <a:pt x="295" y="784"/>
                  <a:pt x="295" y="784"/>
                </a:cubicBezTo>
                <a:cubicBezTo>
                  <a:pt x="292" y="783"/>
                  <a:pt x="292" y="783"/>
                  <a:pt x="292" y="783"/>
                </a:cubicBezTo>
                <a:cubicBezTo>
                  <a:pt x="294" y="781"/>
                  <a:pt x="294" y="781"/>
                  <a:pt x="294" y="781"/>
                </a:cubicBezTo>
                <a:cubicBezTo>
                  <a:pt x="294" y="778"/>
                  <a:pt x="294" y="778"/>
                  <a:pt x="294" y="778"/>
                </a:cubicBezTo>
                <a:cubicBezTo>
                  <a:pt x="290" y="776"/>
                  <a:pt x="290" y="776"/>
                  <a:pt x="290" y="776"/>
                </a:cubicBezTo>
                <a:cubicBezTo>
                  <a:pt x="292" y="774"/>
                  <a:pt x="292" y="774"/>
                  <a:pt x="292" y="774"/>
                </a:cubicBezTo>
                <a:cubicBezTo>
                  <a:pt x="286" y="770"/>
                  <a:pt x="286" y="770"/>
                  <a:pt x="286" y="770"/>
                </a:cubicBezTo>
                <a:cubicBezTo>
                  <a:pt x="286" y="765"/>
                  <a:pt x="286" y="765"/>
                  <a:pt x="286" y="765"/>
                </a:cubicBezTo>
                <a:cubicBezTo>
                  <a:pt x="289" y="764"/>
                  <a:pt x="289" y="764"/>
                  <a:pt x="289" y="764"/>
                </a:cubicBezTo>
                <a:cubicBezTo>
                  <a:pt x="289" y="760"/>
                  <a:pt x="289" y="760"/>
                  <a:pt x="289" y="760"/>
                </a:cubicBezTo>
                <a:cubicBezTo>
                  <a:pt x="289" y="760"/>
                  <a:pt x="286" y="761"/>
                  <a:pt x="290" y="760"/>
                </a:cubicBezTo>
                <a:cubicBezTo>
                  <a:pt x="286" y="758"/>
                  <a:pt x="286" y="758"/>
                  <a:pt x="286" y="758"/>
                </a:cubicBezTo>
                <a:cubicBezTo>
                  <a:pt x="288" y="757"/>
                  <a:pt x="288" y="757"/>
                  <a:pt x="288" y="757"/>
                </a:cubicBezTo>
                <a:cubicBezTo>
                  <a:pt x="295" y="758"/>
                  <a:pt x="295" y="758"/>
                  <a:pt x="295" y="758"/>
                </a:cubicBezTo>
                <a:cubicBezTo>
                  <a:pt x="296" y="758"/>
                  <a:pt x="296" y="758"/>
                  <a:pt x="296" y="758"/>
                </a:cubicBezTo>
                <a:cubicBezTo>
                  <a:pt x="296" y="756"/>
                  <a:pt x="296" y="756"/>
                  <a:pt x="296" y="756"/>
                </a:cubicBezTo>
                <a:cubicBezTo>
                  <a:pt x="297" y="755"/>
                  <a:pt x="297" y="755"/>
                  <a:pt x="297" y="755"/>
                </a:cubicBezTo>
                <a:cubicBezTo>
                  <a:pt x="293" y="752"/>
                  <a:pt x="293" y="752"/>
                  <a:pt x="293" y="752"/>
                </a:cubicBezTo>
                <a:cubicBezTo>
                  <a:pt x="292" y="752"/>
                  <a:pt x="292" y="752"/>
                  <a:pt x="292" y="752"/>
                </a:cubicBezTo>
                <a:cubicBezTo>
                  <a:pt x="298" y="750"/>
                  <a:pt x="298" y="750"/>
                  <a:pt x="298" y="750"/>
                </a:cubicBezTo>
                <a:cubicBezTo>
                  <a:pt x="299" y="750"/>
                  <a:pt x="299" y="750"/>
                  <a:pt x="299" y="750"/>
                </a:cubicBezTo>
                <a:cubicBezTo>
                  <a:pt x="300" y="750"/>
                  <a:pt x="296" y="753"/>
                  <a:pt x="297" y="751"/>
                </a:cubicBezTo>
                <a:cubicBezTo>
                  <a:pt x="301" y="752"/>
                  <a:pt x="301" y="752"/>
                  <a:pt x="301" y="752"/>
                </a:cubicBezTo>
                <a:cubicBezTo>
                  <a:pt x="305" y="751"/>
                  <a:pt x="305" y="751"/>
                  <a:pt x="305" y="751"/>
                </a:cubicBezTo>
                <a:cubicBezTo>
                  <a:pt x="305" y="747"/>
                  <a:pt x="305" y="747"/>
                  <a:pt x="305" y="747"/>
                </a:cubicBezTo>
                <a:cubicBezTo>
                  <a:pt x="310" y="747"/>
                  <a:pt x="310" y="747"/>
                  <a:pt x="310" y="747"/>
                </a:cubicBezTo>
                <a:cubicBezTo>
                  <a:pt x="310" y="746"/>
                  <a:pt x="310" y="746"/>
                  <a:pt x="310" y="746"/>
                </a:cubicBezTo>
                <a:cubicBezTo>
                  <a:pt x="315" y="745"/>
                  <a:pt x="315" y="745"/>
                  <a:pt x="315" y="745"/>
                </a:cubicBezTo>
                <a:cubicBezTo>
                  <a:pt x="318" y="745"/>
                  <a:pt x="318" y="745"/>
                  <a:pt x="318" y="745"/>
                </a:cubicBezTo>
                <a:cubicBezTo>
                  <a:pt x="321" y="741"/>
                  <a:pt x="321" y="741"/>
                  <a:pt x="321" y="741"/>
                </a:cubicBezTo>
                <a:cubicBezTo>
                  <a:pt x="319" y="738"/>
                  <a:pt x="319" y="738"/>
                  <a:pt x="319" y="738"/>
                </a:cubicBezTo>
                <a:cubicBezTo>
                  <a:pt x="317" y="737"/>
                  <a:pt x="319" y="743"/>
                  <a:pt x="315" y="738"/>
                </a:cubicBezTo>
                <a:cubicBezTo>
                  <a:pt x="313" y="740"/>
                  <a:pt x="313" y="740"/>
                  <a:pt x="313" y="740"/>
                </a:cubicBezTo>
                <a:cubicBezTo>
                  <a:pt x="312" y="736"/>
                  <a:pt x="312" y="736"/>
                  <a:pt x="312" y="736"/>
                </a:cubicBezTo>
                <a:cubicBezTo>
                  <a:pt x="309" y="736"/>
                  <a:pt x="309" y="736"/>
                  <a:pt x="309" y="736"/>
                </a:cubicBezTo>
                <a:cubicBezTo>
                  <a:pt x="309" y="737"/>
                  <a:pt x="304" y="738"/>
                  <a:pt x="309" y="739"/>
                </a:cubicBezTo>
                <a:cubicBezTo>
                  <a:pt x="303" y="742"/>
                  <a:pt x="303" y="742"/>
                  <a:pt x="303" y="742"/>
                </a:cubicBezTo>
                <a:cubicBezTo>
                  <a:pt x="300" y="742"/>
                  <a:pt x="300" y="742"/>
                  <a:pt x="300" y="742"/>
                </a:cubicBezTo>
                <a:cubicBezTo>
                  <a:pt x="299" y="739"/>
                  <a:pt x="299" y="739"/>
                  <a:pt x="299" y="739"/>
                </a:cubicBezTo>
                <a:cubicBezTo>
                  <a:pt x="296" y="738"/>
                  <a:pt x="296" y="738"/>
                  <a:pt x="296" y="738"/>
                </a:cubicBezTo>
                <a:cubicBezTo>
                  <a:pt x="300" y="736"/>
                  <a:pt x="300" y="736"/>
                  <a:pt x="300" y="736"/>
                </a:cubicBezTo>
                <a:cubicBezTo>
                  <a:pt x="304" y="739"/>
                  <a:pt x="304" y="739"/>
                  <a:pt x="304" y="739"/>
                </a:cubicBezTo>
                <a:cubicBezTo>
                  <a:pt x="306" y="736"/>
                  <a:pt x="306" y="736"/>
                  <a:pt x="306" y="736"/>
                </a:cubicBezTo>
                <a:cubicBezTo>
                  <a:pt x="305" y="735"/>
                  <a:pt x="305" y="735"/>
                  <a:pt x="305" y="735"/>
                </a:cubicBezTo>
                <a:cubicBezTo>
                  <a:pt x="302" y="736"/>
                  <a:pt x="302" y="736"/>
                  <a:pt x="302" y="736"/>
                </a:cubicBezTo>
                <a:cubicBezTo>
                  <a:pt x="301" y="733"/>
                  <a:pt x="301" y="733"/>
                  <a:pt x="301" y="733"/>
                </a:cubicBezTo>
                <a:cubicBezTo>
                  <a:pt x="301" y="732"/>
                  <a:pt x="301" y="732"/>
                  <a:pt x="301" y="732"/>
                </a:cubicBezTo>
                <a:cubicBezTo>
                  <a:pt x="303" y="731"/>
                  <a:pt x="303" y="731"/>
                  <a:pt x="303" y="731"/>
                </a:cubicBezTo>
                <a:cubicBezTo>
                  <a:pt x="304" y="732"/>
                  <a:pt x="304" y="732"/>
                  <a:pt x="304" y="732"/>
                </a:cubicBezTo>
                <a:cubicBezTo>
                  <a:pt x="307" y="731"/>
                  <a:pt x="307" y="731"/>
                  <a:pt x="307" y="731"/>
                </a:cubicBezTo>
                <a:cubicBezTo>
                  <a:pt x="305" y="729"/>
                  <a:pt x="305" y="729"/>
                  <a:pt x="305" y="729"/>
                </a:cubicBezTo>
                <a:cubicBezTo>
                  <a:pt x="307" y="728"/>
                  <a:pt x="307" y="728"/>
                  <a:pt x="307" y="728"/>
                </a:cubicBezTo>
                <a:cubicBezTo>
                  <a:pt x="305" y="727"/>
                  <a:pt x="305" y="727"/>
                  <a:pt x="305" y="727"/>
                </a:cubicBezTo>
                <a:cubicBezTo>
                  <a:pt x="289" y="736"/>
                  <a:pt x="289" y="736"/>
                  <a:pt x="289" y="736"/>
                </a:cubicBezTo>
                <a:cubicBezTo>
                  <a:pt x="291" y="738"/>
                  <a:pt x="291" y="738"/>
                  <a:pt x="291" y="738"/>
                </a:cubicBezTo>
                <a:cubicBezTo>
                  <a:pt x="289" y="739"/>
                  <a:pt x="289" y="739"/>
                  <a:pt x="289" y="739"/>
                </a:cubicBezTo>
                <a:cubicBezTo>
                  <a:pt x="286" y="736"/>
                  <a:pt x="286" y="736"/>
                  <a:pt x="286" y="736"/>
                </a:cubicBezTo>
                <a:cubicBezTo>
                  <a:pt x="286" y="736"/>
                  <a:pt x="291" y="733"/>
                  <a:pt x="285" y="738"/>
                </a:cubicBezTo>
                <a:cubicBezTo>
                  <a:pt x="285" y="740"/>
                  <a:pt x="285" y="740"/>
                  <a:pt x="285" y="740"/>
                </a:cubicBezTo>
                <a:cubicBezTo>
                  <a:pt x="278" y="743"/>
                  <a:pt x="278" y="743"/>
                  <a:pt x="278" y="743"/>
                </a:cubicBezTo>
                <a:cubicBezTo>
                  <a:pt x="276" y="741"/>
                  <a:pt x="276" y="741"/>
                  <a:pt x="276" y="741"/>
                </a:cubicBezTo>
                <a:cubicBezTo>
                  <a:pt x="272" y="740"/>
                  <a:pt x="272" y="740"/>
                  <a:pt x="272" y="740"/>
                </a:cubicBezTo>
                <a:cubicBezTo>
                  <a:pt x="272" y="738"/>
                  <a:pt x="272" y="738"/>
                  <a:pt x="272" y="738"/>
                </a:cubicBezTo>
                <a:cubicBezTo>
                  <a:pt x="267" y="738"/>
                  <a:pt x="267" y="738"/>
                  <a:pt x="267" y="738"/>
                </a:cubicBezTo>
                <a:cubicBezTo>
                  <a:pt x="269" y="734"/>
                  <a:pt x="269" y="734"/>
                  <a:pt x="269" y="734"/>
                </a:cubicBezTo>
                <a:cubicBezTo>
                  <a:pt x="261" y="734"/>
                  <a:pt x="261" y="734"/>
                  <a:pt x="261" y="734"/>
                </a:cubicBezTo>
                <a:cubicBezTo>
                  <a:pt x="260" y="734"/>
                  <a:pt x="260" y="735"/>
                  <a:pt x="260" y="736"/>
                </a:cubicBezTo>
                <a:cubicBezTo>
                  <a:pt x="262" y="736"/>
                  <a:pt x="262" y="736"/>
                  <a:pt x="262" y="736"/>
                </a:cubicBezTo>
                <a:cubicBezTo>
                  <a:pt x="261" y="736"/>
                  <a:pt x="259" y="736"/>
                  <a:pt x="259" y="739"/>
                </a:cubicBezTo>
                <a:cubicBezTo>
                  <a:pt x="264" y="743"/>
                  <a:pt x="264" y="743"/>
                  <a:pt x="264" y="743"/>
                </a:cubicBezTo>
                <a:cubicBezTo>
                  <a:pt x="258" y="742"/>
                  <a:pt x="258" y="742"/>
                  <a:pt x="258" y="742"/>
                </a:cubicBezTo>
                <a:cubicBezTo>
                  <a:pt x="258" y="743"/>
                  <a:pt x="258" y="743"/>
                  <a:pt x="258" y="743"/>
                </a:cubicBezTo>
                <a:cubicBezTo>
                  <a:pt x="255" y="743"/>
                  <a:pt x="255" y="743"/>
                  <a:pt x="255" y="743"/>
                </a:cubicBezTo>
                <a:cubicBezTo>
                  <a:pt x="258" y="742"/>
                  <a:pt x="258" y="742"/>
                  <a:pt x="258" y="742"/>
                </a:cubicBezTo>
                <a:cubicBezTo>
                  <a:pt x="259" y="741"/>
                  <a:pt x="259" y="741"/>
                  <a:pt x="259" y="741"/>
                </a:cubicBezTo>
                <a:cubicBezTo>
                  <a:pt x="256" y="738"/>
                  <a:pt x="256" y="738"/>
                  <a:pt x="256" y="738"/>
                </a:cubicBezTo>
                <a:cubicBezTo>
                  <a:pt x="255" y="739"/>
                  <a:pt x="251" y="741"/>
                  <a:pt x="253" y="742"/>
                </a:cubicBezTo>
                <a:cubicBezTo>
                  <a:pt x="248" y="743"/>
                  <a:pt x="248" y="743"/>
                  <a:pt x="248" y="743"/>
                </a:cubicBezTo>
                <a:cubicBezTo>
                  <a:pt x="246" y="745"/>
                  <a:pt x="246" y="745"/>
                  <a:pt x="246" y="745"/>
                </a:cubicBezTo>
                <a:cubicBezTo>
                  <a:pt x="245" y="746"/>
                  <a:pt x="245" y="746"/>
                  <a:pt x="245" y="746"/>
                </a:cubicBezTo>
                <a:cubicBezTo>
                  <a:pt x="240" y="743"/>
                  <a:pt x="240" y="743"/>
                  <a:pt x="240" y="743"/>
                </a:cubicBezTo>
                <a:cubicBezTo>
                  <a:pt x="240" y="742"/>
                  <a:pt x="240" y="742"/>
                  <a:pt x="240" y="742"/>
                </a:cubicBezTo>
                <a:cubicBezTo>
                  <a:pt x="236" y="746"/>
                  <a:pt x="236" y="746"/>
                  <a:pt x="236" y="746"/>
                </a:cubicBezTo>
                <a:cubicBezTo>
                  <a:pt x="239" y="748"/>
                  <a:pt x="239" y="748"/>
                  <a:pt x="239" y="748"/>
                </a:cubicBezTo>
                <a:cubicBezTo>
                  <a:pt x="237" y="750"/>
                  <a:pt x="237" y="750"/>
                  <a:pt x="237" y="750"/>
                </a:cubicBezTo>
                <a:cubicBezTo>
                  <a:pt x="239" y="751"/>
                  <a:pt x="239" y="751"/>
                  <a:pt x="239" y="751"/>
                </a:cubicBezTo>
                <a:cubicBezTo>
                  <a:pt x="234" y="751"/>
                  <a:pt x="234" y="751"/>
                  <a:pt x="234" y="751"/>
                </a:cubicBezTo>
                <a:cubicBezTo>
                  <a:pt x="234" y="750"/>
                  <a:pt x="234" y="750"/>
                  <a:pt x="234" y="750"/>
                </a:cubicBezTo>
                <a:cubicBezTo>
                  <a:pt x="231" y="748"/>
                  <a:pt x="231" y="748"/>
                  <a:pt x="231" y="748"/>
                </a:cubicBezTo>
                <a:cubicBezTo>
                  <a:pt x="230" y="748"/>
                  <a:pt x="230" y="748"/>
                  <a:pt x="230" y="748"/>
                </a:cubicBezTo>
                <a:cubicBezTo>
                  <a:pt x="237" y="744"/>
                  <a:pt x="237" y="744"/>
                  <a:pt x="237" y="744"/>
                </a:cubicBezTo>
                <a:cubicBezTo>
                  <a:pt x="236" y="744"/>
                  <a:pt x="236" y="744"/>
                  <a:pt x="236" y="744"/>
                </a:cubicBezTo>
                <a:cubicBezTo>
                  <a:pt x="239" y="741"/>
                  <a:pt x="239" y="741"/>
                  <a:pt x="239" y="741"/>
                </a:cubicBezTo>
                <a:cubicBezTo>
                  <a:pt x="242" y="741"/>
                  <a:pt x="242" y="741"/>
                  <a:pt x="242" y="741"/>
                </a:cubicBezTo>
                <a:cubicBezTo>
                  <a:pt x="243" y="738"/>
                  <a:pt x="243" y="738"/>
                  <a:pt x="243" y="738"/>
                </a:cubicBezTo>
                <a:cubicBezTo>
                  <a:pt x="245" y="739"/>
                  <a:pt x="245" y="739"/>
                  <a:pt x="245" y="739"/>
                </a:cubicBezTo>
                <a:cubicBezTo>
                  <a:pt x="246" y="741"/>
                  <a:pt x="239" y="739"/>
                  <a:pt x="246" y="742"/>
                </a:cubicBezTo>
                <a:cubicBezTo>
                  <a:pt x="250" y="741"/>
                  <a:pt x="250" y="741"/>
                  <a:pt x="250" y="741"/>
                </a:cubicBezTo>
                <a:cubicBezTo>
                  <a:pt x="255" y="737"/>
                  <a:pt x="255" y="737"/>
                  <a:pt x="255" y="737"/>
                </a:cubicBezTo>
                <a:cubicBezTo>
                  <a:pt x="258" y="733"/>
                  <a:pt x="258" y="733"/>
                  <a:pt x="258" y="733"/>
                </a:cubicBezTo>
                <a:cubicBezTo>
                  <a:pt x="257" y="732"/>
                  <a:pt x="257" y="732"/>
                  <a:pt x="257" y="732"/>
                </a:cubicBezTo>
                <a:cubicBezTo>
                  <a:pt x="258" y="731"/>
                  <a:pt x="258" y="731"/>
                  <a:pt x="258" y="731"/>
                </a:cubicBezTo>
                <a:cubicBezTo>
                  <a:pt x="258" y="730"/>
                  <a:pt x="258" y="730"/>
                  <a:pt x="258" y="730"/>
                </a:cubicBezTo>
                <a:cubicBezTo>
                  <a:pt x="260" y="732"/>
                  <a:pt x="260" y="732"/>
                  <a:pt x="260" y="732"/>
                </a:cubicBezTo>
                <a:cubicBezTo>
                  <a:pt x="263" y="730"/>
                  <a:pt x="263" y="730"/>
                  <a:pt x="263" y="730"/>
                </a:cubicBezTo>
                <a:cubicBezTo>
                  <a:pt x="258" y="729"/>
                  <a:pt x="258" y="729"/>
                  <a:pt x="258" y="729"/>
                </a:cubicBezTo>
                <a:cubicBezTo>
                  <a:pt x="246" y="734"/>
                  <a:pt x="246" y="734"/>
                  <a:pt x="246" y="734"/>
                </a:cubicBezTo>
                <a:cubicBezTo>
                  <a:pt x="224" y="748"/>
                  <a:pt x="224" y="748"/>
                  <a:pt x="224" y="748"/>
                </a:cubicBezTo>
                <a:cubicBezTo>
                  <a:pt x="223" y="750"/>
                  <a:pt x="223" y="750"/>
                  <a:pt x="223" y="750"/>
                </a:cubicBezTo>
                <a:cubicBezTo>
                  <a:pt x="227" y="750"/>
                  <a:pt x="227" y="750"/>
                  <a:pt x="227" y="750"/>
                </a:cubicBezTo>
                <a:cubicBezTo>
                  <a:pt x="231" y="751"/>
                  <a:pt x="231" y="751"/>
                  <a:pt x="231" y="751"/>
                </a:cubicBezTo>
                <a:cubicBezTo>
                  <a:pt x="232" y="752"/>
                  <a:pt x="232" y="752"/>
                  <a:pt x="232" y="752"/>
                </a:cubicBezTo>
                <a:cubicBezTo>
                  <a:pt x="220" y="759"/>
                  <a:pt x="220" y="759"/>
                  <a:pt x="220" y="759"/>
                </a:cubicBezTo>
                <a:cubicBezTo>
                  <a:pt x="214" y="762"/>
                  <a:pt x="214" y="762"/>
                  <a:pt x="214" y="762"/>
                </a:cubicBezTo>
                <a:cubicBezTo>
                  <a:pt x="210" y="766"/>
                  <a:pt x="210" y="766"/>
                  <a:pt x="210" y="766"/>
                </a:cubicBezTo>
                <a:cubicBezTo>
                  <a:pt x="207" y="764"/>
                  <a:pt x="207" y="764"/>
                  <a:pt x="207" y="764"/>
                </a:cubicBezTo>
                <a:cubicBezTo>
                  <a:pt x="190" y="776"/>
                  <a:pt x="190" y="776"/>
                  <a:pt x="190" y="776"/>
                </a:cubicBezTo>
                <a:cubicBezTo>
                  <a:pt x="190" y="778"/>
                  <a:pt x="190" y="778"/>
                  <a:pt x="190" y="778"/>
                </a:cubicBezTo>
                <a:cubicBezTo>
                  <a:pt x="186" y="779"/>
                  <a:pt x="186" y="779"/>
                  <a:pt x="186" y="779"/>
                </a:cubicBezTo>
                <a:cubicBezTo>
                  <a:pt x="185" y="780"/>
                  <a:pt x="185" y="780"/>
                  <a:pt x="185" y="780"/>
                </a:cubicBezTo>
                <a:cubicBezTo>
                  <a:pt x="180" y="783"/>
                  <a:pt x="180" y="783"/>
                  <a:pt x="180" y="783"/>
                </a:cubicBezTo>
                <a:cubicBezTo>
                  <a:pt x="179" y="785"/>
                  <a:pt x="189" y="777"/>
                  <a:pt x="176" y="786"/>
                </a:cubicBezTo>
                <a:cubicBezTo>
                  <a:pt x="181" y="779"/>
                  <a:pt x="181" y="779"/>
                  <a:pt x="181" y="779"/>
                </a:cubicBezTo>
                <a:cubicBezTo>
                  <a:pt x="185" y="778"/>
                  <a:pt x="185" y="778"/>
                  <a:pt x="185" y="778"/>
                </a:cubicBezTo>
                <a:cubicBezTo>
                  <a:pt x="182" y="775"/>
                  <a:pt x="182" y="775"/>
                  <a:pt x="182" y="775"/>
                </a:cubicBezTo>
                <a:cubicBezTo>
                  <a:pt x="179" y="779"/>
                  <a:pt x="179" y="779"/>
                  <a:pt x="179" y="779"/>
                </a:cubicBezTo>
                <a:cubicBezTo>
                  <a:pt x="175" y="779"/>
                  <a:pt x="175" y="779"/>
                  <a:pt x="175" y="779"/>
                </a:cubicBezTo>
                <a:cubicBezTo>
                  <a:pt x="177" y="778"/>
                  <a:pt x="177" y="775"/>
                  <a:pt x="176" y="774"/>
                </a:cubicBezTo>
                <a:cubicBezTo>
                  <a:pt x="172" y="774"/>
                  <a:pt x="172" y="774"/>
                  <a:pt x="172" y="774"/>
                </a:cubicBezTo>
                <a:cubicBezTo>
                  <a:pt x="170" y="779"/>
                  <a:pt x="170" y="779"/>
                  <a:pt x="170" y="779"/>
                </a:cubicBezTo>
                <a:cubicBezTo>
                  <a:pt x="172" y="778"/>
                  <a:pt x="169" y="783"/>
                  <a:pt x="174" y="780"/>
                </a:cubicBezTo>
                <a:cubicBezTo>
                  <a:pt x="172" y="783"/>
                  <a:pt x="172" y="783"/>
                  <a:pt x="172" y="783"/>
                </a:cubicBezTo>
                <a:cubicBezTo>
                  <a:pt x="167" y="784"/>
                  <a:pt x="167" y="784"/>
                  <a:pt x="167" y="784"/>
                </a:cubicBezTo>
                <a:cubicBezTo>
                  <a:pt x="165" y="782"/>
                  <a:pt x="165" y="782"/>
                  <a:pt x="165" y="782"/>
                </a:cubicBezTo>
                <a:cubicBezTo>
                  <a:pt x="161" y="776"/>
                  <a:pt x="161" y="776"/>
                  <a:pt x="161" y="776"/>
                </a:cubicBezTo>
                <a:cubicBezTo>
                  <a:pt x="160" y="776"/>
                  <a:pt x="160" y="776"/>
                  <a:pt x="160" y="776"/>
                </a:cubicBezTo>
                <a:cubicBezTo>
                  <a:pt x="161" y="773"/>
                  <a:pt x="169" y="774"/>
                  <a:pt x="170" y="768"/>
                </a:cubicBezTo>
                <a:cubicBezTo>
                  <a:pt x="173" y="768"/>
                  <a:pt x="173" y="768"/>
                  <a:pt x="173" y="768"/>
                </a:cubicBezTo>
                <a:cubicBezTo>
                  <a:pt x="178" y="761"/>
                  <a:pt x="178" y="761"/>
                  <a:pt x="178" y="761"/>
                </a:cubicBezTo>
                <a:cubicBezTo>
                  <a:pt x="176" y="760"/>
                  <a:pt x="176" y="760"/>
                  <a:pt x="176" y="760"/>
                </a:cubicBezTo>
                <a:cubicBezTo>
                  <a:pt x="179" y="756"/>
                  <a:pt x="179" y="756"/>
                  <a:pt x="179" y="756"/>
                </a:cubicBezTo>
                <a:cubicBezTo>
                  <a:pt x="170" y="754"/>
                  <a:pt x="170" y="754"/>
                  <a:pt x="170" y="754"/>
                </a:cubicBezTo>
                <a:cubicBezTo>
                  <a:pt x="169" y="752"/>
                  <a:pt x="169" y="752"/>
                  <a:pt x="169" y="752"/>
                </a:cubicBezTo>
                <a:cubicBezTo>
                  <a:pt x="166" y="754"/>
                  <a:pt x="166" y="754"/>
                  <a:pt x="166" y="754"/>
                </a:cubicBezTo>
                <a:cubicBezTo>
                  <a:pt x="167" y="755"/>
                  <a:pt x="167" y="755"/>
                  <a:pt x="167" y="755"/>
                </a:cubicBezTo>
                <a:cubicBezTo>
                  <a:pt x="158" y="757"/>
                  <a:pt x="158" y="757"/>
                  <a:pt x="158" y="757"/>
                </a:cubicBezTo>
                <a:cubicBezTo>
                  <a:pt x="153" y="760"/>
                  <a:pt x="153" y="760"/>
                  <a:pt x="153" y="760"/>
                </a:cubicBezTo>
                <a:cubicBezTo>
                  <a:pt x="152" y="764"/>
                  <a:pt x="167" y="751"/>
                  <a:pt x="146" y="763"/>
                </a:cubicBezTo>
                <a:cubicBezTo>
                  <a:pt x="144" y="763"/>
                  <a:pt x="144" y="763"/>
                  <a:pt x="144" y="763"/>
                </a:cubicBezTo>
                <a:cubicBezTo>
                  <a:pt x="143" y="762"/>
                  <a:pt x="143" y="762"/>
                  <a:pt x="143" y="762"/>
                </a:cubicBezTo>
                <a:cubicBezTo>
                  <a:pt x="147" y="761"/>
                  <a:pt x="147" y="761"/>
                  <a:pt x="147" y="761"/>
                </a:cubicBezTo>
                <a:cubicBezTo>
                  <a:pt x="151" y="757"/>
                  <a:pt x="151" y="757"/>
                  <a:pt x="151" y="757"/>
                </a:cubicBezTo>
                <a:cubicBezTo>
                  <a:pt x="151" y="753"/>
                  <a:pt x="151" y="753"/>
                  <a:pt x="151" y="753"/>
                </a:cubicBezTo>
                <a:cubicBezTo>
                  <a:pt x="153" y="754"/>
                  <a:pt x="153" y="754"/>
                  <a:pt x="153" y="754"/>
                </a:cubicBezTo>
                <a:cubicBezTo>
                  <a:pt x="156" y="751"/>
                  <a:pt x="156" y="751"/>
                  <a:pt x="156" y="751"/>
                </a:cubicBezTo>
                <a:cubicBezTo>
                  <a:pt x="154" y="750"/>
                  <a:pt x="154" y="750"/>
                  <a:pt x="154" y="750"/>
                </a:cubicBezTo>
                <a:cubicBezTo>
                  <a:pt x="150" y="748"/>
                  <a:pt x="150" y="748"/>
                  <a:pt x="150" y="748"/>
                </a:cubicBezTo>
                <a:cubicBezTo>
                  <a:pt x="142" y="751"/>
                  <a:pt x="142" y="751"/>
                  <a:pt x="142" y="751"/>
                </a:cubicBezTo>
                <a:cubicBezTo>
                  <a:pt x="139" y="755"/>
                  <a:pt x="139" y="755"/>
                  <a:pt x="139" y="755"/>
                </a:cubicBezTo>
                <a:cubicBezTo>
                  <a:pt x="136" y="754"/>
                  <a:pt x="145" y="749"/>
                  <a:pt x="135" y="755"/>
                </a:cubicBezTo>
                <a:cubicBezTo>
                  <a:pt x="138" y="752"/>
                  <a:pt x="138" y="752"/>
                  <a:pt x="138" y="752"/>
                </a:cubicBezTo>
                <a:cubicBezTo>
                  <a:pt x="142" y="750"/>
                  <a:pt x="142" y="750"/>
                  <a:pt x="142" y="750"/>
                </a:cubicBezTo>
                <a:cubicBezTo>
                  <a:pt x="142" y="748"/>
                  <a:pt x="142" y="748"/>
                  <a:pt x="142" y="748"/>
                </a:cubicBezTo>
                <a:cubicBezTo>
                  <a:pt x="137" y="749"/>
                  <a:pt x="137" y="749"/>
                  <a:pt x="137" y="749"/>
                </a:cubicBezTo>
                <a:cubicBezTo>
                  <a:pt x="130" y="757"/>
                  <a:pt x="130" y="757"/>
                  <a:pt x="130" y="757"/>
                </a:cubicBezTo>
                <a:cubicBezTo>
                  <a:pt x="135" y="756"/>
                  <a:pt x="135" y="756"/>
                  <a:pt x="135" y="756"/>
                </a:cubicBezTo>
                <a:cubicBezTo>
                  <a:pt x="130" y="760"/>
                  <a:pt x="130" y="760"/>
                  <a:pt x="130" y="760"/>
                </a:cubicBezTo>
                <a:cubicBezTo>
                  <a:pt x="130" y="758"/>
                  <a:pt x="130" y="758"/>
                  <a:pt x="130" y="758"/>
                </a:cubicBezTo>
                <a:cubicBezTo>
                  <a:pt x="128" y="760"/>
                  <a:pt x="128" y="760"/>
                  <a:pt x="128" y="760"/>
                </a:cubicBezTo>
                <a:cubicBezTo>
                  <a:pt x="123" y="760"/>
                  <a:pt x="123" y="760"/>
                  <a:pt x="123" y="760"/>
                </a:cubicBezTo>
                <a:cubicBezTo>
                  <a:pt x="119" y="764"/>
                  <a:pt x="119" y="764"/>
                  <a:pt x="119" y="764"/>
                </a:cubicBezTo>
                <a:cubicBezTo>
                  <a:pt x="113" y="763"/>
                  <a:pt x="113" y="763"/>
                  <a:pt x="113" y="763"/>
                </a:cubicBezTo>
                <a:cubicBezTo>
                  <a:pt x="111" y="761"/>
                  <a:pt x="111" y="761"/>
                  <a:pt x="111" y="761"/>
                </a:cubicBezTo>
                <a:cubicBezTo>
                  <a:pt x="112" y="759"/>
                  <a:pt x="112" y="759"/>
                  <a:pt x="112" y="759"/>
                </a:cubicBezTo>
                <a:cubicBezTo>
                  <a:pt x="110" y="756"/>
                  <a:pt x="110" y="756"/>
                  <a:pt x="110" y="756"/>
                </a:cubicBezTo>
                <a:cubicBezTo>
                  <a:pt x="112" y="756"/>
                  <a:pt x="114" y="754"/>
                  <a:pt x="115" y="754"/>
                </a:cubicBezTo>
                <a:cubicBezTo>
                  <a:pt x="112" y="754"/>
                  <a:pt x="112" y="754"/>
                  <a:pt x="112" y="754"/>
                </a:cubicBezTo>
                <a:cubicBezTo>
                  <a:pt x="120" y="744"/>
                  <a:pt x="120" y="744"/>
                  <a:pt x="120" y="744"/>
                </a:cubicBezTo>
                <a:cubicBezTo>
                  <a:pt x="117" y="744"/>
                  <a:pt x="117" y="744"/>
                  <a:pt x="117" y="744"/>
                </a:cubicBezTo>
                <a:cubicBezTo>
                  <a:pt x="118" y="744"/>
                  <a:pt x="114" y="747"/>
                  <a:pt x="117" y="743"/>
                </a:cubicBezTo>
                <a:cubicBezTo>
                  <a:pt x="115" y="743"/>
                  <a:pt x="115" y="743"/>
                  <a:pt x="115" y="743"/>
                </a:cubicBezTo>
                <a:cubicBezTo>
                  <a:pt x="119" y="739"/>
                  <a:pt x="120" y="747"/>
                  <a:pt x="122" y="739"/>
                </a:cubicBezTo>
                <a:cubicBezTo>
                  <a:pt x="117" y="739"/>
                  <a:pt x="117" y="739"/>
                  <a:pt x="117" y="739"/>
                </a:cubicBezTo>
                <a:cubicBezTo>
                  <a:pt x="105" y="750"/>
                  <a:pt x="105" y="750"/>
                  <a:pt x="105" y="750"/>
                </a:cubicBezTo>
                <a:cubicBezTo>
                  <a:pt x="99" y="755"/>
                  <a:pt x="99" y="755"/>
                  <a:pt x="99" y="755"/>
                </a:cubicBezTo>
                <a:cubicBezTo>
                  <a:pt x="99" y="755"/>
                  <a:pt x="99" y="755"/>
                  <a:pt x="99" y="756"/>
                </a:cubicBezTo>
                <a:cubicBezTo>
                  <a:pt x="96" y="755"/>
                  <a:pt x="96" y="755"/>
                  <a:pt x="96" y="755"/>
                </a:cubicBezTo>
                <a:cubicBezTo>
                  <a:pt x="102" y="750"/>
                  <a:pt x="102" y="750"/>
                  <a:pt x="102" y="750"/>
                </a:cubicBezTo>
                <a:cubicBezTo>
                  <a:pt x="101" y="749"/>
                  <a:pt x="101" y="749"/>
                  <a:pt x="101" y="749"/>
                </a:cubicBezTo>
                <a:cubicBezTo>
                  <a:pt x="105" y="745"/>
                  <a:pt x="105" y="745"/>
                  <a:pt x="105" y="745"/>
                </a:cubicBezTo>
                <a:cubicBezTo>
                  <a:pt x="103" y="744"/>
                  <a:pt x="103" y="744"/>
                  <a:pt x="103" y="744"/>
                </a:cubicBezTo>
                <a:cubicBezTo>
                  <a:pt x="104" y="747"/>
                  <a:pt x="99" y="743"/>
                  <a:pt x="99" y="749"/>
                </a:cubicBezTo>
                <a:cubicBezTo>
                  <a:pt x="98" y="750"/>
                  <a:pt x="98" y="750"/>
                  <a:pt x="98" y="750"/>
                </a:cubicBezTo>
                <a:cubicBezTo>
                  <a:pt x="96" y="748"/>
                  <a:pt x="96" y="748"/>
                  <a:pt x="96" y="748"/>
                </a:cubicBezTo>
                <a:cubicBezTo>
                  <a:pt x="91" y="750"/>
                  <a:pt x="91" y="750"/>
                  <a:pt x="91" y="750"/>
                </a:cubicBezTo>
                <a:cubicBezTo>
                  <a:pt x="86" y="745"/>
                  <a:pt x="86" y="745"/>
                  <a:pt x="86" y="745"/>
                </a:cubicBezTo>
                <a:cubicBezTo>
                  <a:pt x="89" y="740"/>
                  <a:pt x="89" y="740"/>
                  <a:pt x="89" y="740"/>
                </a:cubicBezTo>
                <a:cubicBezTo>
                  <a:pt x="85" y="737"/>
                  <a:pt x="85" y="737"/>
                  <a:pt x="85" y="737"/>
                </a:cubicBezTo>
                <a:cubicBezTo>
                  <a:pt x="91" y="735"/>
                  <a:pt x="91" y="735"/>
                  <a:pt x="91" y="735"/>
                </a:cubicBezTo>
                <a:cubicBezTo>
                  <a:pt x="89" y="733"/>
                  <a:pt x="89" y="733"/>
                  <a:pt x="89" y="733"/>
                </a:cubicBezTo>
                <a:cubicBezTo>
                  <a:pt x="92" y="733"/>
                  <a:pt x="92" y="733"/>
                  <a:pt x="92" y="733"/>
                </a:cubicBezTo>
                <a:cubicBezTo>
                  <a:pt x="91" y="729"/>
                  <a:pt x="91" y="729"/>
                  <a:pt x="91" y="729"/>
                </a:cubicBezTo>
                <a:cubicBezTo>
                  <a:pt x="95" y="726"/>
                  <a:pt x="95" y="726"/>
                  <a:pt x="95" y="726"/>
                </a:cubicBezTo>
                <a:cubicBezTo>
                  <a:pt x="94" y="728"/>
                  <a:pt x="99" y="720"/>
                  <a:pt x="89" y="725"/>
                </a:cubicBezTo>
                <a:cubicBezTo>
                  <a:pt x="85" y="726"/>
                  <a:pt x="85" y="726"/>
                  <a:pt x="85" y="726"/>
                </a:cubicBezTo>
                <a:cubicBezTo>
                  <a:pt x="81" y="730"/>
                  <a:pt x="81" y="730"/>
                  <a:pt x="81" y="730"/>
                </a:cubicBezTo>
                <a:cubicBezTo>
                  <a:pt x="78" y="731"/>
                  <a:pt x="78" y="731"/>
                  <a:pt x="78" y="731"/>
                </a:cubicBezTo>
                <a:cubicBezTo>
                  <a:pt x="81" y="728"/>
                  <a:pt x="81" y="728"/>
                  <a:pt x="81" y="728"/>
                </a:cubicBezTo>
                <a:cubicBezTo>
                  <a:pt x="81" y="726"/>
                  <a:pt x="81" y="726"/>
                  <a:pt x="81" y="726"/>
                </a:cubicBezTo>
                <a:cubicBezTo>
                  <a:pt x="81" y="723"/>
                  <a:pt x="82" y="729"/>
                  <a:pt x="81" y="723"/>
                </a:cubicBezTo>
                <a:cubicBezTo>
                  <a:pt x="83" y="724"/>
                  <a:pt x="73" y="727"/>
                  <a:pt x="85" y="723"/>
                </a:cubicBezTo>
                <a:cubicBezTo>
                  <a:pt x="87" y="722"/>
                  <a:pt x="87" y="722"/>
                  <a:pt x="87" y="722"/>
                </a:cubicBezTo>
                <a:cubicBezTo>
                  <a:pt x="87" y="717"/>
                  <a:pt x="87" y="717"/>
                  <a:pt x="87" y="717"/>
                </a:cubicBezTo>
                <a:cubicBezTo>
                  <a:pt x="86" y="717"/>
                  <a:pt x="86" y="717"/>
                  <a:pt x="86" y="717"/>
                </a:cubicBezTo>
                <a:cubicBezTo>
                  <a:pt x="78" y="723"/>
                  <a:pt x="78" y="723"/>
                  <a:pt x="78" y="723"/>
                </a:cubicBezTo>
                <a:cubicBezTo>
                  <a:pt x="77" y="723"/>
                  <a:pt x="77" y="723"/>
                  <a:pt x="77" y="723"/>
                </a:cubicBezTo>
                <a:cubicBezTo>
                  <a:pt x="77" y="722"/>
                  <a:pt x="77" y="722"/>
                  <a:pt x="77" y="722"/>
                </a:cubicBezTo>
                <a:cubicBezTo>
                  <a:pt x="79" y="721"/>
                  <a:pt x="79" y="721"/>
                  <a:pt x="79" y="721"/>
                </a:cubicBezTo>
                <a:cubicBezTo>
                  <a:pt x="81" y="717"/>
                  <a:pt x="81" y="717"/>
                  <a:pt x="81" y="717"/>
                </a:cubicBezTo>
                <a:cubicBezTo>
                  <a:pt x="84" y="715"/>
                  <a:pt x="84" y="715"/>
                  <a:pt x="84" y="715"/>
                </a:cubicBezTo>
                <a:cubicBezTo>
                  <a:pt x="82" y="710"/>
                  <a:pt x="82" y="710"/>
                  <a:pt x="82" y="710"/>
                </a:cubicBezTo>
                <a:cubicBezTo>
                  <a:pt x="84" y="707"/>
                  <a:pt x="84" y="707"/>
                  <a:pt x="84" y="707"/>
                </a:cubicBezTo>
                <a:cubicBezTo>
                  <a:pt x="84" y="707"/>
                  <a:pt x="81" y="708"/>
                  <a:pt x="85" y="708"/>
                </a:cubicBezTo>
                <a:cubicBezTo>
                  <a:pt x="86" y="707"/>
                  <a:pt x="86" y="707"/>
                  <a:pt x="86" y="707"/>
                </a:cubicBezTo>
                <a:cubicBezTo>
                  <a:pt x="84" y="706"/>
                  <a:pt x="84" y="706"/>
                  <a:pt x="84" y="706"/>
                </a:cubicBezTo>
                <a:cubicBezTo>
                  <a:pt x="83" y="704"/>
                  <a:pt x="83" y="704"/>
                  <a:pt x="83" y="704"/>
                </a:cubicBezTo>
                <a:cubicBezTo>
                  <a:pt x="77" y="708"/>
                  <a:pt x="77" y="708"/>
                  <a:pt x="77" y="708"/>
                </a:cubicBezTo>
                <a:cubicBezTo>
                  <a:pt x="79" y="711"/>
                  <a:pt x="73" y="708"/>
                  <a:pt x="73" y="715"/>
                </a:cubicBezTo>
                <a:cubicBezTo>
                  <a:pt x="71" y="715"/>
                  <a:pt x="71" y="715"/>
                  <a:pt x="71" y="715"/>
                </a:cubicBezTo>
                <a:cubicBezTo>
                  <a:pt x="73" y="719"/>
                  <a:pt x="73" y="719"/>
                  <a:pt x="73" y="719"/>
                </a:cubicBezTo>
                <a:cubicBezTo>
                  <a:pt x="72" y="723"/>
                  <a:pt x="72" y="723"/>
                  <a:pt x="72" y="723"/>
                </a:cubicBezTo>
                <a:cubicBezTo>
                  <a:pt x="74" y="723"/>
                  <a:pt x="74" y="723"/>
                  <a:pt x="74" y="723"/>
                </a:cubicBezTo>
                <a:cubicBezTo>
                  <a:pt x="71" y="728"/>
                  <a:pt x="82" y="720"/>
                  <a:pt x="70" y="725"/>
                </a:cubicBezTo>
                <a:cubicBezTo>
                  <a:pt x="70" y="726"/>
                  <a:pt x="70" y="726"/>
                  <a:pt x="70" y="726"/>
                </a:cubicBezTo>
                <a:cubicBezTo>
                  <a:pt x="69" y="725"/>
                  <a:pt x="77" y="727"/>
                  <a:pt x="68" y="725"/>
                </a:cubicBezTo>
                <a:cubicBezTo>
                  <a:pt x="71" y="721"/>
                  <a:pt x="71" y="721"/>
                  <a:pt x="71" y="721"/>
                </a:cubicBezTo>
                <a:cubicBezTo>
                  <a:pt x="70" y="720"/>
                  <a:pt x="70" y="720"/>
                  <a:pt x="70" y="720"/>
                </a:cubicBezTo>
                <a:cubicBezTo>
                  <a:pt x="67" y="723"/>
                  <a:pt x="67" y="723"/>
                  <a:pt x="67" y="723"/>
                </a:cubicBezTo>
                <a:cubicBezTo>
                  <a:pt x="67" y="717"/>
                  <a:pt x="67" y="717"/>
                  <a:pt x="67" y="717"/>
                </a:cubicBezTo>
                <a:cubicBezTo>
                  <a:pt x="70" y="716"/>
                  <a:pt x="70" y="716"/>
                  <a:pt x="70" y="716"/>
                </a:cubicBezTo>
                <a:cubicBezTo>
                  <a:pt x="69" y="714"/>
                  <a:pt x="69" y="714"/>
                  <a:pt x="69" y="714"/>
                </a:cubicBezTo>
                <a:cubicBezTo>
                  <a:pt x="69" y="710"/>
                  <a:pt x="69" y="710"/>
                  <a:pt x="69" y="710"/>
                </a:cubicBezTo>
                <a:cubicBezTo>
                  <a:pt x="59" y="714"/>
                  <a:pt x="59" y="714"/>
                  <a:pt x="59" y="714"/>
                </a:cubicBezTo>
                <a:cubicBezTo>
                  <a:pt x="54" y="718"/>
                  <a:pt x="54" y="718"/>
                  <a:pt x="54" y="718"/>
                </a:cubicBezTo>
                <a:cubicBezTo>
                  <a:pt x="53" y="718"/>
                  <a:pt x="53" y="718"/>
                  <a:pt x="53" y="718"/>
                </a:cubicBezTo>
                <a:cubicBezTo>
                  <a:pt x="52" y="719"/>
                  <a:pt x="52" y="719"/>
                  <a:pt x="52" y="719"/>
                </a:cubicBezTo>
                <a:cubicBezTo>
                  <a:pt x="52" y="721"/>
                  <a:pt x="52" y="721"/>
                  <a:pt x="52" y="721"/>
                </a:cubicBezTo>
                <a:cubicBezTo>
                  <a:pt x="53" y="722"/>
                  <a:pt x="53" y="722"/>
                  <a:pt x="53" y="722"/>
                </a:cubicBezTo>
                <a:cubicBezTo>
                  <a:pt x="54" y="721"/>
                  <a:pt x="56" y="721"/>
                  <a:pt x="58" y="721"/>
                </a:cubicBezTo>
                <a:cubicBezTo>
                  <a:pt x="52" y="724"/>
                  <a:pt x="52" y="724"/>
                  <a:pt x="52" y="724"/>
                </a:cubicBezTo>
                <a:cubicBezTo>
                  <a:pt x="52" y="723"/>
                  <a:pt x="52" y="723"/>
                  <a:pt x="52" y="723"/>
                </a:cubicBezTo>
                <a:cubicBezTo>
                  <a:pt x="45" y="725"/>
                  <a:pt x="45" y="725"/>
                  <a:pt x="45" y="725"/>
                </a:cubicBezTo>
                <a:cubicBezTo>
                  <a:pt x="47" y="721"/>
                  <a:pt x="47" y="721"/>
                  <a:pt x="47" y="721"/>
                </a:cubicBezTo>
                <a:cubicBezTo>
                  <a:pt x="49" y="719"/>
                  <a:pt x="49" y="719"/>
                  <a:pt x="49" y="719"/>
                </a:cubicBezTo>
                <a:cubicBezTo>
                  <a:pt x="47" y="718"/>
                  <a:pt x="47" y="718"/>
                  <a:pt x="47" y="718"/>
                </a:cubicBezTo>
                <a:cubicBezTo>
                  <a:pt x="51" y="713"/>
                  <a:pt x="51" y="713"/>
                  <a:pt x="51" y="713"/>
                </a:cubicBezTo>
                <a:cubicBezTo>
                  <a:pt x="54" y="712"/>
                  <a:pt x="49" y="718"/>
                  <a:pt x="47" y="710"/>
                </a:cubicBezTo>
                <a:cubicBezTo>
                  <a:pt x="49" y="709"/>
                  <a:pt x="49" y="709"/>
                  <a:pt x="49" y="709"/>
                </a:cubicBezTo>
                <a:cubicBezTo>
                  <a:pt x="49" y="708"/>
                  <a:pt x="49" y="708"/>
                  <a:pt x="49" y="708"/>
                </a:cubicBezTo>
                <a:cubicBezTo>
                  <a:pt x="44" y="704"/>
                  <a:pt x="48" y="715"/>
                  <a:pt x="44" y="705"/>
                </a:cubicBezTo>
                <a:cubicBezTo>
                  <a:pt x="49" y="705"/>
                  <a:pt x="49" y="705"/>
                  <a:pt x="49" y="705"/>
                </a:cubicBezTo>
                <a:cubicBezTo>
                  <a:pt x="49" y="703"/>
                  <a:pt x="49" y="703"/>
                  <a:pt x="49" y="703"/>
                </a:cubicBezTo>
                <a:cubicBezTo>
                  <a:pt x="47" y="701"/>
                  <a:pt x="42" y="711"/>
                  <a:pt x="47" y="699"/>
                </a:cubicBezTo>
                <a:cubicBezTo>
                  <a:pt x="50" y="695"/>
                  <a:pt x="50" y="695"/>
                  <a:pt x="50" y="695"/>
                </a:cubicBezTo>
                <a:cubicBezTo>
                  <a:pt x="49" y="697"/>
                  <a:pt x="48" y="697"/>
                  <a:pt x="47" y="691"/>
                </a:cubicBezTo>
                <a:cubicBezTo>
                  <a:pt x="49" y="690"/>
                  <a:pt x="49" y="690"/>
                  <a:pt x="49" y="690"/>
                </a:cubicBezTo>
                <a:cubicBezTo>
                  <a:pt x="44" y="689"/>
                  <a:pt x="44" y="689"/>
                  <a:pt x="44" y="689"/>
                </a:cubicBezTo>
                <a:cubicBezTo>
                  <a:pt x="50" y="688"/>
                  <a:pt x="50" y="688"/>
                  <a:pt x="50" y="688"/>
                </a:cubicBezTo>
                <a:cubicBezTo>
                  <a:pt x="51" y="688"/>
                  <a:pt x="51" y="688"/>
                  <a:pt x="51" y="688"/>
                </a:cubicBezTo>
                <a:cubicBezTo>
                  <a:pt x="50" y="686"/>
                  <a:pt x="50" y="686"/>
                  <a:pt x="50" y="686"/>
                </a:cubicBezTo>
                <a:cubicBezTo>
                  <a:pt x="50" y="686"/>
                  <a:pt x="48" y="689"/>
                  <a:pt x="50" y="685"/>
                </a:cubicBezTo>
                <a:cubicBezTo>
                  <a:pt x="47" y="685"/>
                  <a:pt x="47" y="685"/>
                  <a:pt x="47" y="685"/>
                </a:cubicBezTo>
                <a:cubicBezTo>
                  <a:pt x="49" y="683"/>
                  <a:pt x="49" y="683"/>
                  <a:pt x="49" y="683"/>
                </a:cubicBezTo>
                <a:cubicBezTo>
                  <a:pt x="51" y="684"/>
                  <a:pt x="51" y="684"/>
                  <a:pt x="51" y="684"/>
                </a:cubicBezTo>
                <a:cubicBezTo>
                  <a:pt x="59" y="678"/>
                  <a:pt x="59" y="678"/>
                  <a:pt x="59" y="678"/>
                </a:cubicBezTo>
                <a:cubicBezTo>
                  <a:pt x="51" y="677"/>
                  <a:pt x="51" y="677"/>
                  <a:pt x="51" y="677"/>
                </a:cubicBezTo>
                <a:cubicBezTo>
                  <a:pt x="51" y="676"/>
                  <a:pt x="51" y="676"/>
                  <a:pt x="51" y="676"/>
                </a:cubicBezTo>
                <a:cubicBezTo>
                  <a:pt x="55" y="676"/>
                  <a:pt x="55" y="676"/>
                  <a:pt x="55" y="676"/>
                </a:cubicBezTo>
                <a:cubicBezTo>
                  <a:pt x="55" y="670"/>
                  <a:pt x="55" y="670"/>
                  <a:pt x="55" y="670"/>
                </a:cubicBezTo>
                <a:cubicBezTo>
                  <a:pt x="59" y="669"/>
                  <a:pt x="59" y="669"/>
                  <a:pt x="59" y="669"/>
                </a:cubicBezTo>
                <a:cubicBezTo>
                  <a:pt x="59" y="668"/>
                  <a:pt x="60" y="671"/>
                  <a:pt x="59" y="667"/>
                </a:cubicBezTo>
                <a:cubicBezTo>
                  <a:pt x="49" y="668"/>
                  <a:pt x="49" y="668"/>
                  <a:pt x="49" y="668"/>
                </a:cubicBezTo>
                <a:cubicBezTo>
                  <a:pt x="49" y="671"/>
                  <a:pt x="46" y="670"/>
                  <a:pt x="45" y="670"/>
                </a:cubicBezTo>
                <a:cubicBezTo>
                  <a:pt x="43" y="672"/>
                  <a:pt x="43" y="672"/>
                  <a:pt x="43" y="672"/>
                </a:cubicBezTo>
                <a:cubicBezTo>
                  <a:pt x="38" y="671"/>
                  <a:pt x="38" y="671"/>
                  <a:pt x="38" y="671"/>
                </a:cubicBezTo>
                <a:cubicBezTo>
                  <a:pt x="34" y="675"/>
                  <a:pt x="34" y="675"/>
                  <a:pt x="34" y="675"/>
                </a:cubicBezTo>
                <a:cubicBezTo>
                  <a:pt x="33" y="674"/>
                  <a:pt x="33" y="674"/>
                  <a:pt x="33" y="674"/>
                </a:cubicBezTo>
                <a:cubicBezTo>
                  <a:pt x="31" y="677"/>
                  <a:pt x="31" y="677"/>
                  <a:pt x="31" y="677"/>
                </a:cubicBezTo>
                <a:cubicBezTo>
                  <a:pt x="23" y="680"/>
                  <a:pt x="23" y="680"/>
                  <a:pt x="23" y="680"/>
                </a:cubicBezTo>
                <a:cubicBezTo>
                  <a:pt x="22" y="682"/>
                  <a:pt x="38" y="669"/>
                  <a:pt x="19" y="685"/>
                </a:cubicBezTo>
                <a:cubicBezTo>
                  <a:pt x="18" y="682"/>
                  <a:pt x="18" y="682"/>
                  <a:pt x="18" y="682"/>
                </a:cubicBezTo>
                <a:cubicBezTo>
                  <a:pt x="19" y="680"/>
                  <a:pt x="19" y="680"/>
                  <a:pt x="19" y="680"/>
                </a:cubicBezTo>
                <a:cubicBezTo>
                  <a:pt x="17" y="680"/>
                  <a:pt x="17" y="680"/>
                  <a:pt x="17" y="680"/>
                </a:cubicBezTo>
                <a:cubicBezTo>
                  <a:pt x="18" y="679"/>
                  <a:pt x="22" y="676"/>
                  <a:pt x="23" y="678"/>
                </a:cubicBezTo>
                <a:cubicBezTo>
                  <a:pt x="30" y="676"/>
                  <a:pt x="30" y="676"/>
                  <a:pt x="30" y="676"/>
                </a:cubicBezTo>
                <a:cubicBezTo>
                  <a:pt x="27" y="673"/>
                  <a:pt x="27" y="673"/>
                  <a:pt x="27" y="673"/>
                </a:cubicBezTo>
                <a:cubicBezTo>
                  <a:pt x="27" y="667"/>
                  <a:pt x="27" y="667"/>
                  <a:pt x="27" y="667"/>
                </a:cubicBezTo>
                <a:cubicBezTo>
                  <a:pt x="31" y="667"/>
                  <a:pt x="31" y="667"/>
                  <a:pt x="31" y="667"/>
                </a:cubicBezTo>
                <a:cubicBezTo>
                  <a:pt x="32" y="666"/>
                  <a:pt x="32" y="666"/>
                  <a:pt x="32" y="666"/>
                </a:cubicBezTo>
                <a:cubicBezTo>
                  <a:pt x="32" y="664"/>
                  <a:pt x="32" y="664"/>
                  <a:pt x="32" y="664"/>
                </a:cubicBezTo>
                <a:cubicBezTo>
                  <a:pt x="29" y="663"/>
                  <a:pt x="45" y="656"/>
                  <a:pt x="25" y="664"/>
                </a:cubicBezTo>
                <a:cubicBezTo>
                  <a:pt x="25" y="666"/>
                  <a:pt x="25" y="666"/>
                  <a:pt x="25" y="666"/>
                </a:cubicBezTo>
                <a:cubicBezTo>
                  <a:pt x="24" y="666"/>
                  <a:pt x="24" y="666"/>
                  <a:pt x="24" y="666"/>
                </a:cubicBezTo>
                <a:cubicBezTo>
                  <a:pt x="25" y="662"/>
                  <a:pt x="25" y="662"/>
                  <a:pt x="25" y="662"/>
                </a:cubicBezTo>
                <a:cubicBezTo>
                  <a:pt x="33" y="661"/>
                  <a:pt x="33" y="661"/>
                  <a:pt x="33" y="661"/>
                </a:cubicBezTo>
                <a:cubicBezTo>
                  <a:pt x="34" y="660"/>
                  <a:pt x="34" y="660"/>
                  <a:pt x="34" y="660"/>
                </a:cubicBezTo>
                <a:cubicBezTo>
                  <a:pt x="34" y="657"/>
                  <a:pt x="34" y="657"/>
                  <a:pt x="34" y="657"/>
                </a:cubicBezTo>
                <a:cubicBezTo>
                  <a:pt x="35" y="655"/>
                  <a:pt x="39" y="658"/>
                  <a:pt x="37" y="653"/>
                </a:cubicBezTo>
                <a:cubicBezTo>
                  <a:pt x="37" y="652"/>
                  <a:pt x="37" y="652"/>
                  <a:pt x="37" y="652"/>
                </a:cubicBezTo>
                <a:cubicBezTo>
                  <a:pt x="33" y="652"/>
                  <a:pt x="33" y="652"/>
                  <a:pt x="33" y="652"/>
                </a:cubicBezTo>
                <a:cubicBezTo>
                  <a:pt x="38" y="648"/>
                  <a:pt x="38" y="648"/>
                  <a:pt x="38" y="648"/>
                </a:cubicBezTo>
                <a:cubicBezTo>
                  <a:pt x="37" y="647"/>
                  <a:pt x="37" y="647"/>
                  <a:pt x="37" y="647"/>
                </a:cubicBezTo>
                <a:cubicBezTo>
                  <a:pt x="39" y="645"/>
                  <a:pt x="39" y="645"/>
                  <a:pt x="39" y="645"/>
                </a:cubicBezTo>
                <a:cubicBezTo>
                  <a:pt x="39" y="644"/>
                  <a:pt x="32" y="654"/>
                  <a:pt x="39" y="641"/>
                </a:cubicBezTo>
                <a:cubicBezTo>
                  <a:pt x="39" y="636"/>
                  <a:pt x="39" y="636"/>
                  <a:pt x="39" y="636"/>
                </a:cubicBezTo>
                <a:cubicBezTo>
                  <a:pt x="33" y="637"/>
                  <a:pt x="33" y="637"/>
                  <a:pt x="33" y="637"/>
                </a:cubicBezTo>
                <a:cubicBezTo>
                  <a:pt x="36" y="641"/>
                  <a:pt x="36" y="641"/>
                  <a:pt x="36" y="641"/>
                </a:cubicBezTo>
                <a:cubicBezTo>
                  <a:pt x="35" y="642"/>
                  <a:pt x="35" y="642"/>
                  <a:pt x="35" y="642"/>
                </a:cubicBezTo>
                <a:cubicBezTo>
                  <a:pt x="30" y="640"/>
                  <a:pt x="30" y="640"/>
                  <a:pt x="30" y="640"/>
                </a:cubicBezTo>
                <a:cubicBezTo>
                  <a:pt x="29" y="641"/>
                  <a:pt x="29" y="641"/>
                  <a:pt x="29" y="641"/>
                </a:cubicBezTo>
                <a:cubicBezTo>
                  <a:pt x="29" y="638"/>
                  <a:pt x="29" y="638"/>
                  <a:pt x="29" y="638"/>
                </a:cubicBezTo>
                <a:cubicBezTo>
                  <a:pt x="30" y="638"/>
                  <a:pt x="30" y="642"/>
                  <a:pt x="31" y="637"/>
                </a:cubicBezTo>
                <a:cubicBezTo>
                  <a:pt x="25" y="635"/>
                  <a:pt x="25" y="635"/>
                  <a:pt x="25" y="635"/>
                </a:cubicBezTo>
                <a:cubicBezTo>
                  <a:pt x="25" y="636"/>
                  <a:pt x="25" y="636"/>
                  <a:pt x="25" y="636"/>
                </a:cubicBezTo>
                <a:cubicBezTo>
                  <a:pt x="28" y="636"/>
                  <a:pt x="24" y="630"/>
                  <a:pt x="23" y="640"/>
                </a:cubicBezTo>
                <a:cubicBezTo>
                  <a:pt x="19" y="641"/>
                  <a:pt x="19" y="641"/>
                  <a:pt x="19" y="641"/>
                </a:cubicBezTo>
                <a:cubicBezTo>
                  <a:pt x="22" y="642"/>
                  <a:pt x="22" y="642"/>
                  <a:pt x="22" y="642"/>
                </a:cubicBezTo>
                <a:cubicBezTo>
                  <a:pt x="20" y="649"/>
                  <a:pt x="20" y="649"/>
                  <a:pt x="20" y="649"/>
                </a:cubicBezTo>
                <a:cubicBezTo>
                  <a:pt x="24" y="648"/>
                  <a:pt x="14" y="646"/>
                  <a:pt x="24" y="648"/>
                </a:cubicBezTo>
                <a:cubicBezTo>
                  <a:pt x="20" y="652"/>
                  <a:pt x="27" y="645"/>
                  <a:pt x="20" y="649"/>
                </a:cubicBezTo>
                <a:cubicBezTo>
                  <a:pt x="19" y="651"/>
                  <a:pt x="19" y="651"/>
                  <a:pt x="19" y="651"/>
                </a:cubicBezTo>
                <a:cubicBezTo>
                  <a:pt x="15" y="655"/>
                  <a:pt x="15" y="655"/>
                  <a:pt x="15" y="655"/>
                </a:cubicBezTo>
                <a:cubicBezTo>
                  <a:pt x="15" y="657"/>
                  <a:pt x="15" y="657"/>
                  <a:pt x="15" y="657"/>
                </a:cubicBezTo>
                <a:cubicBezTo>
                  <a:pt x="13" y="658"/>
                  <a:pt x="13" y="658"/>
                  <a:pt x="13" y="658"/>
                </a:cubicBezTo>
                <a:cubicBezTo>
                  <a:pt x="13" y="659"/>
                  <a:pt x="13" y="659"/>
                  <a:pt x="13" y="659"/>
                </a:cubicBezTo>
                <a:cubicBezTo>
                  <a:pt x="11" y="661"/>
                  <a:pt x="11" y="661"/>
                  <a:pt x="11" y="661"/>
                </a:cubicBezTo>
                <a:cubicBezTo>
                  <a:pt x="9" y="660"/>
                  <a:pt x="9" y="660"/>
                  <a:pt x="9" y="660"/>
                </a:cubicBezTo>
                <a:cubicBezTo>
                  <a:pt x="8" y="659"/>
                  <a:pt x="8" y="659"/>
                  <a:pt x="8" y="659"/>
                </a:cubicBezTo>
                <a:cubicBezTo>
                  <a:pt x="8" y="658"/>
                  <a:pt x="8" y="658"/>
                  <a:pt x="8" y="658"/>
                </a:cubicBezTo>
                <a:cubicBezTo>
                  <a:pt x="10" y="657"/>
                  <a:pt x="10" y="657"/>
                  <a:pt x="10" y="657"/>
                </a:cubicBezTo>
                <a:cubicBezTo>
                  <a:pt x="5" y="654"/>
                  <a:pt x="5" y="654"/>
                  <a:pt x="5" y="654"/>
                </a:cubicBezTo>
                <a:cubicBezTo>
                  <a:pt x="4" y="651"/>
                  <a:pt x="4" y="651"/>
                  <a:pt x="4" y="651"/>
                </a:cubicBezTo>
                <a:cubicBezTo>
                  <a:pt x="9" y="652"/>
                  <a:pt x="2" y="646"/>
                  <a:pt x="9" y="650"/>
                </a:cubicBezTo>
                <a:cubicBezTo>
                  <a:pt x="14" y="650"/>
                  <a:pt x="14" y="650"/>
                  <a:pt x="14" y="650"/>
                </a:cubicBezTo>
                <a:cubicBezTo>
                  <a:pt x="14" y="645"/>
                  <a:pt x="14" y="645"/>
                  <a:pt x="14" y="645"/>
                </a:cubicBezTo>
                <a:cubicBezTo>
                  <a:pt x="16" y="642"/>
                  <a:pt x="16" y="642"/>
                  <a:pt x="16" y="642"/>
                </a:cubicBezTo>
                <a:cubicBezTo>
                  <a:pt x="11" y="638"/>
                  <a:pt x="11" y="638"/>
                  <a:pt x="11" y="638"/>
                </a:cubicBezTo>
                <a:cubicBezTo>
                  <a:pt x="15" y="635"/>
                  <a:pt x="15" y="635"/>
                  <a:pt x="15" y="635"/>
                </a:cubicBezTo>
                <a:cubicBezTo>
                  <a:pt x="16" y="637"/>
                  <a:pt x="16" y="637"/>
                  <a:pt x="16" y="637"/>
                </a:cubicBezTo>
                <a:cubicBezTo>
                  <a:pt x="23" y="633"/>
                  <a:pt x="23" y="633"/>
                  <a:pt x="23" y="633"/>
                </a:cubicBezTo>
                <a:cubicBezTo>
                  <a:pt x="23" y="633"/>
                  <a:pt x="23" y="633"/>
                  <a:pt x="23" y="633"/>
                </a:cubicBezTo>
                <a:cubicBezTo>
                  <a:pt x="23" y="630"/>
                  <a:pt x="23" y="630"/>
                  <a:pt x="23" y="630"/>
                </a:cubicBezTo>
                <a:cubicBezTo>
                  <a:pt x="24" y="630"/>
                  <a:pt x="24" y="628"/>
                  <a:pt x="25" y="631"/>
                </a:cubicBezTo>
                <a:cubicBezTo>
                  <a:pt x="27" y="628"/>
                  <a:pt x="27" y="628"/>
                  <a:pt x="27" y="628"/>
                </a:cubicBezTo>
                <a:cubicBezTo>
                  <a:pt x="28" y="628"/>
                  <a:pt x="28" y="628"/>
                  <a:pt x="28" y="628"/>
                </a:cubicBezTo>
                <a:cubicBezTo>
                  <a:pt x="28" y="626"/>
                  <a:pt x="28" y="626"/>
                  <a:pt x="28" y="626"/>
                </a:cubicBezTo>
                <a:cubicBezTo>
                  <a:pt x="23" y="627"/>
                  <a:pt x="23" y="627"/>
                  <a:pt x="23" y="627"/>
                </a:cubicBezTo>
                <a:cubicBezTo>
                  <a:pt x="22" y="628"/>
                  <a:pt x="22" y="628"/>
                  <a:pt x="22" y="628"/>
                </a:cubicBezTo>
                <a:cubicBezTo>
                  <a:pt x="19" y="628"/>
                  <a:pt x="19" y="628"/>
                  <a:pt x="19" y="628"/>
                </a:cubicBezTo>
                <a:cubicBezTo>
                  <a:pt x="15" y="634"/>
                  <a:pt x="15" y="634"/>
                  <a:pt x="15" y="634"/>
                </a:cubicBezTo>
                <a:cubicBezTo>
                  <a:pt x="8" y="635"/>
                  <a:pt x="8" y="635"/>
                  <a:pt x="8" y="635"/>
                </a:cubicBezTo>
                <a:cubicBezTo>
                  <a:pt x="11" y="633"/>
                  <a:pt x="17" y="640"/>
                  <a:pt x="15" y="627"/>
                </a:cubicBezTo>
                <a:cubicBezTo>
                  <a:pt x="23" y="625"/>
                  <a:pt x="23" y="625"/>
                  <a:pt x="23" y="625"/>
                </a:cubicBezTo>
                <a:cubicBezTo>
                  <a:pt x="28" y="621"/>
                  <a:pt x="28" y="621"/>
                  <a:pt x="28" y="621"/>
                </a:cubicBezTo>
                <a:cubicBezTo>
                  <a:pt x="31" y="621"/>
                  <a:pt x="31" y="621"/>
                  <a:pt x="31" y="621"/>
                </a:cubicBezTo>
                <a:cubicBezTo>
                  <a:pt x="30" y="620"/>
                  <a:pt x="35" y="621"/>
                  <a:pt x="31" y="618"/>
                </a:cubicBezTo>
                <a:cubicBezTo>
                  <a:pt x="29" y="617"/>
                  <a:pt x="29" y="617"/>
                  <a:pt x="29" y="617"/>
                </a:cubicBezTo>
                <a:cubicBezTo>
                  <a:pt x="27" y="617"/>
                  <a:pt x="38" y="614"/>
                  <a:pt x="25" y="618"/>
                </a:cubicBezTo>
                <a:cubicBezTo>
                  <a:pt x="30" y="615"/>
                  <a:pt x="30" y="615"/>
                  <a:pt x="30" y="615"/>
                </a:cubicBezTo>
                <a:cubicBezTo>
                  <a:pt x="31" y="615"/>
                  <a:pt x="31" y="616"/>
                  <a:pt x="32" y="615"/>
                </a:cubicBezTo>
                <a:cubicBezTo>
                  <a:pt x="32" y="614"/>
                  <a:pt x="32" y="614"/>
                  <a:pt x="32" y="614"/>
                </a:cubicBezTo>
                <a:cubicBezTo>
                  <a:pt x="27" y="612"/>
                  <a:pt x="27" y="612"/>
                  <a:pt x="27" y="612"/>
                </a:cubicBezTo>
                <a:cubicBezTo>
                  <a:pt x="32" y="610"/>
                  <a:pt x="32" y="610"/>
                  <a:pt x="32" y="610"/>
                </a:cubicBezTo>
                <a:cubicBezTo>
                  <a:pt x="35" y="606"/>
                  <a:pt x="40" y="614"/>
                  <a:pt x="39" y="604"/>
                </a:cubicBezTo>
                <a:cubicBezTo>
                  <a:pt x="37" y="600"/>
                  <a:pt x="37" y="600"/>
                  <a:pt x="37" y="600"/>
                </a:cubicBezTo>
                <a:cubicBezTo>
                  <a:pt x="40" y="600"/>
                  <a:pt x="40" y="600"/>
                  <a:pt x="40" y="600"/>
                </a:cubicBezTo>
                <a:cubicBezTo>
                  <a:pt x="39" y="598"/>
                  <a:pt x="39" y="598"/>
                  <a:pt x="39" y="598"/>
                </a:cubicBezTo>
                <a:cubicBezTo>
                  <a:pt x="41" y="598"/>
                  <a:pt x="41" y="598"/>
                  <a:pt x="41" y="598"/>
                </a:cubicBezTo>
                <a:cubicBezTo>
                  <a:pt x="42" y="600"/>
                  <a:pt x="42" y="600"/>
                  <a:pt x="42" y="600"/>
                </a:cubicBezTo>
                <a:cubicBezTo>
                  <a:pt x="43" y="600"/>
                  <a:pt x="43" y="600"/>
                  <a:pt x="43" y="600"/>
                </a:cubicBezTo>
                <a:cubicBezTo>
                  <a:pt x="43" y="602"/>
                  <a:pt x="43" y="602"/>
                  <a:pt x="43" y="602"/>
                </a:cubicBezTo>
                <a:cubicBezTo>
                  <a:pt x="47" y="602"/>
                  <a:pt x="47" y="602"/>
                  <a:pt x="47" y="602"/>
                </a:cubicBezTo>
                <a:cubicBezTo>
                  <a:pt x="39" y="606"/>
                  <a:pt x="39" y="606"/>
                  <a:pt x="39" y="606"/>
                </a:cubicBezTo>
                <a:cubicBezTo>
                  <a:pt x="38" y="610"/>
                  <a:pt x="38" y="610"/>
                  <a:pt x="38" y="610"/>
                </a:cubicBezTo>
                <a:cubicBezTo>
                  <a:pt x="42" y="610"/>
                  <a:pt x="42" y="610"/>
                  <a:pt x="42" y="610"/>
                </a:cubicBezTo>
                <a:cubicBezTo>
                  <a:pt x="47" y="608"/>
                  <a:pt x="47" y="608"/>
                  <a:pt x="47" y="608"/>
                </a:cubicBezTo>
                <a:cubicBezTo>
                  <a:pt x="51" y="603"/>
                  <a:pt x="51" y="603"/>
                  <a:pt x="51" y="603"/>
                </a:cubicBezTo>
                <a:cubicBezTo>
                  <a:pt x="56" y="600"/>
                  <a:pt x="56" y="600"/>
                  <a:pt x="56" y="600"/>
                </a:cubicBezTo>
                <a:cubicBezTo>
                  <a:pt x="60" y="595"/>
                  <a:pt x="60" y="595"/>
                  <a:pt x="60" y="595"/>
                </a:cubicBezTo>
                <a:cubicBezTo>
                  <a:pt x="59" y="595"/>
                  <a:pt x="59" y="595"/>
                  <a:pt x="59" y="595"/>
                </a:cubicBezTo>
                <a:cubicBezTo>
                  <a:pt x="62" y="595"/>
                  <a:pt x="63" y="592"/>
                  <a:pt x="64" y="594"/>
                </a:cubicBezTo>
                <a:cubicBezTo>
                  <a:pt x="66" y="592"/>
                  <a:pt x="66" y="592"/>
                  <a:pt x="66" y="592"/>
                </a:cubicBezTo>
                <a:cubicBezTo>
                  <a:pt x="63" y="589"/>
                  <a:pt x="63" y="589"/>
                  <a:pt x="63" y="589"/>
                </a:cubicBezTo>
                <a:cubicBezTo>
                  <a:pt x="55" y="591"/>
                  <a:pt x="55" y="591"/>
                  <a:pt x="55" y="591"/>
                </a:cubicBezTo>
                <a:cubicBezTo>
                  <a:pt x="56" y="595"/>
                  <a:pt x="56" y="595"/>
                  <a:pt x="56" y="595"/>
                </a:cubicBezTo>
                <a:cubicBezTo>
                  <a:pt x="55" y="594"/>
                  <a:pt x="55" y="594"/>
                  <a:pt x="55" y="594"/>
                </a:cubicBezTo>
                <a:cubicBezTo>
                  <a:pt x="50" y="597"/>
                  <a:pt x="50" y="597"/>
                  <a:pt x="50" y="597"/>
                </a:cubicBezTo>
                <a:cubicBezTo>
                  <a:pt x="47" y="593"/>
                  <a:pt x="62" y="600"/>
                  <a:pt x="45" y="595"/>
                </a:cubicBezTo>
                <a:cubicBezTo>
                  <a:pt x="50" y="593"/>
                  <a:pt x="50" y="593"/>
                  <a:pt x="50" y="593"/>
                </a:cubicBezTo>
                <a:cubicBezTo>
                  <a:pt x="43" y="594"/>
                  <a:pt x="52" y="586"/>
                  <a:pt x="41" y="588"/>
                </a:cubicBezTo>
                <a:cubicBezTo>
                  <a:pt x="42" y="588"/>
                  <a:pt x="47" y="587"/>
                  <a:pt x="41" y="585"/>
                </a:cubicBezTo>
                <a:cubicBezTo>
                  <a:pt x="39" y="585"/>
                  <a:pt x="39" y="585"/>
                  <a:pt x="39" y="585"/>
                </a:cubicBezTo>
                <a:cubicBezTo>
                  <a:pt x="43" y="581"/>
                  <a:pt x="43" y="581"/>
                  <a:pt x="43" y="581"/>
                </a:cubicBezTo>
                <a:cubicBezTo>
                  <a:pt x="44" y="580"/>
                  <a:pt x="45" y="579"/>
                  <a:pt x="45" y="581"/>
                </a:cubicBezTo>
                <a:cubicBezTo>
                  <a:pt x="44" y="589"/>
                  <a:pt x="44" y="589"/>
                  <a:pt x="44" y="589"/>
                </a:cubicBezTo>
                <a:cubicBezTo>
                  <a:pt x="49" y="591"/>
                  <a:pt x="49" y="591"/>
                  <a:pt x="49" y="591"/>
                </a:cubicBezTo>
                <a:cubicBezTo>
                  <a:pt x="49" y="589"/>
                  <a:pt x="49" y="589"/>
                  <a:pt x="49" y="589"/>
                </a:cubicBezTo>
                <a:cubicBezTo>
                  <a:pt x="55" y="589"/>
                  <a:pt x="55" y="589"/>
                  <a:pt x="55" y="589"/>
                </a:cubicBezTo>
                <a:cubicBezTo>
                  <a:pt x="56" y="590"/>
                  <a:pt x="56" y="590"/>
                  <a:pt x="56" y="590"/>
                </a:cubicBezTo>
                <a:cubicBezTo>
                  <a:pt x="56" y="590"/>
                  <a:pt x="59" y="597"/>
                  <a:pt x="57" y="587"/>
                </a:cubicBezTo>
                <a:cubicBezTo>
                  <a:pt x="50" y="585"/>
                  <a:pt x="50" y="585"/>
                  <a:pt x="50" y="585"/>
                </a:cubicBezTo>
                <a:cubicBezTo>
                  <a:pt x="52" y="582"/>
                  <a:pt x="52" y="582"/>
                  <a:pt x="52" y="582"/>
                </a:cubicBezTo>
                <a:cubicBezTo>
                  <a:pt x="51" y="581"/>
                  <a:pt x="51" y="581"/>
                  <a:pt x="51" y="581"/>
                </a:cubicBezTo>
                <a:cubicBezTo>
                  <a:pt x="50" y="580"/>
                  <a:pt x="50" y="580"/>
                  <a:pt x="50" y="580"/>
                </a:cubicBezTo>
                <a:cubicBezTo>
                  <a:pt x="47" y="580"/>
                  <a:pt x="47" y="580"/>
                  <a:pt x="47" y="580"/>
                </a:cubicBezTo>
                <a:cubicBezTo>
                  <a:pt x="45" y="580"/>
                  <a:pt x="45" y="580"/>
                  <a:pt x="45" y="580"/>
                </a:cubicBezTo>
                <a:cubicBezTo>
                  <a:pt x="51" y="573"/>
                  <a:pt x="51" y="573"/>
                  <a:pt x="51" y="573"/>
                </a:cubicBezTo>
                <a:cubicBezTo>
                  <a:pt x="49" y="571"/>
                  <a:pt x="49" y="571"/>
                  <a:pt x="49" y="571"/>
                </a:cubicBezTo>
                <a:cubicBezTo>
                  <a:pt x="49" y="570"/>
                  <a:pt x="57" y="574"/>
                  <a:pt x="43" y="572"/>
                </a:cubicBezTo>
                <a:cubicBezTo>
                  <a:pt x="43" y="570"/>
                  <a:pt x="43" y="570"/>
                  <a:pt x="43" y="570"/>
                </a:cubicBezTo>
                <a:cubicBezTo>
                  <a:pt x="39" y="569"/>
                  <a:pt x="39" y="569"/>
                  <a:pt x="39" y="569"/>
                </a:cubicBezTo>
                <a:cubicBezTo>
                  <a:pt x="37" y="569"/>
                  <a:pt x="37" y="569"/>
                  <a:pt x="37" y="569"/>
                </a:cubicBezTo>
                <a:cubicBezTo>
                  <a:pt x="35" y="570"/>
                  <a:pt x="41" y="562"/>
                  <a:pt x="34" y="571"/>
                </a:cubicBezTo>
                <a:cubicBezTo>
                  <a:pt x="33" y="570"/>
                  <a:pt x="33" y="570"/>
                  <a:pt x="33" y="570"/>
                </a:cubicBezTo>
                <a:cubicBezTo>
                  <a:pt x="39" y="565"/>
                  <a:pt x="39" y="565"/>
                  <a:pt x="39" y="565"/>
                </a:cubicBezTo>
                <a:cubicBezTo>
                  <a:pt x="41" y="567"/>
                  <a:pt x="41" y="567"/>
                  <a:pt x="41" y="567"/>
                </a:cubicBezTo>
                <a:cubicBezTo>
                  <a:pt x="45" y="567"/>
                  <a:pt x="45" y="567"/>
                  <a:pt x="45" y="567"/>
                </a:cubicBezTo>
                <a:cubicBezTo>
                  <a:pt x="49" y="560"/>
                  <a:pt x="49" y="560"/>
                  <a:pt x="49" y="560"/>
                </a:cubicBezTo>
                <a:cubicBezTo>
                  <a:pt x="60" y="553"/>
                  <a:pt x="60" y="553"/>
                  <a:pt x="60" y="553"/>
                </a:cubicBezTo>
                <a:cubicBezTo>
                  <a:pt x="60" y="553"/>
                  <a:pt x="62" y="552"/>
                  <a:pt x="59" y="552"/>
                </a:cubicBezTo>
                <a:cubicBezTo>
                  <a:pt x="56" y="553"/>
                  <a:pt x="56" y="553"/>
                  <a:pt x="56" y="553"/>
                </a:cubicBezTo>
                <a:cubicBezTo>
                  <a:pt x="54" y="552"/>
                  <a:pt x="54" y="552"/>
                  <a:pt x="54" y="552"/>
                </a:cubicBezTo>
                <a:cubicBezTo>
                  <a:pt x="56" y="550"/>
                  <a:pt x="56" y="550"/>
                  <a:pt x="56" y="550"/>
                </a:cubicBezTo>
                <a:cubicBezTo>
                  <a:pt x="53" y="544"/>
                  <a:pt x="53" y="544"/>
                  <a:pt x="53" y="544"/>
                </a:cubicBezTo>
                <a:cubicBezTo>
                  <a:pt x="51" y="543"/>
                  <a:pt x="51" y="543"/>
                  <a:pt x="51" y="543"/>
                </a:cubicBezTo>
                <a:cubicBezTo>
                  <a:pt x="50" y="544"/>
                  <a:pt x="50" y="544"/>
                  <a:pt x="50" y="544"/>
                </a:cubicBezTo>
                <a:cubicBezTo>
                  <a:pt x="49" y="543"/>
                  <a:pt x="49" y="543"/>
                  <a:pt x="49" y="543"/>
                </a:cubicBezTo>
                <a:cubicBezTo>
                  <a:pt x="50" y="541"/>
                  <a:pt x="50" y="541"/>
                  <a:pt x="50" y="541"/>
                </a:cubicBezTo>
                <a:cubicBezTo>
                  <a:pt x="45" y="542"/>
                  <a:pt x="45" y="542"/>
                  <a:pt x="45" y="542"/>
                </a:cubicBezTo>
                <a:cubicBezTo>
                  <a:pt x="43" y="544"/>
                  <a:pt x="43" y="544"/>
                  <a:pt x="43" y="544"/>
                </a:cubicBezTo>
                <a:cubicBezTo>
                  <a:pt x="42" y="548"/>
                  <a:pt x="42" y="548"/>
                  <a:pt x="42" y="548"/>
                </a:cubicBezTo>
                <a:cubicBezTo>
                  <a:pt x="44" y="549"/>
                  <a:pt x="44" y="549"/>
                  <a:pt x="44" y="549"/>
                </a:cubicBezTo>
                <a:cubicBezTo>
                  <a:pt x="43" y="551"/>
                  <a:pt x="43" y="551"/>
                  <a:pt x="43" y="551"/>
                </a:cubicBezTo>
                <a:cubicBezTo>
                  <a:pt x="44" y="552"/>
                  <a:pt x="44" y="552"/>
                  <a:pt x="44" y="552"/>
                </a:cubicBezTo>
                <a:cubicBezTo>
                  <a:pt x="43" y="551"/>
                  <a:pt x="38" y="553"/>
                  <a:pt x="39" y="549"/>
                </a:cubicBezTo>
                <a:cubicBezTo>
                  <a:pt x="36" y="546"/>
                  <a:pt x="46" y="549"/>
                  <a:pt x="38" y="545"/>
                </a:cubicBezTo>
                <a:cubicBezTo>
                  <a:pt x="38" y="543"/>
                  <a:pt x="38" y="543"/>
                  <a:pt x="38" y="543"/>
                </a:cubicBezTo>
                <a:cubicBezTo>
                  <a:pt x="40" y="540"/>
                  <a:pt x="43" y="544"/>
                  <a:pt x="42" y="540"/>
                </a:cubicBezTo>
                <a:cubicBezTo>
                  <a:pt x="40" y="540"/>
                  <a:pt x="40" y="540"/>
                  <a:pt x="40" y="540"/>
                </a:cubicBezTo>
                <a:cubicBezTo>
                  <a:pt x="39" y="538"/>
                  <a:pt x="39" y="538"/>
                  <a:pt x="39" y="538"/>
                </a:cubicBezTo>
                <a:cubicBezTo>
                  <a:pt x="45" y="536"/>
                  <a:pt x="45" y="536"/>
                  <a:pt x="45" y="536"/>
                </a:cubicBezTo>
                <a:cubicBezTo>
                  <a:pt x="47" y="530"/>
                  <a:pt x="49" y="528"/>
                  <a:pt x="57" y="527"/>
                </a:cubicBezTo>
                <a:cubicBezTo>
                  <a:pt x="60" y="524"/>
                  <a:pt x="60" y="524"/>
                  <a:pt x="60" y="524"/>
                </a:cubicBezTo>
                <a:cubicBezTo>
                  <a:pt x="63" y="524"/>
                  <a:pt x="63" y="524"/>
                  <a:pt x="63" y="524"/>
                </a:cubicBezTo>
                <a:cubicBezTo>
                  <a:pt x="64" y="522"/>
                  <a:pt x="64" y="522"/>
                  <a:pt x="64" y="522"/>
                </a:cubicBezTo>
                <a:cubicBezTo>
                  <a:pt x="70" y="519"/>
                  <a:pt x="70" y="519"/>
                  <a:pt x="70" y="519"/>
                </a:cubicBezTo>
                <a:cubicBezTo>
                  <a:pt x="83" y="511"/>
                  <a:pt x="83" y="511"/>
                  <a:pt x="83" y="511"/>
                </a:cubicBezTo>
                <a:cubicBezTo>
                  <a:pt x="84" y="508"/>
                  <a:pt x="84" y="508"/>
                  <a:pt x="84" y="508"/>
                </a:cubicBezTo>
                <a:cubicBezTo>
                  <a:pt x="87" y="509"/>
                  <a:pt x="87" y="509"/>
                  <a:pt x="87" y="509"/>
                </a:cubicBezTo>
                <a:cubicBezTo>
                  <a:pt x="88" y="509"/>
                  <a:pt x="88" y="512"/>
                  <a:pt x="89" y="508"/>
                </a:cubicBezTo>
                <a:cubicBezTo>
                  <a:pt x="88" y="508"/>
                  <a:pt x="88" y="508"/>
                  <a:pt x="88" y="508"/>
                </a:cubicBezTo>
                <a:cubicBezTo>
                  <a:pt x="95" y="505"/>
                  <a:pt x="95" y="505"/>
                  <a:pt x="95" y="505"/>
                </a:cubicBezTo>
                <a:cubicBezTo>
                  <a:pt x="93" y="503"/>
                  <a:pt x="93" y="503"/>
                  <a:pt x="93" y="503"/>
                </a:cubicBezTo>
                <a:cubicBezTo>
                  <a:pt x="97" y="503"/>
                  <a:pt x="97" y="503"/>
                  <a:pt x="97" y="503"/>
                </a:cubicBezTo>
                <a:cubicBezTo>
                  <a:pt x="95" y="500"/>
                  <a:pt x="95" y="500"/>
                  <a:pt x="95" y="500"/>
                </a:cubicBezTo>
                <a:cubicBezTo>
                  <a:pt x="98" y="498"/>
                  <a:pt x="98" y="498"/>
                  <a:pt x="98" y="498"/>
                </a:cubicBezTo>
                <a:cubicBezTo>
                  <a:pt x="101" y="500"/>
                  <a:pt x="101" y="500"/>
                  <a:pt x="101" y="500"/>
                </a:cubicBezTo>
                <a:cubicBezTo>
                  <a:pt x="101" y="496"/>
                  <a:pt x="101" y="496"/>
                  <a:pt x="101" y="496"/>
                </a:cubicBezTo>
                <a:cubicBezTo>
                  <a:pt x="101" y="498"/>
                  <a:pt x="101" y="498"/>
                  <a:pt x="101" y="498"/>
                </a:cubicBezTo>
                <a:cubicBezTo>
                  <a:pt x="103" y="498"/>
                  <a:pt x="103" y="498"/>
                  <a:pt x="103" y="498"/>
                </a:cubicBezTo>
                <a:cubicBezTo>
                  <a:pt x="112" y="495"/>
                  <a:pt x="112" y="495"/>
                  <a:pt x="112" y="495"/>
                </a:cubicBezTo>
                <a:cubicBezTo>
                  <a:pt x="115" y="493"/>
                  <a:pt x="115" y="493"/>
                  <a:pt x="115" y="493"/>
                </a:cubicBezTo>
                <a:cubicBezTo>
                  <a:pt x="123" y="489"/>
                  <a:pt x="123" y="489"/>
                  <a:pt x="123" y="489"/>
                </a:cubicBezTo>
                <a:cubicBezTo>
                  <a:pt x="123" y="487"/>
                  <a:pt x="123" y="487"/>
                  <a:pt x="123" y="487"/>
                </a:cubicBezTo>
                <a:cubicBezTo>
                  <a:pt x="125" y="488"/>
                  <a:pt x="125" y="488"/>
                  <a:pt x="125" y="488"/>
                </a:cubicBezTo>
                <a:cubicBezTo>
                  <a:pt x="129" y="483"/>
                  <a:pt x="127" y="493"/>
                  <a:pt x="132" y="484"/>
                </a:cubicBezTo>
                <a:cubicBezTo>
                  <a:pt x="124" y="484"/>
                  <a:pt x="124" y="484"/>
                  <a:pt x="124" y="484"/>
                </a:cubicBezTo>
                <a:cubicBezTo>
                  <a:pt x="125" y="483"/>
                  <a:pt x="125" y="483"/>
                  <a:pt x="125" y="483"/>
                </a:cubicBezTo>
                <a:cubicBezTo>
                  <a:pt x="130" y="482"/>
                  <a:pt x="130" y="482"/>
                  <a:pt x="130" y="482"/>
                </a:cubicBezTo>
                <a:cubicBezTo>
                  <a:pt x="135" y="482"/>
                  <a:pt x="135" y="482"/>
                  <a:pt x="135" y="482"/>
                </a:cubicBezTo>
                <a:cubicBezTo>
                  <a:pt x="146" y="478"/>
                  <a:pt x="146" y="478"/>
                  <a:pt x="146" y="478"/>
                </a:cubicBezTo>
                <a:cubicBezTo>
                  <a:pt x="153" y="475"/>
                  <a:pt x="153" y="475"/>
                  <a:pt x="153" y="475"/>
                </a:cubicBezTo>
                <a:cubicBezTo>
                  <a:pt x="155" y="473"/>
                  <a:pt x="155" y="473"/>
                  <a:pt x="155" y="473"/>
                </a:cubicBezTo>
                <a:cubicBezTo>
                  <a:pt x="154" y="468"/>
                  <a:pt x="154" y="468"/>
                  <a:pt x="154" y="468"/>
                </a:cubicBezTo>
                <a:cubicBezTo>
                  <a:pt x="157" y="468"/>
                  <a:pt x="157" y="468"/>
                  <a:pt x="157" y="468"/>
                </a:cubicBezTo>
                <a:cubicBezTo>
                  <a:pt x="156" y="470"/>
                  <a:pt x="156" y="470"/>
                  <a:pt x="156" y="470"/>
                </a:cubicBezTo>
                <a:cubicBezTo>
                  <a:pt x="158" y="471"/>
                  <a:pt x="158" y="471"/>
                  <a:pt x="158" y="471"/>
                </a:cubicBezTo>
                <a:cubicBezTo>
                  <a:pt x="160" y="472"/>
                  <a:pt x="161" y="470"/>
                  <a:pt x="161" y="470"/>
                </a:cubicBezTo>
                <a:cubicBezTo>
                  <a:pt x="156" y="466"/>
                  <a:pt x="170" y="468"/>
                  <a:pt x="158" y="466"/>
                </a:cubicBezTo>
                <a:cubicBezTo>
                  <a:pt x="163" y="467"/>
                  <a:pt x="163" y="467"/>
                  <a:pt x="163" y="467"/>
                </a:cubicBezTo>
                <a:cubicBezTo>
                  <a:pt x="162" y="465"/>
                  <a:pt x="162" y="465"/>
                  <a:pt x="162" y="465"/>
                </a:cubicBezTo>
                <a:cubicBezTo>
                  <a:pt x="167" y="467"/>
                  <a:pt x="167" y="467"/>
                  <a:pt x="167" y="467"/>
                </a:cubicBezTo>
                <a:cubicBezTo>
                  <a:pt x="169" y="468"/>
                  <a:pt x="168" y="465"/>
                  <a:pt x="171" y="466"/>
                </a:cubicBezTo>
                <a:cubicBezTo>
                  <a:pt x="167" y="464"/>
                  <a:pt x="167" y="464"/>
                  <a:pt x="167" y="464"/>
                </a:cubicBezTo>
                <a:cubicBezTo>
                  <a:pt x="157" y="463"/>
                  <a:pt x="157" y="463"/>
                  <a:pt x="157" y="463"/>
                </a:cubicBezTo>
                <a:cubicBezTo>
                  <a:pt x="152" y="461"/>
                  <a:pt x="152" y="461"/>
                  <a:pt x="152" y="461"/>
                </a:cubicBezTo>
                <a:cubicBezTo>
                  <a:pt x="143" y="462"/>
                  <a:pt x="143" y="462"/>
                  <a:pt x="143" y="462"/>
                </a:cubicBezTo>
                <a:cubicBezTo>
                  <a:pt x="140" y="460"/>
                  <a:pt x="140" y="460"/>
                  <a:pt x="140" y="460"/>
                </a:cubicBezTo>
                <a:cubicBezTo>
                  <a:pt x="139" y="462"/>
                  <a:pt x="139" y="462"/>
                  <a:pt x="139" y="462"/>
                </a:cubicBezTo>
                <a:cubicBezTo>
                  <a:pt x="139" y="461"/>
                  <a:pt x="139" y="461"/>
                  <a:pt x="139" y="461"/>
                </a:cubicBezTo>
                <a:cubicBezTo>
                  <a:pt x="136" y="461"/>
                  <a:pt x="136" y="461"/>
                  <a:pt x="136" y="461"/>
                </a:cubicBezTo>
                <a:cubicBezTo>
                  <a:pt x="138" y="459"/>
                  <a:pt x="138" y="459"/>
                  <a:pt x="138" y="459"/>
                </a:cubicBezTo>
                <a:cubicBezTo>
                  <a:pt x="130" y="457"/>
                  <a:pt x="130" y="457"/>
                  <a:pt x="130" y="457"/>
                </a:cubicBezTo>
                <a:cubicBezTo>
                  <a:pt x="121" y="461"/>
                  <a:pt x="121" y="461"/>
                  <a:pt x="121" y="461"/>
                </a:cubicBezTo>
                <a:cubicBezTo>
                  <a:pt x="119" y="459"/>
                  <a:pt x="119" y="459"/>
                  <a:pt x="119" y="459"/>
                </a:cubicBezTo>
                <a:cubicBezTo>
                  <a:pt x="116" y="462"/>
                  <a:pt x="116" y="462"/>
                  <a:pt x="116" y="462"/>
                </a:cubicBezTo>
                <a:cubicBezTo>
                  <a:pt x="111" y="462"/>
                  <a:pt x="111" y="462"/>
                  <a:pt x="111" y="462"/>
                </a:cubicBezTo>
                <a:cubicBezTo>
                  <a:pt x="103" y="470"/>
                  <a:pt x="103" y="470"/>
                  <a:pt x="103" y="470"/>
                </a:cubicBezTo>
                <a:cubicBezTo>
                  <a:pt x="105" y="470"/>
                  <a:pt x="105" y="470"/>
                  <a:pt x="105" y="470"/>
                </a:cubicBezTo>
                <a:cubicBezTo>
                  <a:pt x="109" y="470"/>
                  <a:pt x="109" y="470"/>
                  <a:pt x="109" y="470"/>
                </a:cubicBezTo>
                <a:cubicBezTo>
                  <a:pt x="110" y="472"/>
                  <a:pt x="110" y="472"/>
                  <a:pt x="110" y="472"/>
                </a:cubicBezTo>
                <a:cubicBezTo>
                  <a:pt x="115" y="475"/>
                  <a:pt x="115" y="475"/>
                  <a:pt x="115" y="475"/>
                </a:cubicBezTo>
                <a:cubicBezTo>
                  <a:pt x="113" y="475"/>
                  <a:pt x="113" y="475"/>
                  <a:pt x="113" y="475"/>
                </a:cubicBezTo>
                <a:cubicBezTo>
                  <a:pt x="108" y="472"/>
                  <a:pt x="108" y="472"/>
                  <a:pt x="108" y="472"/>
                </a:cubicBezTo>
                <a:cubicBezTo>
                  <a:pt x="107" y="473"/>
                  <a:pt x="107" y="473"/>
                  <a:pt x="107" y="473"/>
                </a:cubicBezTo>
                <a:cubicBezTo>
                  <a:pt x="107" y="474"/>
                  <a:pt x="107" y="474"/>
                  <a:pt x="107" y="474"/>
                </a:cubicBezTo>
                <a:cubicBezTo>
                  <a:pt x="106" y="472"/>
                  <a:pt x="106" y="472"/>
                  <a:pt x="106" y="472"/>
                </a:cubicBezTo>
                <a:cubicBezTo>
                  <a:pt x="104" y="472"/>
                  <a:pt x="104" y="472"/>
                  <a:pt x="104" y="472"/>
                </a:cubicBezTo>
                <a:cubicBezTo>
                  <a:pt x="105" y="472"/>
                  <a:pt x="105" y="472"/>
                  <a:pt x="105" y="472"/>
                </a:cubicBezTo>
                <a:cubicBezTo>
                  <a:pt x="103" y="470"/>
                  <a:pt x="103" y="470"/>
                  <a:pt x="103" y="470"/>
                </a:cubicBezTo>
                <a:cubicBezTo>
                  <a:pt x="96" y="471"/>
                  <a:pt x="96" y="471"/>
                  <a:pt x="96" y="471"/>
                </a:cubicBezTo>
                <a:cubicBezTo>
                  <a:pt x="91" y="474"/>
                  <a:pt x="91" y="474"/>
                  <a:pt x="91" y="474"/>
                </a:cubicBezTo>
                <a:cubicBezTo>
                  <a:pt x="90" y="473"/>
                  <a:pt x="99" y="474"/>
                  <a:pt x="88" y="474"/>
                </a:cubicBezTo>
                <a:cubicBezTo>
                  <a:pt x="87" y="478"/>
                  <a:pt x="95" y="471"/>
                  <a:pt x="89" y="478"/>
                </a:cubicBezTo>
                <a:cubicBezTo>
                  <a:pt x="84" y="476"/>
                  <a:pt x="84" y="476"/>
                  <a:pt x="84" y="476"/>
                </a:cubicBezTo>
                <a:cubicBezTo>
                  <a:pt x="84" y="475"/>
                  <a:pt x="84" y="475"/>
                  <a:pt x="84" y="475"/>
                </a:cubicBezTo>
                <a:cubicBezTo>
                  <a:pt x="74" y="479"/>
                  <a:pt x="74" y="479"/>
                  <a:pt x="74" y="479"/>
                </a:cubicBezTo>
                <a:cubicBezTo>
                  <a:pt x="76" y="480"/>
                  <a:pt x="76" y="480"/>
                  <a:pt x="76" y="480"/>
                </a:cubicBezTo>
                <a:cubicBezTo>
                  <a:pt x="73" y="481"/>
                  <a:pt x="73" y="481"/>
                  <a:pt x="73" y="481"/>
                </a:cubicBezTo>
                <a:cubicBezTo>
                  <a:pt x="73" y="482"/>
                  <a:pt x="73" y="482"/>
                  <a:pt x="73" y="482"/>
                </a:cubicBezTo>
                <a:cubicBezTo>
                  <a:pt x="68" y="484"/>
                  <a:pt x="68" y="484"/>
                  <a:pt x="68" y="484"/>
                </a:cubicBezTo>
                <a:cubicBezTo>
                  <a:pt x="67" y="485"/>
                  <a:pt x="66" y="490"/>
                  <a:pt x="63" y="488"/>
                </a:cubicBezTo>
                <a:cubicBezTo>
                  <a:pt x="63" y="489"/>
                  <a:pt x="67" y="488"/>
                  <a:pt x="63" y="491"/>
                </a:cubicBezTo>
                <a:cubicBezTo>
                  <a:pt x="65" y="491"/>
                  <a:pt x="65" y="491"/>
                  <a:pt x="65" y="491"/>
                </a:cubicBezTo>
                <a:cubicBezTo>
                  <a:pt x="65" y="491"/>
                  <a:pt x="67" y="489"/>
                  <a:pt x="64" y="492"/>
                </a:cubicBezTo>
                <a:cubicBezTo>
                  <a:pt x="62" y="491"/>
                  <a:pt x="62" y="491"/>
                  <a:pt x="62" y="491"/>
                </a:cubicBezTo>
                <a:cubicBezTo>
                  <a:pt x="57" y="491"/>
                  <a:pt x="57" y="491"/>
                  <a:pt x="57" y="491"/>
                </a:cubicBezTo>
                <a:cubicBezTo>
                  <a:pt x="56" y="489"/>
                  <a:pt x="72" y="489"/>
                  <a:pt x="52" y="495"/>
                </a:cubicBezTo>
                <a:cubicBezTo>
                  <a:pt x="48" y="495"/>
                  <a:pt x="48" y="495"/>
                  <a:pt x="48" y="495"/>
                </a:cubicBezTo>
                <a:cubicBezTo>
                  <a:pt x="49" y="494"/>
                  <a:pt x="49" y="494"/>
                  <a:pt x="49" y="494"/>
                </a:cubicBezTo>
                <a:cubicBezTo>
                  <a:pt x="46" y="491"/>
                  <a:pt x="46" y="491"/>
                  <a:pt x="46" y="491"/>
                </a:cubicBezTo>
                <a:cubicBezTo>
                  <a:pt x="50" y="491"/>
                  <a:pt x="50" y="491"/>
                  <a:pt x="50" y="491"/>
                </a:cubicBezTo>
                <a:cubicBezTo>
                  <a:pt x="54" y="487"/>
                  <a:pt x="54" y="487"/>
                  <a:pt x="54" y="487"/>
                </a:cubicBezTo>
                <a:cubicBezTo>
                  <a:pt x="48" y="483"/>
                  <a:pt x="48" y="483"/>
                  <a:pt x="48" y="483"/>
                </a:cubicBezTo>
                <a:cubicBezTo>
                  <a:pt x="44" y="483"/>
                  <a:pt x="44" y="483"/>
                  <a:pt x="44" y="483"/>
                </a:cubicBezTo>
                <a:cubicBezTo>
                  <a:pt x="45" y="481"/>
                  <a:pt x="45" y="481"/>
                  <a:pt x="45" y="481"/>
                </a:cubicBezTo>
                <a:cubicBezTo>
                  <a:pt x="50" y="483"/>
                  <a:pt x="50" y="483"/>
                  <a:pt x="50" y="483"/>
                </a:cubicBezTo>
                <a:cubicBezTo>
                  <a:pt x="49" y="478"/>
                  <a:pt x="49" y="478"/>
                  <a:pt x="49" y="478"/>
                </a:cubicBezTo>
                <a:cubicBezTo>
                  <a:pt x="56" y="475"/>
                  <a:pt x="56" y="475"/>
                  <a:pt x="56" y="475"/>
                </a:cubicBezTo>
                <a:cubicBezTo>
                  <a:pt x="56" y="477"/>
                  <a:pt x="56" y="477"/>
                  <a:pt x="56" y="477"/>
                </a:cubicBezTo>
                <a:cubicBezTo>
                  <a:pt x="58" y="477"/>
                  <a:pt x="58" y="477"/>
                  <a:pt x="58" y="477"/>
                </a:cubicBezTo>
                <a:cubicBezTo>
                  <a:pt x="56" y="479"/>
                  <a:pt x="56" y="479"/>
                  <a:pt x="56" y="479"/>
                </a:cubicBezTo>
                <a:cubicBezTo>
                  <a:pt x="58" y="479"/>
                  <a:pt x="58" y="479"/>
                  <a:pt x="58" y="479"/>
                </a:cubicBezTo>
                <a:cubicBezTo>
                  <a:pt x="60" y="479"/>
                  <a:pt x="60" y="479"/>
                  <a:pt x="60" y="479"/>
                </a:cubicBezTo>
                <a:cubicBezTo>
                  <a:pt x="60" y="478"/>
                  <a:pt x="60" y="478"/>
                  <a:pt x="60" y="478"/>
                </a:cubicBezTo>
                <a:cubicBezTo>
                  <a:pt x="64" y="481"/>
                  <a:pt x="64" y="481"/>
                  <a:pt x="64" y="481"/>
                </a:cubicBezTo>
                <a:cubicBezTo>
                  <a:pt x="70" y="478"/>
                  <a:pt x="70" y="478"/>
                  <a:pt x="70" y="478"/>
                </a:cubicBezTo>
                <a:cubicBezTo>
                  <a:pt x="67" y="473"/>
                  <a:pt x="67" y="473"/>
                  <a:pt x="67" y="473"/>
                </a:cubicBezTo>
                <a:cubicBezTo>
                  <a:pt x="70" y="471"/>
                  <a:pt x="70" y="471"/>
                  <a:pt x="70" y="471"/>
                </a:cubicBezTo>
                <a:cubicBezTo>
                  <a:pt x="72" y="470"/>
                  <a:pt x="63" y="476"/>
                  <a:pt x="74" y="472"/>
                </a:cubicBezTo>
                <a:cubicBezTo>
                  <a:pt x="72" y="470"/>
                  <a:pt x="72" y="470"/>
                  <a:pt x="72" y="470"/>
                </a:cubicBezTo>
                <a:cubicBezTo>
                  <a:pt x="77" y="469"/>
                  <a:pt x="77" y="469"/>
                  <a:pt x="77" y="469"/>
                </a:cubicBezTo>
                <a:cubicBezTo>
                  <a:pt x="75" y="467"/>
                  <a:pt x="75" y="467"/>
                  <a:pt x="75" y="467"/>
                </a:cubicBezTo>
                <a:cubicBezTo>
                  <a:pt x="70" y="468"/>
                  <a:pt x="70" y="468"/>
                  <a:pt x="70" y="468"/>
                </a:cubicBezTo>
                <a:cubicBezTo>
                  <a:pt x="71" y="466"/>
                  <a:pt x="71" y="466"/>
                  <a:pt x="71" y="466"/>
                </a:cubicBezTo>
                <a:cubicBezTo>
                  <a:pt x="74" y="466"/>
                  <a:pt x="74" y="466"/>
                  <a:pt x="74" y="466"/>
                </a:cubicBezTo>
                <a:cubicBezTo>
                  <a:pt x="73" y="464"/>
                  <a:pt x="69" y="475"/>
                  <a:pt x="74" y="462"/>
                </a:cubicBezTo>
                <a:cubicBezTo>
                  <a:pt x="77" y="461"/>
                  <a:pt x="77" y="461"/>
                  <a:pt x="77" y="461"/>
                </a:cubicBezTo>
                <a:cubicBezTo>
                  <a:pt x="78" y="463"/>
                  <a:pt x="69" y="465"/>
                  <a:pt x="77" y="465"/>
                </a:cubicBezTo>
                <a:cubicBezTo>
                  <a:pt x="77" y="464"/>
                  <a:pt x="77" y="464"/>
                  <a:pt x="77" y="464"/>
                </a:cubicBezTo>
                <a:cubicBezTo>
                  <a:pt x="78" y="464"/>
                  <a:pt x="70" y="470"/>
                  <a:pt x="81" y="465"/>
                </a:cubicBezTo>
                <a:cubicBezTo>
                  <a:pt x="83" y="464"/>
                  <a:pt x="83" y="464"/>
                  <a:pt x="83" y="464"/>
                </a:cubicBezTo>
                <a:cubicBezTo>
                  <a:pt x="81" y="462"/>
                  <a:pt x="81" y="462"/>
                  <a:pt x="81" y="462"/>
                </a:cubicBezTo>
                <a:cubicBezTo>
                  <a:pt x="87" y="460"/>
                  <a:pt x="87" y="460"/>
                  <a:pt x="87" y="460"/>
                </a:cubicBezTo>
                <a:cubicBezTo>
                  <a:pt x="88" y="460"/>
                  <a:pt x="84" y="462"/>
                  <a:pt x="88" y="459"/>
                </a:cubicBezTo>
                <a:cubicBezTo>
                  <a:pt x="91" y="464"/>
                  <a:pt x="74" y="458"/>
                  <a:pt x="94" y="461"/>
                </a:cubicBezTo>
                <a:cubicBezTo>
                  <a:pt x="95" y="459"/>
                  <a:pt x="95" y="459"/>
                  <a:pt x="95" y="459"/>
                </a:cubicBezTo>
                <a:cubicBezTo>
                  <a:pt x="88" y="456"/>
                  <a:pt x="88" y="456"/>
                  <a:pt x="88" y="456"/>
                </a:cubicBezTo>
                <a:cubicBezTo>
                  <a:pt x="88" y="454"/>
                  <a:pt x="88" y="454"/>
                  <a:pt x="88" y="454"/>
                </a:cubicBezTo>
                <a:cubicBezTo>
                  <a:pt x="87" y="453"/>
                  <a:pt x="87" y="453"/>
                  <a:pt x="87" y="453"/>
                </a:cubicBezTo>
                <a:cubicBezTo>
                  <a:pt x="91" y="451"/>
                  <a:pt x="91" y="451"/>
                  <a:pt x="91" y="451"/>
                </a:cubicBezTo>
                <a:cubicBezTo>
                  <a:pt x="92" y="455"/>
                  <a:pt x="92" y="455"/>
                  <a:pt x="92" y="455"/>
                </a:cubicBezTo>
                <a:cubicBezTo>
                  <a:pt x="95" y="456"/>
                  <a:pt x="82" y="462"/>
                  <a:pt x="97" y="453"/>
                </a:cubicBezTo>
                <a:cubicBezTo>
                  <a:pt x="93" y="451"/>
                  <a:pt x="93" y="451"/>
                  <a:pt x="93" y="451"/>
                </a:cubicBezTo>
                <a:cubicBezTo>
                  <a:pt x="95" y="450"/>
                  <a:pt x="95" y="450"/>
                  <a:pt x="95" y="450"/>
                </a:cubicBezTo>
                <a:cubicBezTo>
                  <a:pt x="96" y="451"/>
                  <a:pt x="88" y="453"/>
                  <a:pt x="98" y="451"/>
                </a:cubicBezTo>
                <a:cubicBezTo>
                  <a:pt x="96" y="449"/>
                  <a:pt x="96" y="449"/>
                  <a:pt x="96" y="449"/>
                </a:cubicBezTo>
                <a:cubicBezTo>
                  <a:pt x="92" y="448"/>
                  <a:pt x="92" y="448"/>
                  <a:pt x="92" y="448"/>
                </a:cubicBezTo>
                <a:cubicBezTo>
                  <a:pt x="95" y="444"/>
                  <a:pt x="95" y="444"/>
                  <a:pt x="95" y="444"/>
                </a:cubicBezTo>
                <a:cubicBezTo>
                  <a:pt x="98" y="443"/>
                  <a:pt x="98" y="443"/>
                  <a:pt x="98" y="443"/>
                </a:cubicBezTo>
                <a:cubicBezTo>
                  <a:pt x="99" y="443"/>
                  <a:pt x="99" y="443"/>
                  <a:pt x="99" y="443"/>
                </a:cubicBezTo>
                <a:cubicBezTo>
                  <a:pt x="100" y="439"/>
                  <a:pt x="94" y="447"/>
                  <a:pt x="101" y="439"/>
                </a:cubicBezTo>
                <a:cubicBezTo>
                  <a:pt x="106" y="437"/>
                  <a:pt x="100" y="447"/>
                  <a:pt x="106" y="438"/>
                </a:cubicBezTo>
                <a:cubicBezTo>
                  <a:pt x="109" y="439"/>
                  <a:pt x="109" y="439"/>
                  <a:pt x="109" y="439"/>
                </a:cubicBezTo>
                <a:cubicBezTo>
                  <a:pt x="113" y="438"/>
                  <a:pt x="113" y="438"/>
                  <a:pt x="113" y="438"/>
                </a:cubicBezTo>
                <a:cubicBezTo>
                  <a:pt x="115" y="437"/>
                  <a:pt x="102" y="445"/>
                  <a:pt x="119" y="437"/>
                </a:cubicBezTo>
                <a:cubicBezTo>
                  <a:pt x="119" y="437"/>
                  <a:pt x="114" y="436"/>
                  <a:pt x="120" y="437"/>
                </a:cubicBezTo>
                <a:cubicBezTo>
                  <a:pt x="124" y="433"/>
                  <a:pt x="124" y="433"/>
                  <a:pt x="124" y="433"/>
                </a:cubicBezTo>
                <a:cubicBezTo>
                  <a:pt x="122" y="431"/>
                  <a:pt x="122" y="431"/>
                  <a:pt x="122" y="431"/>
                </a:cubicBezTo>
                <a:cubicBezTo>
                  <a:pt x="119" y="431"/>
                  <a:pt x="122" y="436"/>
                  <a:pt x="117" y="433"/>
                </a:cubicBezTo>
                <a:cubicBezTo>
                  <a:pt x="117" y="430"/>
                  <a:pt x="117" y="430"/>
                  <a:pt x="117" y="430"/>
                </a:cubicBezTo>
                <a:cubicBezTo>
                  <a:pt x="121" y="430"/>
                  <a:pt x="121" y="430"/>
                  <a:pt x="121" y="430"/>
                </a:cubicBezTo>
                <a:cubicBezTo>
                  <a:pt x="121" y="429"/>
                  <a:pt x="121" y="429"/>
                  <a:pt x="121" y="429"/>
                </a:cubicBezTo>
                <a:cubicBezTo>
                  <a:pt x="122" y="428"/>
                  <a:pt x="122" y="428"/>
                  <a:pt x="122" y="428"/>
                </a:cubicBezTo>
                <a:cubicBezTo>
                  <a:pt x="129" y="430"/>
                  <a:pt x="129" y="430"/>
                  <a:pt x="129" y="430"/>
                </a:cubicBezTo>
                <a:cubicBezTo>
                  <a:pt x="129" y="428"/>
                  <a:pt x="129" y="428"/>
                  <a:pt x="129" y="428"/>
                </a:cubicBezTo>
                <a:cubicBezTo>
                  <a:pt x="130" y="428"/>
                  <a:pt x="130" y="428"/>
                  <a:pt x="130" y="428"/>
                </a:cubicBezTo>
                <a:cubicBezTo>
                  <a:pt x="144" y="423"/>
                  <a:pt x="144" y="423"/>
                  <a:pt x="144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47" y="421"/>
                  <a:pt x="147" y="421"/>
                  <a:pt x="147" y="421"/>
                </a:cubicBezTo>
                <a:cubicBezTo>
                  <a:pt x="136" y="420"/>
                  <a:pt x="136" y="420"/>
                  <a:pt x="136" y="420"/>
                </a:cubicBezTo>
                <a:cubicBezTo>
                  <a:pt x="139" y="419"/>
                  <a:pt x="139" y="419"/>
                  <a:pt x="139" y="419"/>
                </a:cubicBezTo>
                <a:cubicBezTo>
                  <a:pt x="135" y="418"/>
                  <a:pt x="135" y="418"/>
                  <a:pt x="135" y="418"/>
                </a:cubicBezTo>
                <a:cubicBezTo>
                  <a:pt x="137" y="416"/>
                  <a:pt x="137" y="416"/>
                  <a:pt x="137" y="416"/>
                </a:cubicBezTo>
                <a:cubicBezTo>
                  <a:pt x="146" y="413"/>
                  <a:pt x="146" y="413"/>
                  <a:pt x="146" y="413"/>
                </a:cubicBezTo>
                <a:cubicBezTo>
                  <a:pt x="146" y="409"/>
                  <a:pt x="146" y="409"/>
                  <a:pt x="146" y="409"/>
                </a:cubicBezTo>
                <a:cubicBezTo>
                  <a:pt x="146" y="408"/>
                  <a:pt x="142" y="411"/>
                  <a:pt x="147" y="409"/>
                </a:cubicBezTo>
                <a:cubicBezTo>
                  <a:pt x="146" y="408"/>
                  <a:pt x="146" y="408"/>
                  <a:pt x="146" y="408"/>
                </a:cubicBezTo>
                <a:cubicBezTo>
                  <a:pt x="138" y="411"/>
                  <a:pt x="144" y="416"/>
                  <a:pt x="126" y="417"/>
                </a:cubicBezTo>
                <a:cubicBezTo>
                  <a:pt x="124" y="419"/>
                  <a:pt x="125" y="423"/>
                  <a:pt x="120" y="421"/>
                </a:cubicBezTo>
                <a:cubicBezTo>
                  <a:pt x="121" y="422"/>
                  <a:pt x="121" y="422"/>
                  <a:pt x="121" y="422"/>
                </a:cubicBezTo>
                <a:cubicBezTo>
                  <a:pt x="124" y="420"/>
                  <a:pt x="124" y="420"/>
                  <a:pt x="124" y="420"/>
                </a:cubicBezTo>
                <a:cubicBezTo>
                  <a:pt x="128" y="422"/>
                  <a:pt x="128" y="422"/>
                  <a:pt x="128" y="422"/>
                </a:cubicBezTo>
                <a:cubicBezTo>
                  <a:pt x="129" y="421"/>
                  <a:pt x="129" y="421"/>
                  <a:pt x="129" y="421"/>
                </a:cubicBezTo>
                <a:cubicBezTo>
                  <a:pt x="130" y="421"/>
                  <a:pt x="126" y="427"/>
                  <a:pt x="134" y="421"/>
                </a:cubicBezTo>
                <a:cubicBezTo>
                  <a:pt x="135" y="421"/>
                  <a:pt x="135" y="421"/>
                  <a:pt x="135" y="421"/>
                </a:cubicBezTo>
                <a:cubicBezTo>
                  <a:pt x="126" y="424"/>
                  <a:pt x="126" y="424"/>
                  <a:pt x="126" y="424"/>
                </a:cubicBezTo>
                <a:cubicBezTo>
                  <a:pt x="124" y="424"/>
                  <a:pt x="124" y="424"/>
                  <a:pt x="124" y="424"/>
                </a:cubicBezTo>
                <a:cubicBezTo>
                  <a:pt x="126" y="426"/>
                  <a:pt x="126" y="426"/>
                  <a:pt x="126" y="426"/>
                </a:cubicBezTo>
                <a:cubicBezTo>
                  <a:pt x="125" y="425"/>
                  <a:pt x="123" y="433"/>
                  <a:pt x="123" y="424"/>
                </a:cubicBezTo>
                <a:cubicBezTo>
                  <a:pt x="114" y="427"/>
                  <a:pt x="114" y="427"/>
                  <a:pt x="114" y="427"/>
                </a:cubicBezTo>
                <a:cubicBezTo>
                  <a:pt x="114" y="427"/>
                  <a:pt x="112" y="430"/>
                  <a:pt x="115" y="426"/>
                </a:cubicBezTo>
                <a:cubicBezTo>
                  <a:pt x="113" y="425"/>
                  <a:pt x="113" y="425"/>
                  <a:pt x="113" y="425"/>
                </a:cubicBezTo>
                <a:cubicBezTo>
                  <a:pt x="111" y="428"/>
                  <a:pt x="111" y="428"/>
                  <a:pt x="111" y="428"/>
                </a:cubicBezTo>
                <a:cubicBezTo>
                  <a:pt x="112" y="429"/>
                  <a:pt x="112" y="429"/>
                  <a:pt x="112" y="429"/>
                </a:cubicBezTo>
                <a:cubicBezTo>
                  <a:pt x="110" y="431"/>
                  <a:pt x="110" y="431"/>
                  <a:pt x="110" y="431"/>
                </a:cubicBezTo>
                <a:cubicBezTo>
                  <a:pt x="106" y="431"/>
                  <a:pt x="106" y="431"/>
                  <a:pt x="106" y="431"/>
                </a:cubicBezTo>
                <a:cubicBezTo>
                  <a:pt x="106" y="432"/>
                  <a:pt x="106" y="432"/>
                  <a:pt x="106" y="432"/>
                </a:cubicBezTo>
                <a:cubicBezTo>
                  <a:pt x="105" y="431"/>
                  <a:pt x="105" y="431"/>
                  <a:pt x="105" y="431"/>
                </a:cubicBezTo>
                <a:cubicBezTo>
                  <a:pt x="100" y="433"/>
                  <a:pt x="100" y="433"/>
                  <a:pt x="100" y="433"/>
                </a:cubicBezTo>
                <a:cubicBezTo>
                  <a:pt x="100" y="434"/>
                  <a:pt x="100" y="434"/>
                  <a:pt x="100" y="434"/>
                </a:cubicBezTo>
                <a:cubicBezTo>
                  <a:pt x="98" y="434"/>
                  <a:pt x="98" y="434"/>
                  <a:pt x="98" y="434"/>
                </a:cubicBezTo>
                <a:cubicBezTo>
                  <a:pt x="87" y="439"/>
                  <a:pt x="87" y="439"/>
                  <a:pt x="87" y="439"/>
                </a:cubicBezTo>
                <a:cubicBezTo>
                  <a:pt x="84" y="439"/>
                  <a:pt x="84" y="439"/>
                  <a:pt x="84" y="439"/>
                </a:cubicBezTo>
                <a:cubicBezTo>
                  <a:pt x="81" y="440"/>
                  <a:pt x="81" y="440"/>
                  <a:pt x="81" y="440"/>
                </a:cubicBezTo>
                <a:cubicBezTo>
                  <a:pt x="87" y="437"/>
                  <a:pt x="87" y="437"/>
                  <a:pt x="87" y="437"/>
                </a:cubicBezTo>
                <a:cubicBezTo>
                  <a:pt x="79" y="437"/>
                  <a:pt x="79" y="437"/>
                  <a:pt x="79" y="437"/>
                </a:cubicBezTo>
                <a:cubicBezTo>
                  <a:pt x="79" y="441"/>
                  <a:pt x="79" y="441"/>
                  <a:pt x="79" y="441"/>
                </a:cubicBezTo>
                <a:cubicBezTo>
                  <a:pt x="73" y="440"/>
                  <a:pt x="73" y="440"/>
                  <a:pt x="73" y="440"/>
                </a:cubicBezTo>
                <a:cubicBezTo>
                  <a:pt x="75" y="441"/>
                  <a:pt x="72" y="442"/>
                  <a:pt x="73" y="443"/>
                </a:cubicBezTo>
                <a:cubicBezTo>
                  <a:pt x="77" y="442"/>
                  <a:pt x="77" y="442"/>
                  <a:pt x="77" y="442"/>
                </a:cubicBezTo>
                <a:cubicBezTo>
                  <a:pt x="70" y="445"/>
                  <a:pt x="70" y="445"/>
                  <a:pt x="70" y="445"/>
                </a:cubicBezTo>
                <a:cubicBezTo>
                  <a:pt x="73" y="447"/>
                  <a:pt x="73" y="447"/>
                  <a:pt x="73" y="447"/>
                </a:cubicBezTo>
                <a:cubicBezTo>
                  <a:pt x="75" y="445"/>
                  <a:pt x="75" y="445"/>
                  <a:pt x="75" y="445"/>
                </a:cubicBezTo>
                <a:cubicBezTo>
                  <a:pt x="79" y="445"/>
                  <a:pt x="79" y="445"/>
                  <a:pt x="79" y="445"/>
                </a:cubicBezTo>
                <a:cubicBezTo>
                  <a:pt x="74" y="448"/>
                  <a:pt x="74" y="448"/>
                  <a:pt x="74" y="448"/>
                </a:cubicBezTo>
                <a:cubicBezTo>
                  <a:pt x="73" y="450"/>
                  <a:pt x="73" y="450"/>
                  <a:pt x="73" y="450"/>
                </a:cubicBezTo>
                <a:cubicBezTo>
                  <a:pt x="78" y="451"/>
                  <a:pt x="78" y="451"/>
                  <a:pt x="78" y="451"/>
                </a:cubicBezTo>
                <a:cubicBezTo>
                  <a:pt x="86" y="448"/>
                  <a:pt x="86" y="448"/>
                  <a:pt x="86" y="448"/>
                </a:cubicBezTo>
                <a:cubicBezTo>
                  <a:pt x="76" y="454"/>
                  <a:pt x="76" y="454"/>
                  <a:pt x="76" y="454"/>
                </a:cubicBezTo>
                <a:cubicBezTo>
                  <a:pt x="74" y="452"/>
                  <a:pt x="74" y="452"/>
                  <a:pt x="74" y="452"/>
                </a:cubicBezTo>
                <a:cubicBezTo>
                  <a:pt x="69" y="450"/>
                  <a:pt x="69" y="450"/>
                  <a:pt x="69" y="450"/>
                </a:cubicBezTo>
                <a:cubicBezTo>
                  <a:pt x="65" y="453"/>
                  <a:pt x="65" y="453"/>
                  <a:pt x="65" y="453"/>
                </a:cubicBezTo>
                <a:cubicBezTo>
                  <a:pt x="66" y="454"/>
                  <a:pt x="63" y="455"/>
                  <a:pt x="67" y="454"/>
                </a:cubicBezTo>
                <a:cubicBezTo>
                  <a:pt x="67" y="454"/>
                  <a:pt x="67" y="454"/>
                  <a:pt x="67" y="454"/>
                </a:cubicBezTo>
                <a:cubicBezTo>
                  <a:pt x="60" y="454"/>
                  <a:pt x="60" y="454"/>
                  <a:pt x="60" y="454"/>
                </a:cubicBezTo>
                <a:cubicBezTo>
                  <a:pt x="55" y="453"/>
                  <a:pt x="55" y="453"/>
                  <a:pt x="55" y="453"/>
                </a:cubicBezTo>
                <a:cubicBezTo>
                  <a:pt x="53" y="452"/>
                  <a:pt x="53" y="452"/>
                  <a:pt x="53" y="452"/>
                </a:cubicBezTo>
                <a:cubicBezTo>
                  <a:pt x="50" y="454"/>
                  <a:pt x="50" y="454"/>
                  <a:pt x="50" y="454"/>
                </a:cubicBezTo>
                <a:cubicBezTo>
                  <a:pt x="51" y="455"/>
                  <a:pt x="51" y="455"/>
                  <a:pt x="51" y="455"/>
                </a:cubicBezTo>
                <a:cubicBezTo>
                  <a:pt x="47" y="458"/>
                  <a:pt x="47" y="458"/>
                  <a:pt x="47" y="458"/>
                </a:cubicBezTo>
                <a:cubicBezTo>
                  <a:pt x="45" y="455"/>
                  <a:pt x="45" y="455"/>
                  <a:pt x="45" y="455"/>
                </a:cubicBezTo>
                <a:cubicBezTo>
                  <a:pt x="44" y="462"/>
                  <a:pt x="39" y="449"/>
                  <a:pt x="44" y="462"/>
                </a:cubicBezTo>
                <a:cubicBezTo>
                  <a:pt x="37" y="465"/>
                  <a:pt x="37" y="465"/>
                  <a:pt x="37" y="465"/>
                </a:cubicBezTo>
                <a:cubicBezTo>
                  <a:pt x="33" y="465"/>
                  <a:pt x="33" y="465"/>
                  <a:pt x="33" y="465"/>
                </a:cubicBezTo>
                <a:cubicBezTo>
                  <a:pt x="29" y="470"/>
                  <a:pt x="29" y="470"/>
                  <a:pt x="29" y="470"/>
                </a:cubicBezTo>
                <a:cubicBezTo>
                  <a:pt x="34" y="468"/>
                  <a:pt x="34" y="468"/>
                  <a:pt x="34" y="468"/>
                </a:cubicBezTo>
                <a:cubicBezTo>
                  <a:pt x="37" y="468"/>
                  <a:pt x="37" y="468"/>
                  <a:pt x="37" y="468"/>
                </a:cubicBezTo>
                <a:cubicBezTo>
                  <a:pt x="37" y="467"/>
                  <a:pt x="37" y="467"/>
                  <a:pt x="37" y="467"/>
                </a:cubicBezTo>
                <a:cubicBezTo>
                  <a:pt x="37" y="468"/>
                  <a:pt x="37" y="468"/>
                  <a:pt x="37" y="468"/>
                </a:cubicBezTo>
                <a:cubicBezTo>
                  <a:pt x="30" y="475"/>
                  <a:pt x="30" y="475"/>
                  <a:pt x="30" y="475"/>
                </a:cubicBezTo>
                <a:cubicBezTo>
                  <a:pt x="30" y="478"/>
                  <a:pt x="30" y="478"/>
                  <a:pt x="30" y="478"/>
                </a:cubicBezTo>
                <a:cubicBezTo>
                  <a:pt x="31" y="478"/>
                  <a:pt x="34" y="476"/>
                  <a:pt x="33" y="480"/>
                </a:cubicBezTo>
                <a:cubicBezTo>
                  <a:pt x="28" y="483"/>
                  <a:pt x="28" y="483"/>
                  <a:pt x="28" y="483"/>
                </a:cubicBezTo>
                <a:cubicBezTo>
                  <a:pt x="27" y="482"/>
                  <a:pt x="27" y="482"/>
                  <a:pt x="27" y="482"/>
                </a:cubicBezTo>
                <a:cubicBezTo>
                  <a:pt x="24" y="483"/>
                  <a:pt x="24" y="483"/>
                  <a:pt x="24" y="483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20" y="481"/>
                  <a:pt x="20" y="481"/>
                  <a:pt x="20" y="481"/>
                </a:cubicBezTo>
                <a:cubicBezTo>
                  <a:pt x="19" y="478"/>
                  <a:pt x="19" y="478"/>
                  <a:pt x="19" y="478"/>
                </a:cubicBezTo>
                <a:cubicBezTo>
                  <a:pt x="11" y="475"/>
                  <a:pt x="11" y="475"/>
                  <a:pt x="11" y="475"/>
                </a:cubicBezTo>
                <a:cubicBezTo>
                  <a:pt x="8" y="477"/>
                  <a:pt x="8" y="477"/>
                  <a:pt x="8" y="477"/>
                </a:cubicBezTo>
                <a:cubicBezTo>
                  <a:pt x="6" y="473"/>
                  <a:pt x="6" y="473"/>
                  <a:pt x="6" y="473"/>
                </a:cubicBezTo>
                <a:cubicBezTo>
                  <a:pt x="4" y="473"/>
                  <a:pt x="4" y="473"/>
                  <a:pt x="4" y="473"/>
                </a:cubicBezTo>
                <a:cubicBezTo>
                  <a:pt x="3" y="471"/>
                  <a:pt x="0" y="474"/>
                  <a:pt x="2" y="470"/>
                </a:cubicBezTo>
                <a:cubicBezTo>
                  <a:pt x="2" y="469"/>
                  <a:pt x="2" y="469"/>
                  <a:pt x="2" y="469"/>
                </a:cubicBezTo>
                <a:cubicBezTo>
                  <a:pt x="6" y="473"/>
                  <a:pt x="6" y="473"/>
                  <a:pt x="6" y="473"/>
                </a:cubicBezTo>
                <a:cubicBezTo>
                  <a:pt x="7" y="473"/>
                  <a:pt x="7" y="473"/>
                  <a:pt x="7" y="473"/>
                </a:cubicBezTo>
                <a:cubicBezTo>
                  <a:pt x="7" y="470"/>
                  <a:pt x="7" y="470"/>
                  <a:pt x="7" y="470"/>
                </a:cubicBezTo>
                <a:cubicBezTo>
                  <a:pt x="11" y="473"/>
                  <a:pt x="11" y="473"/>
                  <a:pt x="11" y="473"/>
                </a:cubicBezTo>
                <a:cubicBezTo>
                  <a:pt x="18" y="467"/>
                  <a:pt x="18" y="467"/>
                  <a:pt x="18" y="467"/>
                </a:cubicBezTo>
                <a:cubicBezTo>
                  <a:pt x="24" y="468"/>
                  <a:pt x="24" y="468"/>
                  <a:pt x="24" y="468"/>
                </a:cubicBezTo>
                <a:cubicBezTo>
                  <a:pt x="27" y="465"/>
                  <a:pt x="27" y="465"/>
                  <a:pt x="27" y="465"/>
                </a:cubicBezTo>
                <a:cubicBezTo>
                  <a:pt x="27" y="466"/>
                  <a:pt x="25" y="462"/>
                  <a:pt x="29" y="466"/>
                </a:cubicBezTo>
                <a:cubicBezTo>
                  <a:pt x="30" y="465"/>
                  <a:pt x="30" y="465"/>
                  <a:pt x="30" y="465"/>
                </a:cubicBezTo>
                <a:cubicBezTo>
                  <a:pt x="28" y="464"/>
                  <a:pt x="28" y="464"/>
                  <a:pt x="28" y="464"/>
                </a:cubicBezTo>
                <a:cubicBezTo>
                  <a:pt x="34" y="461"/>
                  <a:pt x="34" y="461"/>
                  <a:pt x="34" y="461"/>
                </a:cubicBezTo>
                <a:cubicBezTo>
                  <a:pt x="36" y="462"/>
                  <a:pt x="36" y="462"/>
                  <a:pt x="36" y="462"/>
                </a:cubicBezTo>
                <a:cubicBezTo>
                  <a:pt x="36" y="461"/>
                  <a:pt x="32" y="463"/>
                  <a:pt x="36" y="461"/>
                </a:cubicBezTo>
                <a:cubicBezTo>
                  <a:pt x="38" y="461"/>
                  <a:pt x="38" y="461"/>
                  <a:pt x="38" y="461"/>
                </a:cubicBezTo>
                <a:cubicBezTo>
                  <a:pt x="37" y="462"/>
                  <a:pt x="37" y="462"/>
                  <a:pt x="37" y="462"/>
                </a:cubicBezTo>
                <a:cubicBezTo>
                  <a:pt x="37" y="460"/>
                  <a:pt x="40" y="474"/>
                  <a:pt x="43" y="456"/>
                </a:cubicBezTo>
                <a:cubicBezTo>
                  <a:pt x="38" y="455"/>
                  <a:pt x="38" y="455"/>
                  <a:pt x="38" y="455"/>
                </a:cubicBezTo>
                <a:cubicBezTo>
                  <a:pt x="39" y="453"/>
                  <a:pt x="39" y="453"/>
                  <a:pt x="39" y="453"/>
                </a:cubicBezTo>
                <a:cubicBezTo>
                  <a:pt x="42" y="453"/>
                  <a:pt x="42" y="453"/>
                  <a:pt x="42" y="453"/>
                </a:cubicBezTo>
                <a:cubicBezTo>
                  <a:pt x="42" y="452"/>
                  <a:pt x="42" y="452"/>
                  <a:pt x="42" y="452"/>
                </a:cubicBezTo>
                <a:cubicBezTo>
                  <a:pt x="44" y="451"/>
                  <a:pt x="44" y="451"/>
                  <a:pt x="44" y="451"/>
                </a:cubicBezTo>
                <a:cubicBezTo>
                  <a:pt x="42" y="448"/>
                  <a:pt x="42" y="448"/>
                  <a:pt x="42" y="448"/>
                </a:cubicBezTo>
                <a:cubicBezTo>
                  <a:pt x="43" y="446"/>
                  <a:pt x="43" y="446"/>
                  <a:pt x="43" y="446"/>
                </a:cubicBezTo>
                <a:cubicBezTo>
                  <a:pt x="41" y="444"/>
                  <a:pt x="41" y="444"/>
                  <a:pt x="41" y="444"/>
                </a:cubicBezTo>
                <a:cubicBezTo>
                  <a:pt x="38" y="446"/>
                  <a:pt x="38" y="446"/>
                  <a:pt x="38" y="446"/>
                </a:cubicBezTo>
                <a:cubicBezTo>
                  <a:pt x="38" y="440"/>
                  <a:pt x="38" y="440"/>
                  <a:pt x="38" y="440"/>
                </a:cubicBezTo>
                <a:cubicBezTo>
                  <a:pt x="36" y="441"/>
                  <a:pt x="36" y="441"/>
                  <a:pt x="36" y="441"/>
                </a:cubicBezTo>
                <a:cubicBezTo>
                  <a:pt x="34" y="439"/>
                  <a:pt x="43" y="441"/>
                  <a:pt x="33" y="439"/>
                </a:cubicBezTo>
                <a:cubicBezTo>
                  <a:pt x="32" y="439"/>
                  <a:pt x="32" y="439"/>
                  <a:pt x="32" y="439"/>
                </a:cubicBezTo>
                <a:cubicBezTo>
                  <a:pt x="33" y="437"/>
                  <a:pt x="33" y="437"/>
                  <a:pt x="33" y="437"/>
                </a:cubicBezTo>
                <a:cubicBezTo>
                  <a:pt x="32" y="437"/>
                  <a:pt x="32" y="437"/>
                  <a:pt x="32" y="437"/>
                </a:cubicBezTo>
                <a:cubicBezTo>
                  <a:pt x="29" y="437"/>
                  <a:pt x="29" y="437"/>
                  <a:pt x="29" y="437"/>
                </a:cubicBezTo>
                <a:cubicBezTo>
                  <a:pt x="31" y="434"/>
                  <a:pt x="28" y="436"/>
                  <a:pt x="26" y="433"/>
                </a:cubicBezTo>
                <a:cubicBezTo>
                  <a:pt x="30" y="432"/>
                  <a:pt x="30" y="432"/>
                  <a:pt x="30" y="432"/>
                </a:cubicBezTo>
                <a:cubicBezTo>
                  <a:pt x="28" y="434"/>
                  <a:pt x="30" y="426"/>
                  <a:pt x="23" y="432"/>
                </a:cubicBezTo>
                <a:cubicBezTo>
                  <a:pt x="24" y="432"/>
                  <a:pt x="24" y="432"/>
                  <a:pt x="24" y="432"/>
                </a:cubicBezTo>
                <a:cubicBezTo>
                  <a:pt x="17" y="426"/>
                  <a:pt x="17" y="426"/>
                  <a:pt x="17" y="426"/>
                </a:cubicBezTo>
                <a:cubicBezTo>
                  <a:pt x="13" y="429"/>
                  <a:pt x="13" y="429"/>
                  <a:pt x="13" y="429"/>
                </a:cubicBezTo>
                <a:cubicBezTo>
                  <a:pt x="12" y="432"/>
                  <a:pt x="12" y="432"/>
                  <a:pt x="12" y="432"/>
                </a:cubicBezTo>
                <a:cubicBezTo>
                  <a:pt x="10" y="432"/>
                  <a:pt x="10" y="432"/>
                  <a:pt x="10" y="432"/>
                </a:cubicBezTo>
                <a:cubicBezTo>
                  <a:pt x="13" y="427"/>
                  <a:pt x="13" y="427"/>
                  <a:pt x="13" y="427"/>
                </a:cubicBezTo>
                <a:cubicBezTo>
                  <a:pt x="6" y="425"/>
                  <a:pt x="6" y="425"/>
                  <a:pt x="6" y="425"/>
                </a:cubicBezTo>
                <a:cubicBezTo>
                  <a:pt x="6" y="419"/>
                  <a:pt x="6" y="419"/>
                  <a:pt x="6" y="419"/>
                </a:cubicBezTo>
                <a:cubicBezTo>
                  <a:pt x="8" y="419"/>
                  <a:pt x="8" y="419"/>
                  <a:pt x="8" y="419"/>
                </a:cubicBezTo>
                <a:cubicBezTo>
                  <a:pt x="6" y="420"/>
                  <a:pt x="6" y="420"/>
                  <a:pt x="6" y="420"/>
                </a:cubicBezTo>
                <a:cubicBezTo>
                  <a:pt x="9" y="422"/>
                  <a:pt x="9" y="422"/>
                  <a:pt x="9" y="422"/>
                </a:cubicBezTo>
                <a:cubicBezTo>
                  <a:pt x="13" y="422"/>
                  <a:pt x="13" y="422"/>
                  <a:pt x="13" y="422"/>
                </a:cubicBezTo>
                <a:cubicBezTo>
                  <a:pt x="15" y="419"/>
                  <a:pt x="15" y="419"/>
                  <a:pt x="15" y="419"/>
                </a:cubicBezTo>
                <a:cubicBezTo>
                  <a:pt x="5" y="413"/>
                  <a:pt x="5" y="413"/>
                  <a:pt x="5" y="413"/>
                </a:cubicBezTo>
                <a:cubicBezTo>
                  <a:pt x="5" y="405"/>
                  <a:pt x="5" y="405"/>
                  <a:pt x="5" y="405"/>
                </a:cubicBezTo>
                <a:cubicBezTo>
                  <a:pt x="7" y="404"/>
                  <a:pt x="7" y="404"/>
                  <a:pt x="7" y="404"/>
                </a:cubicBezTo>
                <a:cubicBezTo>
                  <a:pt x="8" y="406"/>
                  <a:pt x="8" y="406"/>
                  <a:pt x="8" y="406"/>
                </a:cubicBezTo>
                <a:cubicBezTo>
                  <a:pt x="10" y="406"/>
                  <a:pt x="10" y="406"/>
                  <a:pt x="10" y="406"/>
                </a:cubicBezTo>
                <a:cubicBezTo>
                  <a:pt x="11" y="404"/>
                  <a:pt x="11" y="404"/>
                  <a:pt x="11" y="404"/>
                </a:cubicBezTo>
                <a:cubicBezTo>
                  <a:pt x="11" y="402"/>
                  <a:pt x="11" y="402"/>
                  <a:pt x="11" y="402"/>
                </a:cubicBezTo>
                <a:cubicBezTo>
                  <a:pt x="13" y="403"/>
                  <a:pt x="13" y="403"/>
                  <a:pt x="13" y="403"/>
                </a:cubicBezTo>
                <a:cubicBezTo>
                  <a:pt x="12" y="407"/>
                  <a:pt x="12" y="407"/>
                  <a:pt x="12" y="407"/>
                </a:cubicBezTo>
                <a:cubicBezTo>
                  <a:pt x="15" y="413"/>
                  <a:pt x="15" y="413"/>
                  <a:pt x="15" y="413"/>
                </a:cubicBezTo>
                <a:cubicBezTo>
                  <a:pt x="15" y="419"/>
                  <a:pt x="15" y="419"/>
                  <a:pt x="15" y="419"/>
                </a:cubicBezTo>
                <a:cubicBezTo>
                  <a:pt x="17" y="420"/>
                  <a:pt x="17" y="420"/>
                  <a:pt x="17" y="420"/>
                </a:cubicBezTo>
                <a:cubicBezTo>
                  <a:pt x="23" y="414"/>
                  <a:pt x="23" y="414"/>
                  <a:pt x="23" y="414"/>
                </a:cubicBezTo>
                <a:cubicBezTo>
                  <a:pt x="23" y="413"/>
                  <a:pt x="20" y="414"/>
                  <a:pt x="22" y="412"/>
                </a:cubicBezTo>
                <a:cubicBezTo>
                  <a:pt x="31" y="409"/>
                  <a:pt x="31" y="409"/>
                  <a:pt x="31" y="409"/>
                </a:cubicBezTo>
                <a:cubicBezTo>
                  <a:pt x="33" y="407"/>
                  <a:pt x="33" y="407"/>
                  <a:pt x="33" y="407"/>
                </a:cubicBezTo>
                <a:cubicBezTo>
                  <a:pt x="33" y="406"/>
                  <a:pt x="33" y="406"/>
                  <a:pt x="33" y="406"/>
                </a:cubicBezTo>
                <a:cubicBezTo>
                  <a:pt x="38" y="403"/>
                  <a:pt x="38" y="403"/>
                  <a:pt x="38" y="403"/>
                </a:cubicBezTo>
                <a:cubicBezTo>
                  <a:pt x="41" y="405"/>
                  <a:pt x="41" y="405"/>
                  <a:pt x="41" y="405"/>
                </a:cubicBezTo>
                <a:cubicBezTo>
                  <a:pt x="42" y="405"/>
                  <a:pt x="42" y="405"/>
                  <a:pt x="42" y="405"/>
                </a:cubicBezTo>
                <a:cubicBezTo>
                  <a:pt x="42" y="402"/>
                  <a:pt x="42" y="402"/>
                  <a:pt x="42" y="402"/>
                </a:cubicBezTo>
                <a:cubicBezTo>
                  <a:pt x="49" y="400"/>
                  <a:pt x="49" y="400"/>
                  <a:pt x="49" y="400"/>
                </a:cubicBezTo>
                <a:cubicBezTo>
                  <a:pt x="47" y="399"/>
                  <a:pt x="47" y="399"/>
                  <a:pt x="47" y="399"/>
                </a:cubicBezTo>
                <a:cubicBezTo>
                  <a:pt x="52" y="399"/>
                  <a:pt x="42" y="394"/>
                  <a:pt x="52" y="399"/>
                </a:cubicBezTo>
                <a:cubicBezTo>
                  <a:pt x="55" y="402"/>
                  <a:pt x="55" y="402"/>
                  <a:pt x="55" y="402"/>
                </a:cubicBezTo>
                <a:cubicBezTo>
                  <a:pt x="56" y="401"/>
                  <a:pt x="56" y="401"/>
                  <a:pt x="56" y="401"/>
                </a:cubicBezTo>
                <a:cubicBezTo>
                  <a:pt x="60" y="404"/>
                  <a:pt x="60" y="404"/>
                  <a:pt x="60" y="404"/>
                </a:cubicBezTo>
                <a:cubicBezTo>
                  <a:pt x="61" y="402"/>
                  <a:pt x="61" y="402"/>
                  <a:pt x="61" y="402"/>
                </a:cubicBezTo>
                <a:cubicBezTo>
                  <a:pt x="59" y="400"/>
                  <a:pt x="59" y="400"/>
                  <a:pt x="59" y="400"/>
                </a:cubicBezTo>
                <a:cubicBezTo>
                  <a:pt x="62" y="397"/>
                  <a:pt x="62" y="397"/>
                  <a:pt x="62" y="397"/>
                </a:cubicBezTo>
                <a:cubicBezTo>
                  <a:pt x="64" y="401"/>
                  <a:pt x="64" y="401"/>
                  <a:pt x="64" y="401"/>
                </a:cubicBezTo>
                <a:cubicBezTo>
                  <a:pt x="65" y="400"/>
                  <a:pt x="65" y="400"/>
                  <a:pt x="65" y="400"/>
                </a:cubicBezTo>
                <a:cubicBezTo>
                  <a:pt x="69" y="402"/>
                  <a:pt x="69" y="402"/>
                  <a:pt x="69" y="402"/>
                </a:cubicBezTo>
                <a:cubicBezTo>
                  <a:pt x="70" y="400"/>
                  <a:pt x="71" y="404"/>
                  <a:pt x="72" y="400"/>
                </a:cubicBezTo>
                <a:cubicBezTo>
                  <a:pt x="67" y="398"/>
                  <a:pt x="67" y="398"/>
                  <a:pt x="67" y="398"/>
                </a:cubicBezTo>
                <a:cubicBezTo>
                  <a:pt x="61" y="394"/>
                  <a:pt x="61" y="394"/>
                  <a:pt x="61" y="394"/>
                </a:cubicBezTo>
                <a:cubicBezTo>
                  <a:pt x="61" y="394"/>
                  <a:pt x="64" y="394"/>
                  <a:pt x="60" y="394"/>
                </a:cubicBezTo>
                <a:cubicBezTo>
                  <a:pt x="61" y="393"/>
                  <a:pt x="61" y="393"/>
                  <a:pt x="61" y="393"/>
                </a:cubicBezTo>
                <a:cubicBezTo>
                  <a:pt x="67" y="394"/>
                  <a:pt x="67" y="394"/>
                  <a:pt x="67" y="394"/>
                </a:cubicBezTo>
                <a:cubicBezTo>
                  <a:pt x="73" y="395"/>
                  <a:pt x="73" y="395"/>
                  <a:pt x="73" y="395"/>
                </a:cubicBezTo>
                <a:cubicBezTo>
                  <a:pt x="74" y="395"/>
                  <a:pt x="74" y="395"/>
                  <a:pt x="74" y="395"/>
                </a:cubicBezTo>
                <a:cubicBezTo>
                  <a:pt x="74" y="393"/>
                  <a:pt x="74" y="393"/>
                  <a:pt x="74" y="393"/>
                </a:cubicBezTo>
                <a:cubicBezTo>
                  <a:pt x="75" y="394"/>
                  <a:pt x="75" y="394"/>
                  <a:pt x="75" y="394"/>
                </a:cubicBezTo>
                <a:cubicBezTo>
                  <a:pt x="78" y="393"/>
                  <a:pt x="78" y="393"/>
                  <a:pt x="78" y="393"/>
                </a:cubicBezTo>
                <a:cubicBezTo>
                  <a:pt x="78" y="389"/>
                  <a:pt x="78" y="389"/>
                  <a:pt x="78" y="389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5" y="386"/>
                  <a:pt x="75" y="386"/>
                  <a:pt x="75" y="386"/>
                </a:cubicBezTo>
                <a:cubicBezTo>
                  <a:pt x="74" y="389"/>
                  <a:pt x="74" y="389"/>
                  <a:pt x="74" y="389"/>
                </a:cubicBezTo>
                <a:cubicBezTo>
                  <a:pt x="69" y="388"/>
                  <a:pt x="69" y="388"/>
                  <a:pt x="69" y="388"/>
                </a:cubicBezTo>
                <a:cubicBezTo>
                  <a:pt x="70" y="385"/>
                  <a:pt x="70" y="385"/>
                  <a:pt x="70" y="385"/>
                </a:cubicBezTo>
                <a:cubicBezTo>
                  <a:pt x="74" y="385"/>
                  <a:pt x="79" y="382"/>
                  <a:pt x="81" y="385"/>
                </a:cubicBezTo>
                <a:cubicBezTo>
                  <a:pt x="80" y="386"/>
                  <a:pt x="80" y="386"/>
                  <a:pt x="80" y="386"/>
                </a:cubicBezTo>
                <a:cubicBezTo>
                  <a:pt x="81" y="386"/>
                  <a:pt x="81" y="386"/>
                  <a:pt x="81" y="386"/>
                </a:cubicBezTo>
                <a:cubicBezTo>
                  <a:pt x="83" y="386"/>
                  <a:pt x="83" y="386"/>
                  <a:pt x="83" y="386"/>
                </a:cubicBezTo>
                <a:cubicBezTo>
                  <a:pt x="80" y="388"/>
                  <a:pt x="80" y="388"/>
                  <a:pt x="80" y="388"/>
                </a:cubicBezTo>
                <a:cubicBezTo>
                  <a:pt x="85" y="388"/>
                  <a:pt x="85" y="388"/>
                  <a:pt x="85" y="388"/>
                </a:cubicBezTo>
                <a:cubicBezTo>
                  <a:pt x="86" y="385"/>
                  <a:pt x="86" y="385"/>
                  <a:pt x="86" y="385"/>
                </a:cubicBezTo>
                <a:cubicBezTo>
                  <a:pt x="97" y="383"/>
                  <a:pt x="97" y="383"/>
                  <a:pt x="97" y="383"/>
                </a:cubicBezTo>
                <a:cubicBezTo>
                  <a:pt x="101" y="381"/>
                  <a:pt x="101" y="381"/>
                  <a:pt x="101" y="381"/>
                </a:cubicBezTo>
                <a:cubicBezTo>
                  <a:pt x="107" y="379"/>
                  <a:pt x="107" y="379"/>
                  <a:pt x="107" y="379"/>
                </a:cubicBezTo>
                <a:cubicBezTo>
                  <a:pt x="112" y="379"/>
                  <a:pt x="112" y="379"/>
                  <a:pt x="112" y="379"/>
                </a:cubicBezTo>
                <a:cubicBezTo>
                  <a:pt x="113" y="379"/>
                  <a:pt x="106" y="380"/>
                  <a:pt x="114" y="378"/>
                </a:cubicBezTo>
                <a:cubicBezTo>
                  <a:pt x="113" y="380"/>
                  <a:pt x="113" y="380"/>
                  <a:pt x="113" y="380"/>
                </a:cubicBezTo>
                <a:cubicBezTo>
                  <a:pt x="118" y="381"/>
                  <a:pt x="118" y="381"/>
                  <a:pt x="118" y="381"/>
                </a:cubicBezTo>
                <a:cubicBezTo>
                  <a:pt x="118" y="381"/>
                  <a:pt x="119" y="382"/>
                  <a:pt x="119" y="381"/>
                </a:cubicBezTo>
                <a:cubicBezTo>
                  <a:pt x="120" y="381"/>
                  <a:pt x="120" y="381"/>
                  <a:pt x="120" y="381"/>
                </a:cubicBezTo>
                <a:cubicBezTo>
                  <a:pt x="121" y="382"/>
                  <a:pt x="122" y="374"/>
                  <a:pt x="118" y="383"/>
                </a:cubicBezTo>
                <a:cubicBezTo>
                  <a:pt x="124" y="381"/>
                  <a:pt x="124" y="381"/>
                  <a:pt x="124" y="381"/>
                </a:cubicBezTo>
                <a:cubicBezTo>
                  <a:pt x="125" y="382"/>
                  <a:pt x="128" y="381"/>
                  <a:pt x="125" y="378"/>
                </a:cubicBezTo>
                <a:cubicBezTo>
                  <a:pt x="118" y="378"/>
                  <a:pt x="118" y="378"/>
                  <a:pt x="118" y="378"/>
                </a:cubicBezTo>
                <a:cubicBezTo>
                  <a:pt x="112" y="373"/>
                  <a:pt x="112" y="373"/>
                  <a:pt x="112" y="373"/>
                </a:cubicBezTo>
                <a:cubicBezTo>
                  <a:pt x="110" y="373"/>
                  <a:pt x="110" y="373"/>
                  <a:pt x="110" y="373"/>
                </a:cubicBezTo>
                <a:cubicBezTo>
                  <a:pt x="108" y="377"/>
                  <a:pt x="108" y="377"/>
                  <a:pt x="108" y="377"/>
                </a:cubicBezTo>
                <a:cubicBezTo>
                  <a:pt x="103" y="374"/>
                  <a:pt x="103" y="374"/>
                  <a:pt x="103" y="374"/>
                </a:cubicBezTo>
                <a:cubicBezTo>
                  <a:pt x="99" y="377"/>
                  <a:pt x="99" y="377"/>
                  <a:pt x="99" y="377"/>
                </a:cubicBezTo>
                <a:cubicBezTo>
                  <a:pt x="97" y="376"/>
                  <a:pt x="97" y="376"/>
                  <a:pt x="97" y="376"/>
                </a:cubicBezTo>
                <a:cubicBezTo>
                  <a:pt x="95" y="380"/>
                  <a:pt x="104" y="374"/>
                  <a:pt x="93" y="376"/>
                </a:cubicBezTo>
                <a:cubicBezTo>
                  <a:pt x="93" y="380"/>
                  <a:pt x="93" y="380"/>
                  <a:pt x="93" y="380"/>
                </a:cubicBezTo>
                <a:cubicBezTo>
                  <a:pt x="91" y="378"/>
                  <a:pt x="91" y="378"/>
                  <a:pt x="91" y="378"/>
                </a:cubicBezTo>
                <a:cubicBezTo>
                  <a:pt x="89" y="380"/>
                  <a:pt x="89" y="380"/>
                  <a:pt x="89" y="380"/>
                </a:cubicBezTo>
                <a:cubicBezTo>
                  <a:pt x="88" y="383"/>
                  <a:pt x="88" y="383"/>
                  <a:pt x="88" y="383"/>
                </a:cubicBezTo>
                <a:cubicBezTo>
                  <a:pt x="85" y="383"/>
                  <a:pt x="85" y="383"/>
                  <a:pt x="85" y="383"/>
                </a:cubicBezTo>
                <a:cubicBezTo>
                  <a:pt x="87" y="381"/>
                  <a:pt x="87" y="381"/>
                  <a:pt x="87" y="381"/>
                </a:cubicBezTo>
                <a:cubicBezTo>
                  <a:pt x="85" y="380"/>
                  <a:pt x="94" y="378"/>
                  <a:pt x="84" y="381"/>
                </a:cubicBezTo>
                <a:cubicBezTo>
                  <a:pt x="88" y="377"/>
                  <a:pt x="88" y="377"/>
                  <a:pt x="88" y="377"/>
                </a:cubicBezTo>
                <a:cubicBezTo>
                  <a:pt x="87" y="377"/>
                  <a:pt x="87" y="377"/>
                  <a:pt x="87" y="377"/>
                </a:cubicBezTo>
                <a:cubicBezTo>
                  <a:pt x="93" y="374"/>
                  <a:pt x="93" y="374"/>
                  <a:pt x="93" y="374"/>
                </a:cubicBezTo>
                <a:cubicBezTo>
                  <a:pt x="97" y="371"/>
                  <a:pt x="97" y="371"/>
                  <a:pt x="97" y="371"/>
                </a:cubicBezTo>
                <a:cubicBezTo>
                  <a:pt x="109" y="370"/>
                  <a:pt x="80" y="380"/>
                  <a:pt x="107" y="366"/>
                </a:cubicBezTo>
                <a:cubicBezTo>
                  <a:pt x="111" y="366"/>
                  <a:pt x="111" y="366"/>
                  <a:pt x="111" y="366"/>
                </a:cubicBezTo>
                <a:cubicBezTo>
                  <a:pt x="112" y="365"/>
                  <a:pt x="112" y="365"/>
                  <a:pt x="112" y="365"/>
                </a:cubicBezTo>
                <a:cubicBezTo>
                  <a:pt x="112" y="365"/>
                  <a:pt x="108" y="366"/>
                  <a:pt x="113" y="366"/>
                </a:cubicBezTo>
                <a:cubicBezTo>
                  <a:pt x="113" y="363"/>
                  <a:pt x="113" y="363"/>
                  <a:pt x="113" y="363"/>
                </a:cubicBezTo>
                <a:cubicBezTo>
                  <a:pt x="116" y="364"/>
                  <a:pt x="113" y="357"/>
                  <a:pt x="119" y="361"/>
                </a:cubicBezTo>
                <a:cubicBezTo>
                  <a:pt x="123" y="359"/>
                  <a:pt x="123" y="359"/>
                  <a:pt x="123" y="359"/>
                </a:cubicBezTo>
                <a:cubicBezTo>
                  <a:pt x="125" y="355"/>
                  <a:pt x="125" y="355"/>
                  <a:pt x="125" y="355"/>
                </a:cubicBezTo>
                <a:cubicBezTo>
                  <a:pt x="127" y="357"/>
                  <a:pt x="127" y="357"/>
                  <a:pt x="127" y="357"/>
                </a:cubicBezTo>
                <a:cubicBezTo>
                  <a:pt x="130" y="356"/>
                  <a:pt x="135" y="352"/>
                  <a:pt x="137" y="357"/>
                </a:cubicBezTo>
                <a:cubicBezTo>
                  <a:pt x="138" y="356"/>
                  <a:pt x="131" y="359"/>
                  <a:pt x="139" y="355"/>
                </a:cubicBezTo>
                <a:cubicBezTo>
                  <a:pt x="140" y="356"/>
                  <a:pt x="140" y="356"/>
                  <a:pt x="140" y="356"/>
                </a:cubicBezTo>
                <a:cubicBezTo>
                  <a:pt x="145" y="353"/>
                  <a:pt x="145" y="353"/>
                  <a:pt x="145" y="353"/>
                </a:cubicBezTo>
                <a:cubicBezTo>
                  <a:pt x="140" y="353"/>
                  <a:pt x="140" y="353"/>
                  <a:pt x="140" y="353"/>
                </a:cubicBezTo>
                <a:cubicBezTo>
                  <a:pt x="135" y="354"/>
                  <a:pt x="135" y="354"/>
                  <a:pt x="135" y="354"/>
                </a:cubicBezTo>
                <a:cubicBezTo>
                  <a:pt x="138" y="352"/>
                  <a:pt x="138" y="352"/>
                  <a:pt x="138" y="352"/>
                </a:cubicBezTo>
                <a:cubicBezTo>
                  <a:pt x="137" y="351"/>
                  <a:pt x="137" y="351"/>
                  <a:pt x="137" y="351"/>
                </a:cubicBezTo>
                <a:cubicBezTo>
                  <a:pt x="140" y="347"/>
                  <a:pt x="140" y="347"/>
                  <a:pt x="140" y="347"/>
                </a:cubicBezTo>
                <a:cubicBezTo>
                  <a:pt x="140" y="348"/>
                  <a:pt x="140" y="348"/>
                  <a:pt x="140" y="348"/>
                </a:cubicBezTo>
                <a:cubicBezTo>
                  <a:pt x="143" y="347"/>
                  <a:pt x="143" y="347"/>
                  <a:pt x="143" y="347"/>
                </a:cubicBezTo>
                <a:cubicBezTo>
                  <a:pt x="144" y="346"/>
                  <a:pt x="136" y="349"/>
                  <a:pt x="147" y="348"/>
                </a:cubicBezTo>
                <a:cubicBezTo>
                  <a:pt x="146" y="344"/>
                  <a:pt x="146" y="344"/>
                  <a:pt x="146" y="344"/>
                </a:cubicBezTo>
                <a:cubicBezTo>
                  <a:pt x="152" y="342"/>
                  <a:pt x="152" y="342"/>
                  <a:pt x="152" y="342"/>
                </a:cubicBezTo>
                <a:cubicBezTo>
                  <a:pt x="153" y="342"/>
                  <a:pt x="144" y="346"/>
                  <a:pt x="156" y="340"/>
                </a:cubicBezTo>
                <a:cubicBezTo>
                  <a:pt x="158" y="340"/>
                  <a:pt x="158" y="340"/>
                  <a:pt x="158" y="340"/>
                </a:cubicBezTo>
                <a:cubicBezTo>
                  <a:pt x="162" y="335"/>
                  <a:pt x="162" y="335"/>
                  <a:pt x="162" y="335"/>
                </a:cubicBezTo>
                <a:cubicBezTo>
                  <a:pt x="162" y="334"/>
                  <a:pt x="162" y="334"/>
                  <a:pt x="162" y="334"/>
                </a:cubicBezTo>
                <a:cubicBezTo>
                  <a:pt x="160" y="334"/>
                  <a:pt x="160" y="334"/>
                  <a:pt x="160" y="334"/>
                </a:cubicBezTo>
                <a:cubicBezTo>
                  <a:pt x="161" y="334"/>
                  <a:pt x="157" y="339"/>
                  <a:pt x="161" y="333"/>
                </a:cubicBezTo>
                <a:cubicBezTo>
                  <a:pt x="156" y="334"/>
                  <a:pt x="156" y="334"/>
                  <a:pt x="156" y="334"/>
                </a:cubicBezTo>
                <a:cubicBezTo>
                  <a:pt x="153" y="336"/>
                  <a:pt x="153" y="336"/>
                  <a:pt x="153" y="336"/>
                </a:cubicBezTo>
                <a:cubicBezTo>
                  <a:pt x="152" y="336"/>
                  <a:pt x="152" y="336"/>
                  <a:pt x="152" y="336"/>
                </a:cubicBezTo>
                <a:cubicBezTo>
                  <a:pt x="151" y="335"/>
                  <a:pt x="151" y="335"/>
                  <a:pt x="151" y="335"/>
                </a:cubicBezTo>
                <a:cubicBezTo>
                  <a:pt x="156" y="332"/>
                  <a:pt x="156" y="332"/>
                  <a:pt x="156" y="332"/>
                </a:cubicBezTo>
                <a:cubicBezTo>
                  <a:pt x="163" y="331"/>
                  <a:pt x="163" y="331"/>
                  <a:pt x="163" y="331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71" y="327"/>
                  <a:pt x="171" y="327"/>
                  <a:pt x="171" y="327"/>
                </a:cubicBezTo>
                <a:cubicBezTo>
                  <a:pt x="172" y="326"/>
                  <a:pt x="172" y="326"/>
                  <a:pt x="172" y="326"/>
                </a:cubicBezTo>
                <a:cubicBezTo>
                  <a:pt x="170" y="325"/>
                  <a:pt x="170" y="325"/>
                  <a:pt x="170" y="325"/>
                </a:cubicBezTo>
                <a:cubicBezTo>
                  <a:pt x="176" y="320"/>
                  <a:pt x="176" y="320"/>
                  <a:pt x="176" y="320"/>
                </a:cubicBezTo>
                <a:cubicBezTo>
                  <a:pt x="179" y="320"/>
                  <a:pt x="179" y="320"/>
                  <a:pt x="179" y="320"/>
                </a:cubicBezTo>
                <a:cubicBezTo>
                  <a:pt x="179" y="319"/>
                  <a:pt x="179" y="319"/>
                  <a:pt x="179" y="319"/>
                </a:cubicBezTo>
                <a:cubicBezTo>
                  <a:pt x="180" y="319"/>
                  <a:pt x="172" y="325"/>
                  <a:pt x="185" y="317"/>
                </a:cubicBezTo>
                <a:cubicBezTo>
                  <a:pt x="183" y="316"/>
                  <a:pt x="183" y="316"/>
                  <a:pt x="183" y="316"/>
                </a:cubicBezTo>
                <a:cubicBezTo>
                  <a:pt x="180" y="315"/>
                  <a:pt x="185" y="325"/>
                  <a:pt x="174" y="317"/>
                </a:cubicBezTo>
                <a:cubicBezTo>
                  <a:pt x="173" y="318"/>
                  <a:pt x="169" y="320"/>
                  <a:pt x="165" y="321"/>
                </a:cubicBezTo>
                <a:cubicBezTo>
                  <a:pt x="165" y="321"/>
                  <a:pt x="167" y="325"/>
                  <a:pt x="165" y="320"/>
                </a:cubicBezTo>
                <a:cubicBezTo>
                  <a:pt x="163" y="322"/>
                  <a:pt x="163" y="322"/>
                  <a:pt x="163" y="322"/>
                </a:cubicBezTo>
                <a:cubicBezTo>
                  <a:pt x="156" y="325"/>
                  <a:pt x="156" y="325"/>
                  <a:pt x="156" y="325"/>
                </a:cubicBezTo>
                <a:cubicBezTo>
                  <a:pt x="154" y="327"/>
                  <a:pt x="154" y="327"/>
                  <a:pt x="154" y="327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51" y="323"/>
                  <a:pt x="151" y="323"/>
                  <a:pt x="151" y="323"/>
                </a:cubicBezTo>
                <a:cubicBezTo>
                  <a:pt x="151" y="320"/>
                  <a:pt x="151" y="320"/>
                  <a:pt x="151" y="320"/>
                </a:cubicBezTo>
                <a:cubicBezTo>
                  <a:pt x="143" y="316"/>
                  <a:pt x="143" y="316"/>
                  <a:pt x="143" y="316"/>
                </a:cubicBezTo>
                <a:cubicBezTo>
                  <a:pt x="141" y="316"/>
                  <a:pt x="141" y="316"/>
                  <a:pt x="141" y="316"/>
                </a:cubicBezTo>
                <a:cubicBezTo>
                  <a:pt x="142" y="319"/>
                  <a:pt x="142" y="319"/>
                  <a:pt x="142" y="319"/>
                </a:cubicBezTo>
                <a:cubicBezTo>
                  <a:pt x="137" y="319"/>
                  <a:pt x="137" y="319"/>
                  <a:pt x="137" y="319"/>
                </a:cubicBezTo>
                <a:cubicBezTo>
                  <a:pt x="139" y="315"/>
                  <a:pt x="139" y="315"/>
                  <a:pt x="139" y="315"/>
                </a:cubicBezTo>
                <a:cubicBezTo>
                  <a:pt x="139" y="313"/>
                  <a:pt x="132" y="326"/>
                  <a:pt x="140" y="311"/>
                </a:cubicBezTo>
                <a:cubicBezTo>
                  <a:pt x="135" y="311"/>
                  <a:pt x="135" y="311"/>
                  <a:pt x="135" y="311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135" y="319"/>
                  <a:pt x="135" y="319"/>
                  <a:pt x="135" y="319"/>
                </a:cubicBezTo>
                <a:cubicBezTo>
                  <a:pt x="128" y="318"/>
                  <a:pt x="128" y="318"/>
                  <a:pt x="128" y="318"/>
                </a:cubicBezTo>
                <a:cubicBezTo>
                  <a:pt x="129" y="316"/>
                  <a:pt x="129" y="316"/>
                  <a:pt x="129" y="316"/>
                </a:cubicBezTo>
                <a:cubicBezTo>
                  <a:pt x="134" y="313"/>
                  <a:pt x="134" y="313"/>
                  <a:pt x="134" y="313"/>
                </a:cubicBezTo>
                <a:cubicBezTo>
                  <a:pt x="135" y="312"/>
                  <a:pt x="135" y="312"/>
                  <a:pt x="135" y="312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2" y="313"/>
                  <a:pt x="129" y="312"/>
                  <a:pt x="128" y="312"/>
                </a:cubicBezTo>
                <a:cubicBezTo>
                  <a:pt x="133" y="310"/>
                  <a:pt x="133" y="310"/>
                  <a:pt x="133" y="310"/>
                </a:cubicBezTo>
                <a:cubicBezTo>
                  <a:pt x="130" y="308"/>
                  <a:pt x="130" y="308"/>
                  <a:pt x="130" y="308"/>
                </a:cubicBezTo>
                <a:cubicBezTo>
                  <a:pt x="135" y="306"/>
                  <a:pt x="135" y="306"/>
                  <a:pt x="135" y="306"/>
                </a:cubicBezTo>
                <a:cubicBezTo>
                  <a:pt x="137" y="305"/>
                  <a:pt x="137" y="305"/>
                  <a:pt x="137" y="305"/>
                </a:cubicBezTo>
                <a:cubicBezTo>
                  <a:pt x="131" y="304"/>
                  <a:pt x="131" y="304"/>
                  <a:pt x="131" y="304"/>
                </a:cubicBezTo>
                <a:cubicBezTo>
                  <a:pt x="137" y="302"/>
                  <a:pt x="137" y="302"/>
                  <a:pt x="137" y="302"/>
                </a:cubicBezTo>
                <a:cubicBezTo>
                  <a:pt x="142" y="299"/>
                  <a:pt x="142" y="299"/>
                  <a:pt x="142" y="299"/>
                </a:cubicBezTo>
                <a:cubicBezTo>
                  <a:pt x="144" y="299"/>
                  <a:pt x="144" y="299"/>
                  <a:pt x="144" y="299"/>
                </a:cubicBezTo>
                <a:cubicBezTo>
                  <a:pt x="147" y="297"/>
                  <a:pt x="147" y="297"/>
                  <a:pt x="147" y="297"/>
                </a:cubicBezTo>
                <a:cubicBezTo>
                  <a:pt x="146" y="295"/>
                  <a:pt x="145" y="302"/>
                  <a:pt x="146" y="295"/>
                </a:cubicBezTo>
                <a:cubicBezTo>
                  <a:pt x="154" y="291"/>
                  <a:pt x="154" y="291"/>
                  <a:pt x="154" y="291"/>
                </a:cubicBezTo>
                <a:cubicBezTo>
                  <a:pt x="159" y="293"/>
                  <a:pt x="159" y="293"/>
                  <a:pt x="159" y="293"/>
                </a:cubicBezTo>
                <a:cubicBezTo>
                  <a:pt x="165" y="293"/>
                  <a:pt x="165" y="293"/>
                  <a:pt x="165" y="293"/>
                </a:cubicBezTo>
                <a:cubicBezTo>
                  <a:pt x="166" y="291"/>
                  <a:pt x="166" y="291"/>
                  <a:pt x="166" y="291"/>
                </a:cubicBezTo>
                <a:cubicBezTo>
                  <a:pt x="169" y="291"/>
                  <a:pt x="169" y="291"/>
                  <a:pt x="169" y="291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86"/>
                  <a:pt x="167" y="286"/>
                  <a:pt x="167" y="286"/>
                </a:cubicBezTo>
                <a:cubicBezTo>
                  <a:pt x="162" y="286"/>
                  <a:pt x="162" y="286"/>
                  <a:pt x="162" y="286"/>
                </a:cubicBezTo>
                <a:cubicBezTo>
                  <a:pt x="162" y="287"/>
                  <a:pt x="162" y="287"/>
                  <a:pt x="162" y="287"/>
                </a:cubicBezTo>
                <a:cubicBezTo>
                  <a:pt x="160" y="287"/>
                  <a:pt x="160" y="287"/>
                  <a:pt x="160" y="287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53" y="290"/>
                  <a:pt x="153" y="290"/>
                  <a:pt x="153" y="290"/>
                </a:cubicBezTo>
                <a:cubicBezTo>
                  <a:pt x="153" y="289"/>
                  <a:pt x="155" y="290"/>
                  <a:pt x="152" y="289"/>
                </a:cubicBezTo>
                <a:cubicBezTo>
                  <a:pt x="158" y="285"/>
                  <a:pt x="158" y="285"/>
                  <a:pt x="158" y="285"/>
                </a:cubicBezTo>
                <a:cubicBezTo>
                  <a:pt x="154" y="284"/>
                  <a:pt x="154" y="284"/>
                  <a:pt x="154" y="284"/>
                </a:cubicBezTo>
                <a:cubicBezTo>
                  <a:pt x="154" y="284"/>
                  <a:pt x="161" y="280"/>
                  <a:pt x="152" y="285"/>
                </a:cubicBezTo>
                <a:cubicBezTo>
                  <a:pt x="149" y="283"/>
                  <a:pt x="149" y="283"/>
                  <a:pt x="149" y="283"/>
                </a:cubicBezTo>
                <a:cubicBezTo>
                  <a:pt x="147" y="283"/>
                  <a:pt x="147" y="283"/>
                  <a:pt x="147" y="283"/>
                </a:cubicBezTo>
                <a:cubicBezTo>
                  <a:pt x="146" y="286"/>
                  <a:pt x="146" y="286"/>
                  <a:pt x="146" y="286"/>
                </a:cubicBezTo>
                <a:cubicBezTo>
                  <a:pt x="142" y="287"/>
                  <a:pt x="142" y="287"/>
                  <a:pt x="142" y="287"/>
                </a:cubicBezTo>
                <a:cubicBezTo>
                  <a:pt x="143" y="288"/>
                  <a:pt x="143" y="288"/>
                  <a:pt x="143" y="288"/>
                </a:cubicBezTo>
                <a:cubicBezTo>
                  <a:pt x="139" y="286"/>
                  <a:pt x="139" y="286"/>
                  <a:pt x="139" y="286"/>
                </a:cubicBezTo>
                <a:cubicBezTo>
                  <a:pt x="138" y="287"/>
                  <a:pt x="138" y="287"/>
                  <a:pt x="138" y="287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3" y="286"/>
                  <a:pt x="133" y="286"/>
                  <a:pt x="133" y="286"/>
                </a:cubicBezTo>
                <a:cubicBezTo>
                  <a:pt x="129" y="284"/>
                  <a:pt x="139" y="281"/>
                  <a:pt x="128" y="284"/>
                </a:cubicBezTo>
                <a:cubicBezTo>
                  <a:pt x="127" y="281"/>
                  <a:pt x="127" y="281"/>
                  <a:pt x="127" y="281"/>
                </a:cubicBezTo>
                <a:cubicBezTo>
                  <a:pt x="119" y="280"/>
                  <a:pt x="119" y="280"/>
                  <a:pt x="119" y="280"/>
                </a:cubicBezTo>
                <a:cubicBezTo>
                  <a:pt x="116" y="281"/>
                  <a:pt x="116" y="281"/>
                  <a:pt x="116" y="281"/>
                </a:cubicBezTo>
                <a:cubicBezTo>
                  <a:pt x="114" y="281"/>
                  <a:pt x="114" y="281"/>
                  <a:pt x="114" y="281"/>
                </a:cubicBezTo>
                <a:cubicBezTo>
                  <a:pt x="121" y="279"/>
                  <a:pt x="103" y="278"/>
                  <a:pt x="121" y="278"/>
                </a:cubicBezTo>
                <a:cubicBezTo>
                  <a:pt x="121" y="276"/>
                  <a:pt x="121" y="276"/>
                  <a:pt x="121" y="276"/>
                </a:cubicBezTo>
                <a:cubicBezTo>
                  <a:pt x="125" y="273"/>
                  <a:pt x="125" y="273"/>
                  <a:pt x="125" y="273"/>
                </a:cubicBezTo>
                <a:cubicBezTo>
                  <a:pt x="119" y="271"/>
                  <a:pt x="119" y="271"/>
                  <a:pt x="119" y="271"/>
                </a:cubicBezTo>
                <a:cubicBezTo>
                  <a:pt x="124" y="271"/>
                  <a:pt x="124" y="271"/>
                  <a:pt x="124" y="271"/>
                </a:cubicBezTo>
                <a:cubicBezTo>
                  <a:pt x="126" y="274"/>
                  <a:pt x="126" y="274"/>
                  <a:pt x="126" y="274"/>
                </a:cubicBezTo>
                <a:cubicBezTo>
                  <a:pt x="128" y="272"/>
                  <a:pt x="128" y="272"/>
                  <a:pt x="128" y="272"/>
                </a:cubicBezTo>
                <a:cubicBezTo>
                  <a:pt x="132" y="274"/>
                  <a:pt x="132" y="274"/>
                  <a:pt x="132" y="274"/>
                </a:cubicBezTo>
                <a:cubicBezTo>
                  <a:pt x="134" y="271"/>
                  <a:pt x="134" y="271"/>
                  <a:pt x="134" y="271"/>
                </a:cubicBezTo>
                <a:cubicBezTo>
                  <a:pt x="139" y="271"/>
                  <a:pt x="139" y="271"/>
                  <a:pt x="139" y="271"/>
                </a:cubicBezTo>
                <a:cubicBezTo>
                  <a:pt x="140" y="272"/>
                  <a:pt x="140" y="272"/>
                  <a:pt x="140" y="272"/>
                </a:cubicBezTo>
                <a:cubicBezTo>
                  <a:pt x="139" y="269"/>
                  <a:pt x="144" y="271"/>
                  <a:pt x="143" y="270"/>
                </a:cubicBezTo>
                <a:cubicBezTo>
                  <a:pt x="144" y="266"/>
                  <a:pt x="144" y="266"/>
                  <a:pt x="144" y="266"/>
                </a:cubicBezTo>
                <a:cubicBezTo>
                  <a:pt x="140" y="266"/>
                  <a:pt x="140" y="266"/>
                  <a:pt x="140" y="266"/>
                </a:cubicBezTo>
                <a:cubicBezTo>
                  <a:pt x="140" y="264"/>
                  <a:pt x="140" y="264"/>
                  <a:pt x="140" y="264"/>
                </a:cubicBezTo>
                <a:cubicBezTo>
                  <a:pt x="146" y="266"/>
                  <a:pt x="143" y="263"/>
                  <a:pt x="148" y="259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150" y="257"/>
                  <a:pt x="157" y="258"/>
                  <a:pt x="156" y="255"/>
                </a:cubicBezTo>
                <a:cubicBezTo>
                  <a:pt x="155" y="251"/>
                  <a:pt x="155" y="251"/>
                  <a:pt x="155" y="251"/>
                </a:cubicBezTo>
                <a:cubicBezTo>
                  <a:pt x="159" y="249"/>
                  <a:pt x="159" y="249"/>
                  <a:pt x="159" y="249"/>
                </a:cubicBezTo>
                <a:cubicBezTo>
                  <a:pt x="159" y="252"/>
                  <a:pt x="159" y="252"/>
                  <a:pt x="159" y="252"/>
                </a:cubicBezTo>
                <a:cubicBezTo>
                  <a:pt x="158" y="252"/>
                  <a:pt x="158" y="252"/>
                  <a:pt x="158" y="252"/>
                </a:cubicBezTo>
                <a:cubicBezTo>
                  <a:pt x="158" y="253"/>
                  <a:pt x="158" y="253"/>
                  <a:pt x="158" y="253"/>
                </a:cubicBezTo>
                <a:cubicBezTo>
                  <a:pt x="160" y="254"/>
                  <a:pt x="160" y="254"/>
                  <a:pt x="160" y="254"/>
                </a:cubicBezTo>
                <a:cubicBezTo>
                  <a:pt x="162" y="254"/>
                  <a:pt x="161" y="252"/>
                  <a:pt x="163" y="251"/>
                </a:cubicBezTo>
                <a:cubicBezTo>
                  <a:pt x="164" y="252"/>
                  <a:pt x="164" y="252"/>
                  <a:pt x="164" y="252"/>
                </a:cubicBezTo>
                <a:cubicBezTo>
                  <a:pt x="159" y="256"/>
                  <a:pt x="159" y="256"/>
                  <a:pt x="159" y="256"/>
                </a:cubicBezTo>
                <a:cubicBezTo>
                  <a:pt x="157" y="256"/>
                  <a:pt x="157" y="256"/>
                  <a:pt x="157" y="256"/>
                </a:cubicBezTo>
                <a:cubicBezTo>
                  <a:pt x="154" y="259"/>
                  <a:pt x="154" y="259"/>
                  <a:pt x="154" y="259"/>
                </a:cubicBezTo>
                <a:cubicBezTo>
                  <a:pt x="155" y="260"/>
                  <a:pt x="155" y="254"/>
                  <a:pt x="157" y="261"/>
                </a:cubicBezTo>
                <a:cubicBezTo>
                  <a:pt x="157" y="262"/>
                  <a:pt x="157" y="262"/>
                  <a:pt x="157" y="262"/>
                </a:cubicBezTo>
                <a:cubicBezTo>
                  <a:pt x="155" y="262"/>
                  <a:pt x="155" y="262"/>
                  <a:pt x="155" y="262"/>
                </a:cubicBezTo>
                <a:cubicBezTo>
                  <a:pt x="154" y="265"/>
                  <a:pt x="154" y="265"/>
                  <a:pt x="154" y="265"/>
                </a:cubicBezTo>
                <a:cubicBezTo>
                  <a:pt x="157" y="267"/>
                  <a:pt x="157" y="267"/>
                  <a:pt x="157" y="267"/>
                </a:cubicBezTo>
                <a:cubicBezTo>
                  <a:pt x="154" y="268"/>
                  <a:pt x="154" y="268"/>
                  <a:pt x="154" y="268"/>
                </a:cubicBezTo>
                <a:cubicBezTo>
                  <a:pt x="156" y="268"/>
                  <a:pt x="156" y="268"/>
                  <a:pt x="156" y="268"/>
                </a:cubicBezTo>
                <a:cubicBezTo>
                  <a:pt x="164" y="264"/>
                  <a:pt x="164" y="264"/>
                  <a:pt x="164" y="264"/>
                </a:cubicBezTo>
                <a:cubicBezTo>
                  <a:pt x="167" y="260"/>
                  <a:pt x="167" y="260"/>
                  <a:pt x="167" y="260"/>
                </a:cubicBezTo>
                <a:cubicBezTo>
                  <a:pt x="168" y="260"/>
                  <a:pt x="168" y="261"/>
                  <a:pt x="168" y="261"/>
                </a:cubicBezTo>
                <a:cubicBezTo>
                  <a:pt x="165" y="265"/>
                  <a:pt x="165" y="265"/>
                  <a:pt x="165" y="265"/>
                </a:cubicBezTo>
                <a:cubicBezTo>
                  <a:pt x="168" y="267"/>
                  <a:pt x="168" y="267"/>
                  <a:pt x="168" y="267"/>
                </a:cubicBezTo>
                <a:cubicBezTo>
                  <a:pt x="172" y="266"/>
                  <a:pt x="172" y="266"/>
                  <a:pt x="172" y="266"/>
                </a:cubicBezTo>
                <a:cubicBezTo>
                  <a:pt x="172" y="270"/>
                  <a:pt x="172" y="270"/>
                  <a:pt x="172" y="270"/>
                </a:cubicBezTo>
                <a:cubicBezTo>
                  <a:pt x="172" y="260"/>
                  <a:pt x="171" y="277"/>
                  <a:pt x="178" y="264"/>
                </a:cubicBezTo>
                <a:cubicBezTo>
                  <a:pt x="182" y="261"/>
                  <a:pt x="182" y="261"/>
                  <a:pt x="182" y="261"/>
                </a:cubicBezTo>
                <a:cubicBezTo>
                  <a:pt x="185" y="262"/>
                  <a:pt x="185" y="262"/>
                  <a:pt x="185" y="262"/>
                </a:cubicBezTo>
                <a:cubicBezTo>
                  <a:pt x="186" y="259"/>
                  <a:pt x="186" y="262"/>
                  <a:pt x="191" y="259"/>
                </a:cubicBezTo>
                <a:cubicBezTo>
                  <a:pt x="189" y="258"/>
                  <a:pt x="189" y="258"/>
                  <a:pt x="189" y="258"/>
                </a:cubicBezTo>
                <a:cubicBezTo>
                  <a:pt x="183" y="260"/>
                  <a:pt x="183" y="260"/>
                  <a:pt x="183" y="260"/>
                </a:cubicBezTo>
                <a:cubicBezTo>
                  <a:pt x="182" y="260"/>
                  <a:pt x="193" y="255"/>
                  <a:pt x="179" y="258"/>
                </a:cubicBezTo>
                <a:cubicBezTo>
                  <a:pt x="179" y="258"/>
                  <a:pt x="179" y="258"/>
                  <a:pt x="179" y="258"/>
                </a:cubicBezTo>
                <a:cubicBezTo>
                  <a:pt x="178" y="256"/>
                  <a:pt x="178" y="256"/>
                  <a:pt x="178" y="256"/>
                </a:cubicBezTo>
                <a:cubicBezTo>
                  <a:pt x="174" y="259"/>
                  <a:pt x="174" y="259"/>
                  <a:pt x="174" y="259"/>
                </a:cubicBezTo>
                <a:cubicBezTo>
                  <a:pt x="173" y="258"/>
                  <a:pt x="173" y="258"/>
                  <a:pt x="173" y="258"/>
                </a:cubicBezTo>
                <a:cubicBezTo>
                  <a:pt x="170" y="260"/>
                  <a:pt x="170" y="260"/>
                  <a:pt x="170" y="260"/>
                </a:cubicBezTo>
                <a:cubicBezTo>
                  <a:pt x="178" y="253"/>
                  <a:pt x="178" y="253"/>
                  <a:pt x="178" y="253"/>
                </a:cubicBezTo>
                <a:cubicBezTo>
                  <a:pt x="176" y="255"/>
                  <a:pt x="176" y="255"/>
                  <a:pt x="176" y="255"/>
                </a:cubicBezTo>
                <a:cubicBezTo>
                  <a:pt x="177" y="256"/>
                  <a:pt x="177" y="256"/>
                  <a:pt x="177" y="256"/>
                </a:cubicBezTo>
                <a:cubicBezTo>
                  <a:pt x="182" y="258"/>
                  <a:pt x="182" y="258"/>
                  <a:pt x="182" y="258"/>
                </a:cubicBezTo>
                <a:cubicBezTo>
                  <a:pt x="184" y="259"/>
                  <a:pt x="184" y="259"/>
                  <a:pt x="184" y="259"/>
                </a:cubicBezTo>
                <a:cubicBezTo>
                  <a:pt x="186" y="256"/>
                  <a:pt x="186" y="256"/>
                  <a:pt x="186" y="256"/>
                </a:cubicBezTo>
                <a:cubicBezTo>
                  <a:pt x="187" y="257"/>
                  <a:pt x="187" y="254"/>
                  <a:pt x="187" y="258"/>
                </a:cubicBezTo>
                <a:cubicBezTo>
                  <a:pt x="190" y="256"/>
                  <a:pt x="190" y="256"/>
                  <a:pt x="190" y="256"/>
                </a:cubicBezTo>
                <a:cubicBezTo>
                  <a:pt x="200" y="254"/>
                  <a:pt x="200" y="254"/>
                  <a:pt x="200" y="254"/>
                </a:cubicBezTo>
                <a:cubicBezTo>
                  <a:pt x="200" y="252"/>
                  <a:pt x="200" y="252"/>
                  <a:pt x="200" y="252"/>
                </a:cubicBezTo>
                <a:cubicBezTo>
                  <a:pt x="203" y="253"/>
                  <a:pt x="203" y="253"/>
                  <a:pt x="203" y="253"/>
                </a:cubicBezTo>
                <a:cubicBezTo>
                  <a:pt x="203" y="253"/>
                  <a:pt x="206" y="250"/>
                  <a:pt x="207" y="249"/>
                </a:cubicBezTo>
                <a:cubicBezTo>
                  <a:pt x="202" y="247"/>
                  <a:pt x="202" y="247"/>
                  <a:pt x="202" y="247"/>
                </a:cubicBezTo>
                <a:cubicBezTo>
                  <a:pt x="196" y="248"/>
                  <a:pt x="196" y="248"/>
                  <a:pt x="196" y="248"/>
                </a:cubicBezTo>
                <a:cubicBezTo>
                  <a:pt x="196" y="249"/>
                  <a:pt x="196" y="249"/>
                  <a:pt x="196" y="249"/>
                </a:cubicBezTo>
                <a:cubicBezTo>
                  <a:pt x="196" y="249"/>
                  <a:pt x="196" y="249"/>
                  <a:pt x="196" y="249"/>
                </a:cubicBezTo>
                <a:cubicBezTo>
                  <a:pt x="195" y="252"/>
                  <a:pt x="195" y="252"/>
                  <a:pt x="195" y="252"/>
                </a:cubicBezTo>
                <a:cubicBezTo>
                  <a:pt x="195" y="252"/>
                  <a:pt x="198" y="250"/>
                  <a:pt x="193" y="251"/>
                </a:cubicBezTo>
                <a:cubicBezTo>
                  <a:pt x="193" y="250"/>
                  <a:pt x="194" y="250"/>
                  <a:pt x="194" y="249"/>
                </a:cubicBezTo>
                <a:cubicBezTo>
                  <a:pt x="186" y="248"/>
                  <a:pt x="186" y="248"/>
                  <a:pt x="186" y="248"/>
                </a:cubicBezTo>
                <a:cubicBezTo>
                  <a:pt x="184" y="248"/>
                  <a:pt x="184" y="248"/>
                  <a:pt x="184" y="248"/>
                </a:cubicBezTo>
                <a:cubicBezTo>
                  <a:pt x="183" y="250"/>
                  <a:pt x="183" y="250"/>
                  <a:pt x="183" y="250"/>
                </a:cubicBezTo>
                <a:cubicBezTo>
                  <a:pt x="167" y="252"/>
                  <a:pt x="167" y="252"/>
                  <a:pt x="167" y="252"/>
                </a:cubicBezTo>
                <a:cubicBezTo>
                  <a:pt x="165" y="249"/>
                  <a:pt x="165" y="249"/>
                  <a:pt x="165" y="249"/>
                </a:cubicBezTo>
                <a:cubicBezTo>
                  <a:pt x="163" y="250"/>
                  <a:pt x="163" y="250"/>
                  <a:pt x="163" y="250"/>
                </a:cubicBezTo>
                <a:cubicBezTo>
                  <a:pt x="163" y="249"/>
                  <a:pt x="163" y="249"/>
                  <a:pt x="163" y="249"/>
                </a:cubicBezTo>
                <a:cubicBezTo>
                  <a:pt x="158" y="247"/>
                  <a:pt x="158" y="247"/>
                  <a:pt x="158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46" y="248"/>
                  <a:pt x="146" y="248"/>
                  <a:pt x="146" y="248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48" y="243"/>
                  <a:pt x="148" y="243"/>
                  <a:pt x="148" y="243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44" y="243"/>
                  <a:pt x="144" y="243"/>
                  <a:pt x="144" y="243"/>
                </a:cubicBezTo>
                <a:cubicBezTo>
                  <a:pt x="143" y="247"/>
                  <a:pt x="143" y="247"/>
                  <a:pt x="143" y="247"/>
                </a:cubicBezTo>
                <a:cubicBezTo>
                  <a:pt x="137" y="253"/>
                  <a:pt x="148" y="244"/>
                  <a:pt x="147" y="254"/>
                </a:cubicBezTo>
                <a:cubicBezTo>
                  <a:pt x="141" y="250"/>
                  <a:pt x="141" y="250"/>
                  <a:pt x="141" y="250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39" y="250"/>
                  <a:pt x="139" y="250"/>
                  <a:pt x="139" y="250"/>
                </a:cubicBezTo>
                <a:cubicBezTo>
                  <a:pt x="136" y="252"/>
                  <a:pt x="136" y="252"/>
                  <a:pt x="136" y="252"/>
                </a:cubicBezTo>
                <a:cubicBezTo>
                  <a:pt x="130" y="250"/>
                  <a:pt x="130" y="250"/>
                  <a:pt x="130" y="250"/>
                </a:cubicBezTo>
                <a:cubicBezTo>
                  <a:pt x="126" y="253"/>
                  <a:pt x="126" y="253"/>
                  <a:pt x="126" y="253"/>
                </a:cubicBezTo>
                <a:cubicBezTo>
                  <a:pt x="124" y="252"/>
                  <a:pt x="124" y="252"/>
                  <a:pt x="124" y="252"/>
                </a:cubicBezTo>
                <a:cubicBezTo>
                  <a:pt x="122" y="254"/>
                  <a:pt x="122" y="254"/>
                  <a:pt x="122" y="254"/>
                </a:cubicBezTo>
                <a:cubicBezTo>
                  <a:pt x="119" y="256"/>
                  <a:pt x="124" y="254"/>
                  <a:pt x="120" y="251"/>
                </a:cubicBezTo>
                <a:cubicBezTo>
                  <a:pt x="120" y="249"/>
                  <a:pt x="120" y="249"/>
                  <a:pt x="120" y="249"/>
                </a:cubicBezTo>
                <a:cubicBezTo>
                  <a:pt x="125" y="249"/>
                  <a:pt x="125" y="249"/>
                  <a:pt x="125" y="249"/>
                </a:cubicBezTo>
                <a:cubicBezTo>
                  <a:pt x="124" y="249"/>
                  <a:pt x="128" y="250"/>
                  <a:pt x="124" y="248"/>
                </a:cubicBezTo>
                <a:cubicBezTo>
                  <a:pt x="128" y="244"/>
                  <a:pt x="128" y="244"/>
                  <a:pt x="128" y="244"/>
                </a:cubicBezTo>
                <a:cubicBezTo>
                  <a:pt x="124" y="240"/>
                  <a:pt x="124" y="240"/>
                  <a:pt x="124" y="240"/>
                </a:cubicBezTo>
                <a:cubicBezTo>
                  <a:pt x="124" y="238"/>
                  <a:pt x="124" y="238"/>
                  <a:pt x="124" y="238"/>
                </a:cubicBezTo>
                <a:cubicBezTo>
                  <a:pt x="119" y="236"/>
                  <a:pt x="119" y="236"/>
                  <a:pt x="119" y="236"/>
                </a:cubicBezTo>
                <a:cubicBezTo>
                  <a:pt x="122" y="234"/>
                  <a:pt x="122" y="234"/>
                  <a:pt x="122" y="234"/>
                </a:cubicBezTo>
                <a:cubicBezTo>
                  <a:pt x="117" y="233"/>
                  <a:pt x="117" y="233"/>
                  <a:pt x="117" y="233"/>
                </a:cubicBezTo>
                <a:cubicBezTo>
                  <a:pt x="119" y="231"/>
                  <a:pt x="119" y="231"/>
                  <a:pt x="119" y="231"/>
                </a:cubicBezTo>
                <a:cubicBezTo>
                  <a:pt x="121" y="231"/>
                  <a:pt x="108" y="239"/>
                  <a:pt x="124" y="229"/>
                </a:cubicBezTo>
                <a:cubicBezTo>
                  <a:pt x="123" y="227"/>
                  <a:pt x="123" y="227"/>
                  <a:pt x="123" y="227"/>
                </a:cubicBezTo>
                <a:cubicBezTo>
                  <a:pt x="120" y="228"/>
                  <a:pt x="120" y="228"/>
                  <a:pt x="120" y="228"/>
                </a:cubicBezTo>
                <a:cubicBezTo>
                  <a:pt x="118" y="226"/>
                  <a:pt x="118" y="226"/>
                  <a:pt x="118" y="226"/>
                </a:cubicBezTo>
                <a:cubicBezTo>
                  <a:pt x="105" y="227"/>
                  <a:pt x="105" y="227"/>
                  <a:pt x="105" y="227"/>
                </a:cubicBezTo>
                <a:cubicBezTo>
                  <a:pt x="113" y="224"/>
                  <a:pt x="113" y="224"/>
                  <a:pt x="113" y="224"/>
                </a:cubicBezTo>
                <a:cubicBezTo>
                  <a:pt x="112" y="224"/>
                  <a:pt x="114" y="230"/>
                  <a:pt x="114" y="222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26" y="224"/>
                  <a:pt x="126" y="224"/>
                  <a:pt x="126" y="224"/>
                </a:cubicBezTo>
                <a:cubicBezTo>
                  <a:pt x="125" y="221"/>
                  <a:pt x="125" y="221"/>
                  <a:pt x="125" y="221"/>
                </a:cubicBezTo>
                <a:cubicBezTo>
                  <a:pt x="122" y="220"/>
                  <a:pt x="122" y="220"/>
                  <a:pt x="122" y="220"/>
                </a:cubicBezTo>
                <a:cubicBezTo>
                  <a:pt x="125" y="219"/>
                  <a:pt x="125" y="219"/>
                  <a:pt x="125" y="219"/>
                </a:cubicBezTo>
                <a:cubicBezTo>
                  <a:pt x="124" y="215"/>
                  <a:pt x="124" y="215"/>
                  <a:pt x="124" y="215"/>
                </a:cubicBezTo>
                <a:cubicBezTo>
                  <a:pt x="123" y="214"/>
                  <a:pt x="121" y="216"/>
                  <a:pt x="120" y="215"/>
                </a:cubicBezTo>
                <a:cubicBezTo>
                  <a:pt x="120" y="212"/>
                  <a:pt x="120" y="212"/>
                  <a:pt x="120" y="212"/>
                </a:cubicBezTo>
                <a:cubicBezTo>
                  <a:pt x="122" y="209"/>
                  <a:pt x="122" y="209"/>
                  <a:pt x="122" y="209"/>
                </a:cubicBezTo>
                <a:cubicBezTo>
                  <a:pt x="116" y="208"/>
                  <a:pt x="116" y="208"/>
                  <a:pt x="116" y="208"/>
                </a:cubicBezTo>
                <a:cubicBezTo>
                  <a:pt x="115" y="208"/>
                  <a:pt x="119" y="206"/>
                  <a:pt x="114" y="208"/>
                </a:cubicBezTo>
                <a:cubicBezTo>
                  <a:pt x="118" y="205"/>
                  <a:pt x="118" y="205"/>
                  <a:pt x="118" y="205"/>
                </a:cubicBezTo>
                <a:cubicBezTo>
                  <a:pt x="118" y="205"/>
                  <a:pt x="113" y="214"/>
                  <a:pt x="125" y="205"/>
                </a:cubicBezTo>
                <a:cubicBezTo>
                  <a:pt x="132" y="204"/>
                  <a:pt x="132" y="204"/>
                  <a:pt x="132" y="204"/>
                </a:cubicBezTo>
                <a:cubicBezTo>
                  <a:pt x="140" y="204"/>
                  <a:pt x="140" y="204"/>
                  <a:pt x="140" y="204"/>
                </a:cubicBezTo>
                <a:cubicBezTo>
                  <a:pt x="140" y="203"/>
                  <a:pt x="140" y="203"/>
                  <a:pt x="140" y="203"/>
                </a:cubicBezTo>
                <a:cubicBezTo>
                  <a:pt x="144" y="203"/>
                  <a:pt x="144" y="203"/>
                  <a:pt x="144" y="203"/>
                </a:cubicBezTo>
                <a:cubicBezTo>
                  <a:pt x="147" y="200"/>
                  <a:pt x="147" y="200"/>
                  <a:pt x="147" y="200"/>
                </a:cubicBezTo>
                <a:cubicBezTo>
                  <a:pt x="148" y="200"/>
                  <a:pt x="137" y="206"/>
                  <a:pt x="151" y="199"/>
                </a:cubicBezTo>
                <a:cubicBezTo>
                  <a:pt x="149" y="198"/>
                  <a:pt x="149" y="198"/>
                  <a:pt x="149" y="198"/>
                </a:cubicBezTo>
                <a:cubicBezTo>
                  <a:pt x="157" y="198"/>
                  <a:pt x="157" y="198"/>
                  <a:pt x="157" y="198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1" y="196"/>
                  <a:pt x="158" y="199"/>
                  <a:pt x="164" y="197"/>
                </a:cubicBezTo>
                <a:cubicBezTo>
                  <a:pt x="164" y="195"/>
                  <a:pt x="164" y="195"/>
                  <a:pt x="164" y="195"/>
                </a:cubicBezTo>
                <a:cubicBezTo>
                  <a:pt x="155" y="194"/>
                  <a:pt x="155" y="194"/>
                  <a:pt x="155" y="194"/>
                </a:cubicBezTo>
                <a:cubicBezTo>
                  <a:pt x="152" y="195"/>
                  <a:pt x="152" y="195"/>
                  <a:pt x="152" y="195"/>
                </a:cubicBezTo>
                <a:cubicBezTo>
                  <a:pt x="149" y="193"/>
                  <a:pt x="149" y="193"/>
                  <a:pt x="149" y="193"/>
                </a:cubicBezTo>
                <a:cubicBezTo>
                  <a:pt x="144" y="195"/>
                  <a:pt x="144" y="195"/>
                  <a:pt x="144" y="195"/>
                </a:cubicBezTo>
                <a:cubicBezTo>
                  <a:pt x="138" y="193"/>
                  <a:pt x="138" y="193"/>
                  <a:pt x="138" y="193"/>
                </a:cubicBezTo>
                <a:cubicBezTo>
                  <a:pt x="135" y="197"/>
                  <a:pt x="147" y="191"/>
                  <a:pt x="134" y="196"/>
                </a:cubicBezTo>
                <a:cubicBezTo>
                  <a:pt x="128" y="194"/>
                  <a:pt x="128" y="194"/>
                  <a:pt x="128" y="194"/>
                </a:cubicBezTo>
                <a:cubicBezTo>
                  <a:pt x="126" y="194"/>
                  <a:pt x="131" y="199"/>
                  <a:pt x="126" y="191"/>
                </a:cubicBezTo>
                <a:cubicBezTo>
                  <a:pt x="119" y="191"/>
                  <a:pt x="119" y="191"/>
                  <a:pt x="119" y="191"/>
                </a:cubicBezTo>
                <a:cubicBezTo>
                  <a:pt x="116" y="190"/>
                  <a:pt x="116" y="190"/>
                  <a:pt x="116" y="190"/>
                </a:cubicBezTo>
                <a:cubicBezTo>
                  <a:pt x="112" y="191"/>
                  <a:pt x="112" y="191"/>
                  <a:pt x="112" y="191"/>
                </a:cubicBezTo>
                <a:cubicBezTo>
                  <a:pt x="116" y="189"/>
                  <a:pt x="116" y="189"/>
                  <a:pt x="116" y="189"/>
                </a:cubicBezTo>
                <a:cubicBezTo>
                  <a:pt x="137" y="188"/>
                  <a:pt x="137" y="188"/>
                  <a:pt x="137" y="188"/>
                </a:cubicBezTo>
                <a:cubicBezTo>
                  <a:pt x="149" y="189"/>
                  <a:pt x="149" y="189"/>
                  <a:pt x="149" y="189"/>
                </a:cubicBezTo>
                <a:cubicBezTo>
                  <a:pt x="150" y="188"/>
                  <a:pt x="149" y="186"/>
                  <a:pt x="152" y="188"/>
                </a:cubicBezTo>
                <a:cubicBezTo>
                  <a:pt x="155" y="184"/>
                  <a:pt x="151" y="187"/>
                  <a:pt x="146" y="185"/>
                </a:cubicBezTo>
                <a:cubicBezTo>
                  <a:pt x="145" y="185"/>
                  <a:pt x="145" y="185"/>
                  <a:pt x="145" y="185"/>
                </a:cubicBezTo>
                <a:cubicBezTo>
                  <a:pt x="145" y="183"/>
                  <a:pt x="145" y="183"/>
                  <a:pt x="145" y="183"/>
                </a:cubicBezTo>
                <a:cubicBezTo>
                  <a:pt x="151" y="185"/>
                  <a:pt x="151" y="185"/>
                  <a:pt x="151" y="185"/>
                </a:cubicBezTo>
                <a:cubicBezTo>
                  <a:pt x="152" y="182"/>
                  <a:pt x="152" y="182"/>
                  <a:pt x="152" y="182"/>
                </a:cubicBezTo>
                <a:cubicBezTo>
                  <a:pt x="154" y="183"/>
                  <a:pt x="154" y="183"/>
                  <a:pt x="154" y="183"/>
                </a:cubicBezTo>
                <a:cubicBezTo>
                  <a:pt x="156" y="182"/>
                  <a:pt x="161" y="183"/>
                  <a:pt x="158" y="179"/>
                </a:cubicBezTo>
                <a:cubicBezTo>
                  <a:pt x="162" y="178"/>
                  <a:pt x="162" y="178"/>
                  <a:pt x="162" y="178"/>
                </a:cubicBezTo>
                <a:cubicBezTo>
                  <a:pt x="158" y="174"/>
                  <a:pt x="158" y="174"/>
                  <a:pt x="158" y="174"/>
                </a:cubicBezTo>
                <a:cubicBezTo>
                  <a:pt x="164" y="179"/>
                  <a:pt x="158" y="168"/>
                  <a:pt x="169" y="172"/>
                </a:cubicBezTo>
                <a:cubicBezTo>
                  <a:pt x="169" y="170"/>
                  <a:pt x="169" y="170"/>
                  <a:pt x="169" y="170"/>
                </a:cubicBezTo>
                <a:cubicBezTo>
                  <a:pt x="169" y="168"/>
                  <a:pt x="168" y="166"/>
                  <a:pt x="163" y="170"/>
                </a:cubicBezTo>
                <a:cubicBezTo>
                  <a:pt x="161" y="169"/>
                  <a:pt x="161" y="169"/>
                  <a:pt x="161" y="169"/>
                </a:cubicBezTo>
                <a:cubicBezTo>
                  <a:pt x="159" y="170"/>
                  <a:pt x="165" y="175"/>
                  <a:pt x="156" y="170"/>
                </a:cubicBezTo>
                <a:cubicBezTo>
                  <a:pt x="152" y="169"/>
                  <a:pt x="151" y="173"/>
                  <a:pt x="149" y="174"/>
                </a:cubicBezTo>
                <a:cubicBezTo>
                  <a:pt x="151" y="171"/>
                  <a:pt x="138" y="178"/>
                  <a:pt x="154" y="173"/>
                </a:cubicBezTo>
                <a:cubicBezTo>
                  <a:pt x="156" y="174"/>
                  <a:pt x="156" y="174"/>
                  <a:pt x="156" y="174"/>
                </a:cubicBezTo>
                <a:cubicBezTo>
                  <a:pt x="154" y="175"/>
                  <a:pt x="154" y="175"/>
                  <a:pt x="154" y="175"/>
                </a:cubicBezTo>
                <a:cubicBezTo>
                  <a:pt x="144" y="175"/>
                  <a:pt x="144" y="175"/>
                  <a:pt x="144" y="175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32" y="175"/>
                  <a:pt x="132" y="175"/>
                  <a:pt x="132" y="175"/>
                </a:cubicBezTo>
                <a:cubicBezTo>
                  <a:pt x="132" y="173"/>
                  <a:pt x="132" y="173"/>
                  <a:pt x="132" y="173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25" y="176"/>
                  <a:pt x="125" y="176"/>
                  <a:pt x="125" y="176"/>
                </a:cubicBezTo>
                <a:cubicBezTo>
                  <a:pt x="121" y="175"/>
                  <a:pt x="121" y="175"/>
                  <a:pt x="121" y="175"/>
                </a:cubicBezTo>
                <a:cubicBezTo>
                  <a:pt x="120" y="176"/>
                  <a:pt x="120" y="176"/>
                  <a:pt x="120" y="176"/>
                </a:cubicBezTo>
                <a:cubicBezTo>
                  <a:pt x="116" y="173"/>
                  <a:pt x="116" y="173"/>
                  <a:pt x="116" y="173"/>
                </a:cubicBezTo>
                <a:cubicBezTo>
                  <a:pt x="105" y="174"/>
                  <a:pt x="105" y="174"/>
                  <a:pt x="105" y="174"/>
                </a:cubicBezTo>
                <a:cubicBezTo>
                  <a:pt x="102" y="172"/>
                  <a:pt x="102" y="172"/>
                  <a:pt x="102" y="172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8" y="175"/>
                  <a:pt x="98" y="175"/>
                  <a:pt x="98" y="175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6" y="174"/>
                  <a:pt x="96" y="174"/>
                  <a:pt x="96" y="174"/>
                </a:cubicBezTo>
                <a:cubicBezTo>
                  <a:pt x="95" y="173"/>
                  <a:pt x="95" y="173"/>
                  <a:pt x="95" y="173"/>
                </a:cubicBezTo>
                <a:cubicBezTo>
                  <a:pt x="95" y="171"/>
                  <a:pt x="95" y="171"/>
                  <a:pt x="95" y="171"/>
                </a:cubicBezTo>
                <a:cubicBezTo>
                  <a:pt x="99" y="171"/>
                  <a:pt x="99" y="171"/>
                  <a:pt x="99" y="171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102" y="165"/>
                  <a:pt x="102" y="165"/>
                  <a:pt x="102" y="165"/>
                </a:cubicBezTo>
                <a:cubicBezTo>
                  <a:pt x="112" y="165"/>
                  <a:pt x="112" y="165"/>
                  <a:pt x="112" y="165"/>
                </a:cubicBezTo>
                <a:cubicBezTo>
                  <a:pt x="116" y="162"/>
                  <a:pt x="116" y="162"/>
                  <a:pt x="116" y="162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3" y="161"/>
                  <a:pt x="124" y="157"/>
                  <a:pt x="128" y="160"/>
                </a:cubicBezTo>
                <a:cubicBezTo>
                  <a:pt x="130" y="158"/>
                  <a:pt x="130" y="158"/>
                  <a:pt x="130" y="158"/>
                </a:cubicBezTo>
                <a:cubicBezTo>
                  <a:pt x="131" y="159"/>
                  <a:pt x="131" y="159"/>
                  <a:pt x="131" y="159"/>
                </a:cubicBezTo>
                <a:cubicBezTo>
                  <a:pt x="132" y="159"/>
                  <a:pt x="126" y="161"/>
                  <a:pt x="134" y="158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3" y="161"/>
                  <a:pt x="133" y="161"/>
                  <a:pt x="133" y="161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25" y="166"/>
                  <a:pt x="125" y="166"/>
                  <a:pt x="125" y="166"/>
                </a:cubicBezTo>
                <a:cubicBezTo>
                  <a:pt x="130" y="166"/>
                  <a:pt x="130" y="166"/>
                  <a:pt x="130" y="166"/>
                </a:cubicBezTo>
                <a:cubicBezTo>
                  <a:pt x="146" y="165"/>
                  <a:pt x="146" y="165"/>
                  <a:pt x="146" y="165"/>
                </a:cubicBezTo>
                <a:cubicBezTo>
                  <a:pt x="148" y="166"/>
                  <a:pt x="148" y="166"/>
                  <a:pt x="148" y="166"/>
                </a:cubicBezTo>
                <a:cubicBezTo>
                  <a:pt x="150" y="165"/>
                  <a:pt x="150" y="165"/>
                  <a:pt x="150" y="165"/>
                </a:cubicBezTo>
                <a:cubicBezTo>
                  <a:pt x="153" y="168"/>
                  <a:pt x="153" y="168"/>
                  <a:pt x="153" y="168"/>
                </a:cubicBezTo>
                <a:cubicBezTo>
                  <a:pt x="157" y="166"/>
                  <a:pt x="157" y="166"/>
                  <a:pt x="157" y="166"/>
                </a:cubicBezTo>
                <a:cubicBezTo>
                  <a:pt x="157" y="162"/>
                  <a:pt x="147" y="169"/>
                  <a:pt x="162" y="165"/>
                </a:cubicBezTo>
                <a:cubicBezTo>
                  <a:pt x="165" y="166"/>
                  <a:pt x="156" y="171"/>
                  <a:pt x="162" y="162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53" y="159"/>
                  <a:pt x="153" y="159"/>
                  <a:pt x="153" y="159"/>
                </a:cubicBezTo>
                <a:cubicBezTo>
                  <a:pt x="146" y="161"/>
                  <a:pt x="146" y="161"/>
                  <a:pt x="146" y="161"/>
                </a:cubicBezTo>
                <a:cubicBezTo>
                  <a:pt x="146" y="160"/>
                  <a:pt x="146" y="160"/>
                  <a:pt x="146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43" y="155"/>
                  <a:pt x="143" y="155"/>
                  <a:pt x="143" y="155"/>
                </a:cubicBezTo>
                <a:cubicBezTo>
                  <a:pt x="140" y="156"/>
                  <a:pt x="139" y="160"/>
                  <a:pt x="135" y="156"/>
                </a:cubicBezTo>
                <a:cubicBezTo>
                  <a:pt x="137" y="154"/>
                  <a:pt x="137" y="154"/>
                  <a:pt x="137" y="154"/>
                </a:cubicBezTo>
                <a:cubicBezTo>
                  <a:pt x="139" y="154"/>
                  <a:pt x="133" y="160"/>
                  <a:pt x="135" y="151"/>
                </a:cubicBezTo>
                <a:cubicBezTo>
                  <a:pt x="140" y="151"/>
                  <a:pt x="129" y="157"/>
                  <a:pt x="140" y="149"/>
                </a:cubicBezTo>
                <a:cubicBezTo>
                  <a:pt x="135" y="147"/>
                  <a:pt x="135" y="147"/>
                  <a:pt x="135" y="147"/>
                </a:cubicBezTo>
                <a:cubicBezTo>
                  <a:pt x="128" y="148"/>
                  <a:pt x="128" y="148"/>
                  <a:pt x="128" y="148"/>
                </a:cubicBezTo>
                <a:cubicBezTo>
                  <a:pt x="124" y="146"/>
                  <a:pt x="124" y="146"/>
                  <a:pt x="124" y="146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6" y="144"/>
                  <a:pt x="106" y="144"/>
                  <a:pt x="106" y="144"/>
                </a:cubicBezTo>
                <a:cubicBezTo>
                  <a:pt x="106" y="145"/>
                  <a:pt x="104" y="146"/>
                  <a:pt x="102" y="145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7" y="145"/>
                  <a:pt x="107" y="145"/>
                  <a:pt x="107" y="145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03" y="141"/>
                  <a:pt x="103" y="141"/>
                  <a:pt x="103" y="141"/>
                </a:cubicBezTo>
                <a:cubicBezTo>
                  <a:pt x="97" y="142"/>
                  <a:pt x="97" y="142"/>
                  <a:pt x="97" y="142"/>
                </a:cubicBezTo>
                <a:cubicBezTo>
                  <a:pt x="95" y="142"/>
                  <a:pt x="95" y="142"/>
                  <a:pt x="95" y="142"/>
                </a:cubicBezTo>
                <a:cubicBezTo>
                  <a:pt x="105" y="139"/>
                  <a:pt x="105" y="139"/>
                  <a:pt x="105" y="139"/>
                </a:cubicBezTo>
                <a:cubicBezTo>
                  <a:pt x="106" y="138"/>
                  <a:pt x="95" y="144"/>
                  <a:pt x="109" y="139"/>
                </a:cubicBezTo>
                <a:cubicBezTo>
                  <a:pt x="130" y="142"/>
                  <a:pt x="130" y="142"/>
                  <a:pt x="130" y="142"/>
                </a:cubicBezTo>
                <a:cubicBezTo>
                  <a:pt x="131" y="141"/>
                  <a:pt x="131" y="141"/>
                  <a:pt x="131" y="141"/>
                </a:cubicBezTo>
                <a:cubicBezTo>
                  <a:pt x="139" y="143"/>
                  <a:pt x="139" y="143"/>
                  <a:pt x="139" y="143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5" y="140"/>
                  <a:pt x="145" y="140"/>
                  <a:pt x="145" y="140"/>
                </a:cubicBezTo>
                <a:cubicBezTo>
                  <a:pt x="144" y="139"/>
                  <a:pt x="143" y="145"/>
                  <a:pt x="147" y="138"/>
                </a:cubicBezTo>
                <a:cubicBezTo>
                  <a:pt x="148" y="140"/>
                  <a:pt x="148" y="140"/>
                  <a:pt x="148" y="140"/>
                </a:cubicBezTo>
                <a:cubicBezTo>
                  <a:pt x="149" y="140"/>
                  <a:pt x="149" y="140"/>
                  <a:pt x="149" y="140"/>
                </a:cubicBezTo>
                <a:cubicBezTo>
                  <a:pt x="152" y="137"/>
                  <a:pt x="152" y="137"/>
                  <a:pt x="152" y="137"/>
                </a:cubicBezTo>
                <a:cubicBezTo>
                  <a:pt x="153" y="142"/>
                  <a:pt x="153" y="142"/>
                  <a:pt x="153" y="142"/>
                </a:cubicBezTo>
                <a:cubicBezTo>
                  <a:pt x="156" y="139"/>
                  <a:pt x="156" y="139"/>
                  <a:pt x="156" y="139"/>
                </a:cubicBezTo>
                <a:cubicBezTo>
                  <a:pt x="159" y="138"/>
                  <a:pt x="161" y="141"/>
                  <a:pt x="164" y="137"/>
                </a:cubicBezTo>
                <a:cubicBezTo>
                  <a:pt x="163" y="136"/>
                  <a:pt x="168" y="136"/>
                  <a:pt x="162" y="136"/>
                </a:cubicBezTo>
                <a:cubicBezTo>
                  <a:pt x="162" y="135"/>
                  <a:pt x="163" y="137"/>
                  <a:pt x="162" y="135"/>
                </a:cubicBezTo>
                <a:cubicBezTo>
                  <a:pt x="164" y="134"/>
                  <a:pt x="167" y="139"/>
                  <a:pt x="166" y="137"/>
                </a:cubicBezTo>
                <a:cubicBezTo>
                  <a:pt x="167" y="134"/>
                  <a:pt x="167" y="134"/>
                  <a:pt x="167" y="134"/>
                </a:cubicBezTo>
                <a:cubicBezTo>
                  <a:pt x="171" y="138"/>
                  <a:pt x="168" y="127"/>
                  <a:pt x="175" y="134"/>
                </a:cubicBezTo>
                <a:cubicBezTo>
                  <a:pt x="179" y="133"/>
                  <a:pt x="181" y="129"/>
                  <a:pt x="186" y="132"/>
                </a:cubicBezTo>
                <a:cubicBezTo>
                  <a:pt x="185" y="133"/>
                  <a:pt x="185" y="133"/>
                  <a:pt x="185" y="133"/>
                </a:cubicBezTo>
                <a:cubicBezTo>
                  <a:pt x="194" y="133"/>
                  <a:pt x="194" y="133"/>
                  <a:pt x="194" y="133"/>
                </a:cubicBezTo>
                <a:cubicBezTo>
                  <a:pt x="198" y="136"/>
                  <a:pt x="198" y="136"/>
                  <a:pt x="198" y="136"/>
                </a:cubicBezTo>
                <a:cubicBezTo>
                  <a:pt x="199" y="134"/>
                  <a:pt x="199" y="134"/>
                  <a:pt x="199" y="134"/>
                </a:cubicBezTo>
                <a:cubicBezTo>
                  <a:pt x="199" y="133"/>
                  <a:pt x="199" y="133"/>
                  <a:pt x="199" y="133"/>
                </a:cubicBezTo>
                <a:cubicBezTo>
                  <a:pt x="200" y="135"/>
                  <a:pt x="200" y="135"/>
                  <a:pt x="200" y="135"/>
                </a:cubicBezTo>
                <a:cubicBezTo>
                  <a:pt x="207" y="134"/>
                  <a:pt x="207" y="134"/>
                  <a:pt x="207" y="134"/>
                </a:cubicBezTo>
                <a:cubicBezTo>
                  <a:pt x="211" y="132"/>
                  <a:pt x="211" y="132"/>
                  <a:pt x="211" y="132"/>
                </a:cubicBezTo>
                <a:cubicBezTo>
                  <a:pt x="208" y="130"/>
                  <a:pt x="208" y="130"/>
                  <a:pt x="208" y="130"/>
                </a:cubicBezTo>
                <a:cubicBezTo>
                  <a:pt x="212" y="129"/>
                  <a:pt x="212" y="129"/>
                  <a:pt x="212" y="129"/>
                </a:cubicBezTo>
                <a:cubicBezTo>
                  <a:pt x="210" y="130"/>
                  <a:pt x="210" y="130"/>
                  <a:pt x="210" y="130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8" y="132"/>
                  <a:pt x="219" y="127"/>
                  <a:pt x="220" y="132"/>
                </a:cubicBezTo>
                <a:cubicBezTo>
                  <a:pt x="222" y="133"/>
                  <a:pt x="222" y="131"/>
                  <a:pt x="222" y="130"/>
                </a:cubicBezTo>
                <a:cubicBezTo>
                  <a:pt x="219" y="130"/>
                  <a:pt x="228" y="128"/>
                  <a:pt x="219" y="130"/>
                </a:cubicBezTo>
                <a:cubicBezTo>
                  <a:pt x="224" y="127"/>
                  <a:pt x="224" y="127"/>
                  <a:pt x="224" y="127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230" y="126"/>
                  <a:pt x="230" y="126"/>
                  <a:pt x="230" y="126"/>
                </a:cubicBezTo>
                <a:cubicBezTo>
                  <a:pt x="228" y="128"/>
                  <a:pt x="228" y="128"/>
                  <a:pt x="228" y="128"/>
                </a:cubicBezTo>
                <a:cubicBezTo>
                  <a:pt x="227" y="127"/>
                  <a:pt x="227" y="127"/>
                  <a:pt x="227" y="127"/>
                </a:cubicBezTo>
                <a:cubicBezTo>
                  <a:pt x="224" y="129"/>
                  <a:pt x="224" y="129"/>
                  <a:pt x="224" y="129"/>
                </a:cubicBezTo>
                <a:cubicBezTo>
                  <a:pt x="224" y="130"/>
                  <a:pt x="224" y="130"/>
                  <a:pt x="224" y="130"/>
                </a:cubicBezTo>
                <a:cubicBezTo>
                  <a:pt x="227" y="129"/>
                  <a:pt x="232" y="126"/>
                  <a:pt x="234" y="130"/>
                </a:cubicBezTo>
                <a:cubicBezTo>
                  <a:pt x="240" y="129"/>
                  <a:pt x="240" y="129"/>
                  <a:pt x="240" y="129"/>
                </a:cubicBezTo>
                <a:cubicBezTo>
                  <a:pt x="249" y="128"/>
                  <a:pt x="249" y="128"/>
                  <a:pt x="249" y="128"/>
                </a:cubicBezTo>
                <a:cubicBezTo>
                  <a:pt x="267" y="124"/>
                  <a:pt x="267" y="124"/>
                  <a:pt x="267" y="124"/>
                </a:cubicBezTo>
                <a:cubicBezTo>
                  <a:pt x="269" y="122"/>
                  <a:pt x="269" y="122"/>
                  <a:pt x="269" y="122"/>
                </a:cubicBezTo>
                <a:cubicBezTo>
                  <a:pt x="269" y="122"/>
                  <a:pt x="273" y="122"/>
                  <a:pt x="268" y="121"/>
                </a:cubicBezTo>
                <a:cubicBezTo>
                  <a:pt x="273" y="120"/>
                  <a:pt x="273" y="120"/>
                  <a:pt x="273" y="120"/>
                </a:cubicBezTo>
                <a:cubicBezTo>
                  <a:pt x="272" y="121"/>
                  <a:pt x="272" y="121"/>
                  <a:pt x="272" y="121"/>
                </a:cubicBezTo>
                <a:cubicBezTo>
                  <a:pt x="278" y="121"/>
                  <a:pt x="278" y="121"/>
                  <a:pt x="278" y="121"/>
                </a:cubicBezTo>
                <a:cubicBezTo>
                  <a:pt x="281" y="117"/>
                  <a:pt x="281" y="117"/>
                  <a:pt x="281" y="117"/>
                </a:cubicBezTo>
                <a:cubicBezTo>
                  <a:pt x="283" y="118"/>
                  <a:pt x="281" y="112"/>
                  <a:pt x="285" y="117"/>
                </a:cubicBezTo>
                <a:cubicBezTo>
                  <a:pt x="296" y="115"/>
                  <a:pt x="277" y="116"/>
                  <a:pt x="294" y="112"/>
                </a:cubicBezTo>
                <a:cubicBezTo>
                  <a:pt x="292" y="114"/>
                  <a:pt x="292" y="114"/>
                  <a:pt x="292" y="114"/>
                </a:cubicBezTo>
                <a:cubicBezTo>
                  <a:pt x="293" y="116"/>
                  <a:pt x="293" y="116"/>
                  <a:pt x="293" y="116"/>
                </a:cubicBezTo>
                <a:cubicBezTo>
                  <a:pt x="297" y="114"/>
                  <a:pt x="297" y="114"/>
                  <a:pt x="297" y="114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301" y="111"/>
                  <a:pt x="301" y="111"/>
                  <a:pt x="301" y="111"/>
                </a:cubicBezTo>
                <a:cubicBezTo>
                  <a:pt x="311" y="110"/>
                  <a:pt x="311" y="110"/>
                  <a:pt x="311" y="110"/>
                </a:cubicBezTo>
                <a:cubicBezTo>
                  <a:pt x="311" y="109"/>
                  <a:pt x="311" y="109"/>
                  <a:pt x="311" y="109"/>
                </a:cubicBezTo>
                <a:cubicBezTo>
                  <a:pt x="303" y="109"/>
                  <a:pt x="303" y="109"/>
                  <a:pt x="303" y="109"/>
                </a:cubicBezTo>
                <a:cubicBezTo>
                  <a:pt x="289" y="111"/>
                  <a:pt x="289" y="111"/>
                  <a:pt x="289" y="111"/>
                </a:cubicBezTo>
                <a:cubicBezTo>
                  <a:pt x="275" y="113"/>
                  <a:pt x="275" y="113"/>
                  <a:pt x="275" y="113"/>
                </a:cubicBezTo>
                <a:cubicBezTo>
                  <a:pt x="272" y="114"/>
                  <a:pt x="272" y="114"/>
                  <a:pt x="272" y="114"/>
                </a:cubicBezTo>
                <a:cubicBezTo>
                  <a:pt x="266" y="114"/>
                  <a:pt x="266" y="114"/>
                  <a:pt x="266" y="114"/>
                </a:cubicBezTo>
                <a:cubicBezTo>
                  <a:pt x="262" y="115"/>
                  <a:pt x="262" y="115"/>
                  <a:pt x="262" y="115"/>
                </a:cubicBezTo>
                <a:cubicBezTo>
                  <a:pt x="258" y="113"/>
                  <a:pt x="258" y="113"/>
                  <a:pt x="258" y="113"/>
                </a:cubicBezTo>
                <a:cubicBezTo>
                  <a:pt x="255" y="115"/>
                  <a:pt x="255" y="115"/>
                  <a:pt x="255" y="115"/>
                </a:cubicBezTo>
                <a:cubicBezTo>
                  <a:pt x="252" y="115"/>
                  <a:pt x="252" y="115"/>
                  <a:pt x="252" y="115"/>
                </a:cubicBezTo>
                <a:cubicBezTo>
                  <a:pt x="248" y="116"/>
                  <a:pt x="248" y="116"/>
                  <a:pt x="248" y="116"/>
                </a:cubicBezTo>
                <a:cubicBezTo>
                  <a:pt x="245" y="116"/>
                  <a:pt x="245" y="116"/>
                  <a:pt x="245" y="116"/>
                </a:cubicBezTo>
                <a:cubicBezTo>
                  <a:pt x="240" y="114"/>
                  <a:pt x="247" y="121"/>
                  <a:pt x="239" y="117"/>
                </a:cubicBezTo>
                <a:cubicBezTo>
                  <a:pt x="221" y="118"/>
                  <a:pt x="221" y="118"/>
                  <a:pt x="221" y="118"/>
                </a:cubicBezTo>
                <a:cubicBezTo>
                  <a:pt x="221" y="117"/>
                  <a:pt x="228" y="116"/>
                  <a:pt x="221" y="115"/>
                </a:cubicBezTo>
                <a:cubicBezTo>
                  <a:pt x="214" y="116"/>
                  <a:pt x="214" y="116"/>
                  <a:pt x="214" y="116"/>
                </a:cubicBezTo>
                <a:cubicBezTo>
                  <a:pt x="215" y="113"/>
                  <a:pt x="215" y="113"/>
                  <a:pt x="215" y="113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7" y="115"/>
                  <a:pt x="207" y="115"/>
                  <a:pt x="207" y="115"/>
                </a:cubicBezTo>
                <a:cubicBezTo>
                  <a:pt x="209" y="115"/>
                  <a:pt x="209" y="115"/>
                  <a:pt x="209" y="115"/>
                </a:cubicBezTo>
                <a:cubicBezTo>
                  <a:pt x="208" y="116"/>
                  <a:pt x="205" y="117"/>
                  <a:pt x="203" y="117"/>
                </a:cubicBezTo>
                <a:cubicBezTo>
                  <a:pt x="202" y="116"/>
                  <a:pt x="202" y="116"/>
                  <a:pt x="202" y="116"/>
                </a:cubicBezTo>
                <a:cubicBezTo>
                  <a:pt x="206" y="114"/>
                  <a:pt x="206" y="114"/>
                  <a:pt x="206" y="114"/>
                </a:cubicBezTo>
                <a:cubicBezTo>
                  <a:pt x="204" y="119"/>
                  <a:pt x="218" y="112"/>
                  <a:pt x="200" y="114"/>
                </a:cubicBezTo>
                <a:cubicBezTo>
                  <a:pt x="202" y="113"/>
                  <a:pt x="203" y="113"/>
                  <a:pt x="198" y="117"/>
                </a:cubicBezTo>
                <a:cubicBezTo>
                  <a:pt x="193" y="115"/>
                  <a:pt x="193" y="115"/>
                  <a:pt x="193" y="115"/>
                </a:cubicBezTo>
                <a:cubicBezTo>
                  <a:pt x="193" y="118"/>
                  <a:pt x="193" y="118"/>
                  <a:pt x="193" y="118"/>
                </a:cubicBezTo>
                <a:cubicBezTo>
                  <a:pt x="188" y="116"/>
                  <a:pt x="188" y="116"/>
                  <a:pt x="188" y="116"/>
                </a:cubicBezTo>
                <a:cubicBezTo>
                  <a:pt x="179" y="119"/>
                  <a:pt x="179" y="119"/>
                  <a:pt x="179" y="119"/>
                </a:cubicBezTo>
                <a:cubicBezTo>
                  <a:pt x="178" y="116"/>
                  <a:pt x="178" y="116"/>
                  <a:pt x="178" y="116"/>
                </a:cubicBezTo>
                <a:cubicBezTo>
                  <a:pt x="170" y="116"/>
                  <a:pt x="170" y="116"/>
                  <a:pt x="170" y="116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6" y="118"/>
                  <a:pt x="166" y="118"/>
                  <a:pt x="166" y="118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9" y="123"/>
                  <a:pt x="169" y="123"/>
                  <a:pt x="169" y="123"/>
                </a:cubicBezTo>
                <a:cubicBezTo>
                  <a:pt x="178" y="121"/>
                  <a:pt x="178" y="121"/>
                  <a:pt x="178" y="121"/>
                </a:cubicBezTo>
                <a:cubicBezTo>
                  <a:pt x="178" y="121"/>
                  <a:pt x="178" y="121"/>
                  <a:pt x="178" y="121"/>
                </a:cubicBezTo>
                <a:cubicBezTo>
                  <a:pt x="179" y="122"/>
                  <a:pt x="179" y="122"/>
                  <a:pt x="179" y="122"/>
                </a:cubicBezTo>
                <a:cubicBezTo>
                  <a:pt x="179" y="123"/>
                  <a:pt x="179" y="123"/>
                  <a:pt x="179" y="123"/>
                </a:cubicBezTo>
                <a:cubicBezTo>
                  <a:pt x="171" y="123"/>
                  <a:pt x="171" y="123"/>
                  <a:pt x="171" y="123"/>
                </a:cubicBezTo>
                <a:cubicBezTo>
                  <a:pt x="169" y="124"/>
                  <a:pt x="174" y="119"/>
                  <a:pt x="170" y="125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2" y="123"/>
                  <a:pt x="162" y="123"/>
                  <a:pt x="162" y="123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0" y="119"/>
                  <a:pt x="170" y="115"/>
                  <a:pt x="160" y="120"/>
                </a:cubicBezTo>
                <a:cubicBezTo>
                  <a:pt x="161" y="118"/>
                  <a:pt x="164" y="118"/>
                  <a:pt x="165" y="117"/>
                </a:cubicBezTo>
                <a:cubicBezTo>
                  <a:pt x="164" y="115"/>
                  <a:pt x="164" y="115"/>
                  <a:pt x="164" y="115"/>
                </a:cubicBezTo>
                <a:cubicBezTo>
                  <a:pt x="164" y="113"/>
                  <a:pt x="164" y="113"/>
                  <a:pt x="164" y="113"/>
                </a:cubicBezTo>
                <a:cubicBezTo>
                  <a:pt x="166" y="113"/>
                  <a:pt x="167" y="111"/>
                  <a:pt x="168" y="110"/>
                </a:cubicBezTo>
                <a:cubicBezTo>
                  <a:pt x="158" y="111"/>
                  <a:pt x="158" y="111"/>
                  <a:pt x="158" y="111"/>
                </a:cubicBezTo>
                <a:cubicBezTo>
                  <a:pt x="157" y="112"/>
                  <a:pt x="157" y="112"/>
                  <a:pt x="157" y="112"/>
                </a:cubicBezTo>
                <a:cubicBezTo>
                  <a:pt x="152" y="111"/>
                  <a:pt x="152" y="111"/>
                  <a:pt x="152" y="111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47" y="114"/>
                  <a:pt x="147" y="114"/>
                  <a:pt x="147" y="114"/>
                </a:cubicBezTo>
                <a:cubicBezTo>
                  <a:pt x="146" y="115"/>
                  <a:pt x="153" y="115"/>
                  <a:pt x="145" y="114"/>
                </a:cubicBezTo>
                <a:cubicBezTo>
                  <a:pt x="144" y="111"/>
                  <a:pt x="147" y="115"/>
                  <a:pt x="146" y="11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15"/>
                  <a:pt x="140" y="115"/>
                  <a:pt x="140" y="115"/>
                </a:cubicBezTo>
                <a:cubicBezTo>
                  <a:pt x="135" y="117"/>
                  <a:pt x="135" y="117"/>
                  <a:pt x="135" y="117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128" y="115"/>
                  <a:pt x="134" y="114"/>
                  <a:pt x="126" y="116"/>
                </a:cubicBezTo>
                <a:cubicBezTo>
                  <a:pt x="126" y="118"/>
                  <a:pt x="126" y="118"/>
                  <a:pt x="126" y="118"/>
                </a:cubicBezTo>
                <a:cubicBezTo>
                  <a:pt x="124" y="118"/>
                  <a:pt x="124" y="118"/>
                  <a:pt x="124" y="118"/>
                </a:cubicBezTo>
                <a:cubicBezTo>
                  <a:pt x="124" y="117"/>
                  <a:pt x="124" y="117"/>
                  <a:pt x="124" y="117"/>
                </a:cubicBezTo>
                <a:cubicBezTo>
                  <a:pt x="116" y="114"/>
                  <a:pt x="116" y="114"/>
                  <a:pt x="116" y="114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09" y="111"/>
                  <a:pt x="104" y="117"/>
                  <a:pt x="112" y="111"/>
                </a:cubicBezTo>
                <a:cubicBezTo>
                  <a:pt x="109" y="108"/>
                  <a:pt x="109" y="108"/>
                  <a:pt x="109" y="108"/>
                </a:cubicBezTo>
                <a:cubicBezTo>
                  <a:pt x="114" y="108"/>
                  <a:pt x="114" y="108"/>
                  <a:pt x="114" y="108"/>
                </a:cubicBezTo>
                <a:cubicBezTo>
                  <a:pt x="115" y="110"/>
                  <a:pt x="106" y="105"/>
                  <a:pt x="117" y="110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1" y="107"/>
                  <a:pt x="121" y="107"/>
                  <a:pt x="121" y="107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5" y="98"/>
                  <a:pt x="115" y="98"/>
                  <a:pt x="115" y="98"/>
                </a:cubicBezTo>
                <a:cubicBezTo>
                  <a:pt x="118" y="95"/>
                  <a:pt x="117" y="99"/>
                  <a:pt x="124" y="96"/>
                </a:cubicBezTo>
                <a:cubicBezTo>
                  <a:pt x="125" y="98"/>
                  <a:pt x="125" y="98"/>
                  <a:pt x="125" y="98"/>
                </a:cubicBezTo>
                <a:cubicBezTo>
                  <a:pt x="126" y="99"/>
                  <a:pt x="124" y="95"/>
                  <a:pt x="126" y="99"/>
                </a:cubicBezTo>
                <a:cubicBezTo>
                  <a:pt x="129" y="98"/>
                  <a:pt x="129" y="98"/>
                  <a:pt x="129" y="98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5" y="103"/>
                  <a:pt x="135" y="103"/>
                  <a:pt x="135" y="103"/>
                </a:cubicBezTo>
                <a:cubicBezTo>
                  <a:pt x="143" y="105"/>
                  <a:pt x="143" y="105"/>
                  <a:pt x="143" y="105"/>
                </a:cubicBezTo>
                <a:cubicBezTo>
                  <a:pt x="149" y="103"/>
                  <a:pt x="149" y="103"/>
                  <a:pt x="149" y="103"/>
                </a:cubicBezTo>
                <a:cubicBezTo>
                  <a:pt x="158" y="101"/>
                  <a:pt x="158" y="101"/>
                  <a:pt x="158" y="101"/>
                </a:cubicBezTo>
                <a:cubicBezTo>
                  <a:pt x="159" y="98"/>
                  <a:pt x="159" y="98"/>
                  <a:pt x="159" y="98"/>
                </a:cubicBezTo>
                <a:cubicBezTo>
                  <a:pt x="158" y="95"/>
                  <a:pt x="158" y="95"/>
                  <a:pt x="158" y="95"/>
                </a:cubicBezTo>
                <a:cubicBezTo>
                  <a:pt x="145" y="93"/>
                  <a:pt x="145" y="93"/>
                  <a:pt x="145" y="93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51" y="93"/>
                  <a:pt x="151" y="93"/>
                  <a:pt x="151" y="93"/>
                </a:cubicBezTo>
                <a:cubicBezTo>
                  <a:pt x="151" y="91"/>
                  <a:pt x="157" y="91"/>
                  <a:pt x="158" y="93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62" y="95"/>
                  <a:pt x="162" y="95"/>
                  <a:pt x="162" y="95"/>
                </a:cubicBezTo>
                <a:cubicBezTo>
                  <a:pt x="164" y="96"/>
                  <a:pt x="164" y="96"/>
                  <a:pt x="164" y="96"/>
                </a:cubicBezTo>
                <a:cubicBezTo>
                  <a:pt x="165" y="96"/>
                  <a:pt x="165" y="96"/>
                  <a:pt x="165" y="96"/>
                </a:cubicBezTo>
                <a:cubicBezTo>
                  <a:pt x="164" y="93"/>
                  <a:pt x="164" y="93"/>
                  <a:pt x="164" y="93"/>
                </a:cubicBezTo>
                <a:cubicBezTo>
                  <a:pt x="168" y="91"/>
                  <a:pt x="168" y="91"/>
                  <a:pt x="168" y="91"/>
                </a:cubicBezTo>
                <a:cubicBezTo>
                  <a:pt x="179" y="90"/>
                  <a:pt x="179" y="90"/>
                  <a:pt x="179" y="90"/>
                </a:cubicBezTo>
                <a:cubicBezTo>
                  <a:pt x="188" y="89"/>
                  <a:pt x="188" y="89"/>
                  <a:pt x="188" y="89"/>
                </a:cubicBezTo>
                <a:cubicBezTo>
                  <a:pt x="186" y="93"/>
                  <a:pt x="186" y="81"/>
                  <a:pt x="190" y="93"/>
                </a:cubicBezTo>
                <a:cubicBezTo>
                  <a:pt x="199" y="91"/>
                  <a:pt x="199" y="91"/>
                  <a:pt x="199" y="91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201" y="92"/>
                  <a:pt x="202" y="90"/>
                  <a:pt x="203" y="91"/>
                </a:cubicBezTo>
                <a:cubicBezTo>
                  <a:pt x="197" y="88"/>
                  <a:pt x="197" y="88"/>
                  <a:pt x="197" y="88"/>
                </a:cubicBezTo>
                <a:cubicBezTo>
                  <a:pt x="192" y="90"/>
                  <a:pt x="192" y="90"/>
                  <a:pt x="192" y="90"/>
                </a:cubicBezTo>
                <a:cubicBezTo>
                  <a:pt x="192" y="90"/>
                  <a:pt x="195" y="90"/>
                  <a:pt x="191" y="90"/>
                </a:cubicBezTo>
                <a:cubicBezTo>
                  <a:pt x="208" y="86"/>
                  <a:pt x="208" y="86"/>
                  <a:pt x="208" y="86"/>
                </a:cubicBezTo>
                <a:cubicBezTo>
                  <a:pt x="209" y="86"/>
                  <a:pt x="210" y="89"/>
                  <a:pt x="211" y="85"/>
                </a:cubicBezTo>
                <a:cubicBezTo>
                  <a:pt x="210" y="88"/>
                  <a:pt x="210" y="88"/>
                  <a:pt x="210" y="88"/>
                </a:cubicBezTo>
                <a:cubicBezTo>
                  <a:pt x="213" y="90"/>
                  <a:pt x="213" y="90"/>
                  <a:pt x="213" y="90"/>
                </a:cubicBezTo>
                <a:cubicBezTo>
                  <a:pt x="210" y="90"/>
                  <a:pt x="210" y="90"/>
                  <a:pt x="210" y="90"/>
                </a:cubicBezTo>
                <a:cubicBezTo>
                  <a:pt x="211" y="91"/>
                  <a:pt x="211" y="91"/>
                  <a:pt x="211" y="91"/>
                </a:cubicBezTo>
                <a:cubicBezTo>
                  <a:pt x="217" y="90"/>
                  <a:pt x="217" y="90"/>
                  <a:pt x="217" y="90"/>
                </a:cubicBezTo>
                <a:cubicBezTo>
                  <a:pt x="216" y="86"/>
                  <a:pt x="216" y="86"/>
                  <a:pt x="216" y="86"/>
                </a:cubicBezTo>
                <a:cubicBezTo>
                  <a:pt x="214" y="87"/>
                  <a:pt x="214" y="87"/>
                  <a:pt x="214" y="87"/>
                </a:cubicBezTo>
                <a:cubicBezTo>
                  <a:pt x="214" y="85"/>
                  <a:pt x="214" y="85"/>
                  <a:pt x="214" y="85"/>
                </a:cubicBezTo>
                <a:cubicBezTo>
                  <a:pt x="221" y="86"/>
                  <a:pt x="206" y="91"/>
                  <a:pt x="220" y="88"/>
                </a:cubicBezTo>
                <a:cubicBezTo>
                  <a:pt x="221" y="90"/>
                  <a:pt x="221" y="90"/>
                  <a:pt x="221" y="90"/>
                </a:cubicBezTo>
                <a:cubicBezTo>
                  <a:pt x="224" y="88"/>
                  <a:pt x="224" y="88"/>
                  <a:pt x="224" y="88"/>
                </a:cubicBezTo>
                <a:cubicBezTo>
                  <a:pt x="226" y="88"/>
                  <a:pt x="226" y="88"/>
                  <a:pt x="226" y="88"/>
                </a:cubicBezTo>
                <a:cubicBezTo>
                  <a:pt x="228" y="85"/>
                  <a:pt x="228" y="85"/>
                  <a:pt x="228" y="85"/>
                </a:cubicBezTo>
                <a:cubicBezTo>
                  <a:pt x="226" y="84"/>
                  <a:pt x="226" y="84"/>
                  <a:pt x="226" y="84"/>
                </a:cubicBezTo>
                <a:cubicBezTo>
                  <a:pt x="228" y="83"/>
                  <a:pt x="228" y="83"/>
                  <a:pt x="228" y="83"/>
                </a:cubicBezTo>
                <a:cubicBezTo>
                  <a:pt x="228" y="88"/>
                  <a:pt x="232" y="79"/>
                  <a:pt x="232" y="86"/>
                </a:cubicBezTo>
                <a:cubicBezTo>
                  <a:pt x="235" y="85"/>
                  <a:pt x="235" y="85"/>
                  <a:pt x="235" y="85"/>
                </a:cubicBezTo>
                <a:cubicBezTo>
                  <a:pt x="236" y="86"/>
                  <a:pt x="236" y="86"/>
                  <a:pt x="236" y="86"/>
                </a:cubicBezTo>
                <a:cubicBezTo>
                  <a:pt x="236" y="85"/>
                  <a:pt x="236" y="85"/>
                  <a:pt x="236" y="85"/>
                </a:cubicBezTo>
                <a:cubicBezTo>
                  <a:pt x="237" y="84"/>
                  <a:pt x="237" y="84"/>
                  <a:pt x="237" y="84"/>
                </a:cubicBezTo>
                <a:cubicBezTo>
                  <a:pt x="239" y="84"/>
                  <a:pt x="239" y="84"/>
                  <a:pt x="239" y="84"/>
                </a:cubicBezTo>
                <a:cubicBezTo>
                  <a:pt x="240" y="87"/>
                  <a:pt x="240" y="87"/>
                  <a:pt x="240" y="87"/>
                </a:cubicBezTo>
                <a:cubicBezTo>
                  <a:pt x="242" y="87"/>
                  <a:pt x="232" y="87"/>
                  <a:pt x="244" y="88"/>
                </a:cubicBezTo>
                <a:cubicBezTo>
                  <a:pt x="244" y="87"/>
                  <a:pt x="244" y="87"/>
                  <a:pt x="244" y="87"/>
                </a:cubicBezTo>
                <a:cubicBezTo>
                  <a:pt x="241" y="85"/>
                  <a:pt x="241" y="85"/>
                  <a:pt x="241" y="85"/>
                </a:cubicBezTo>
                <a:cubicBezTo>
                  <a:pt x="242" y="84"/>
                  <a:pt x="242" y="84"/>
                  <a:pt x="242" y="84"/>
                </a:cubicBezTo>
                <a:cubicBezTo>
                  <a:pt x="259" y="81"/>
                  <a:pt x="259" y="81"/>
                  <a:pt x="259" y="81"/>
                </a:cubicBezTo>
                <a:cubicBezTo>
                  <a:pt x="260" y="82"/>
                  <a:pt x="260" y="82"/>
                  <a:pt x="260" y="82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269" y="78"/>
                  <a:pt x="269" y="78"/>
                  <a:pt x="269" y="78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59" y="83"/>
                  <a:pt x="259" y="83"/>
                  <a:pt x="259" y="83"/>
                </a:cubicBezTo>
                <a:cubicBezTo>
                  <a:pt x="259" y="84"/>
                  <a:pt x="257" y="84"/>
                  <a:pt x="258" y="85"/>
                </a:cubicBezTo>
                <a:cubicBezTo>
                  <a:pt x="254" y="84"/>
                  <a:pt x="254" y="84"/>
                  <a:pt x="254" y="84"/>
                </a:cubicBezTo>
                <a:cubicBezTo>
                  <a:pt x="253" y="85"/>
                  <a:pt x="253" y="85"/>
                  <a:pt x="253" y="85"/>
                </a:cubicBezTo>
                <a:cubicBezTo>
                  <a:pt x="257" y="87"/>
                  <a:pt x="257" y="87"/>
                  <a:pt x="257" y="87"/>
                </a:cubicBezTo>
                <a:cubicBezTo>
                  <a:pt x="259" y="87"/>
                  <a:pt x="251" y="90"/>
                  <a:pt x="259" y="8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71" y="85"/>
                  <a:pt x="271" y="85"/>
                  <a:pt x="271" y="85"/>
                </a:cubicBezTo>
                <a:cubicBezTo>
                  <a:pt x="271" y="79"/>
                  <a:pt x="271" y="79"/>
                  <a:pt x="271" y="79"/>
                </a:cubicBezTo>
                <a:cubicBezTo>
                  <a:pt x="272" y="78"/>
                  <a:pt x="272" y="78"/>
                  <a:pt x="272" y="78"/>
                </a:cubicBezTo>
                <a:cubicBezTo>
                  <a:pt x="268" y="76"/>
                  <a:pt x="268" y="76"/>
                  <a:pt x="268" y="76"/>
                </a:cubicBezTo>
                <a:cubicBezTo>
                  <a:pt x="269" y="74"/>
                  <a:pt x="269" y="74"/>
                  <a:pt x="269" y="74"/>
                </a:cubicBezTo>
                <a:cubicBezTo>
                  <a:pt x="269" y="73"/>
                  <a:pt x="269" y="73"/>
                  <a:pt x="269" y="73"/>
                </a:cubicBezTo>
                <a:cubicBezTo>
                  <a:pt x="268" y="72"/>
                  <a:pt x="268" y="72"/>
                  <a:pt x="268" y="72"/>
                </a:cubicBezTo>
                <a:cubicBezTo>
                  <a:pt x="267" y="73"/>
                  <a:pt x="264" y="75"/>
                  <a:pt x="265" y="73"/>
                </a:cubicBezTo>
                <a:cubicBezTo>
                  <a:pt x="266" y="75"/>
                  <a:pt x="257" y="73"/>
                  <a:pt x="266" y="77"/>
                </a:cubicBezTo>
                <a:cubicBezTo>
                  <a:pt x="262" y="75"/>
                  <a:pt x="262" y="75"/>
                  <a:pt x="262" y="75"/>
                </a:cubicBezTo>
                <a:cubicBezTo>
                  <a:pt x="262" y="76"/>
                  <a:pt x="262" y="76"/>
                  <a:pt x="262" y="76"/>
                </a:cubicBezTo>
                <a:cubicBezTo>
                  <a:pt x="255" y="76"/>
                  <a:pt x="255" y="76"/>
                  <a:pt x="255" y="76"/>
                </a:cubicBezTo>
                <a:cubicBezTo>
                  <a:pt x="251" y="75"/>
                  <a:pt x="251" y="75"/>
                  <a:pt x="251" y="75"/>
                </a:cubicBezTo>
                <a:cubicBezTo>
                  <a:pt x="248" y="76"/>
                  <a:pt x="248" y="76"/>
                  <a:pt x="248" y="76"/>
                </a:cubicBezTo>
                <a:cubicBezTo>
                  <a:pt x="249" y="78"/>
                  <a:pt x="249" y="78"/>
                  <a:pt x="249" y="78"/>
                </a:cubicBezTo>
                <a:cubicBezTo>
                  <a:pt x="249" y="79"/>
                  <a:pt x="249" y="79"/>
                  <a:pt x="249" y="79"/>
                </a:cubicBezTo>
                <a:cubicBezTo>
                  <a:pt x="246" y="78"/>
                  <a:pt x="246" y="78"/>
                  <a:pt x="246" y="78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3" y="78"/>
                  <a:pt x="243" y="78"/>
                  <a:pt x="243" y="78"/>
                </a:cubicBezTo>
                <a:cubicBezTo>
                  <a:pt x="236" y="78"/>
                  <a:pt x="236" y="78"/>
                  <a:pt x="236" y="78"/>
                </a:cubicBezTo>
                <a:cubicBezTo>
                  <a:pt x="235" y="75"/>
                  <a:pt x="235" y="75"/>
                  <a:pt x="235" y="75"/>
                </a:cubicBezTo>
                <a:cubicBezTo>
                  <a:pt x="232" y="77"/>
                  <a:pt x="232" y="77"/>
                  <a:pt x="232" y="77"/>
                </a:cubicBezTo>
                <a:cubicBezTo>
                  <a:pt x="232" y="78"/>
                  <a:pt x="238" y="75"/>
                  <a:pt x="231" y="80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15" y="82"/>
                  <a:pt x="215" y="82"/>
                  <a:pt x="215" y="82"/>
                </a:cubicBezTo>
                <a:cubicBezTo>
                  <a:pt x="215" y="81"/>
                  <a:pt x="215" y="81"/>
                  <a:pt x="215" y="81"/>
                </a:cubicBezTo>
                <a:cubicBezTo>
                  <a:pt x="209" y="83"/>
                  <a:pt x="209" y="83"/>
                  <a:pt x="209" y="83"/>
                </a:cubicBezTo>
                <a:cubicBezTo>
                  <a:pt x="207" y="82"/>
                  <a:pt x="207" y="82"/>
                  <a:pt x="207" y="82"/>
                </a:cubicBezTo>
                <a:cubicBezTo>
                  <a:pt x="203" y="80"/>
                  <a:pt x="206" y="87"/>
                  <a:pt x="208" y="78"/>
                </a:cubicBezTo>
                <a:cubicBezTo>
                  <a:pt x="215" y="80"/>
                  <a:pt x="215" y="80"/>
                  <a:pt x="215" y="80"/>
                </a:cubicBezTo>
                <a:cubicBezTo>
                  <a:pt x="217" y="80"/>
                  <a:pt x="217" y="80"/>
                  <a:pt x="217" y="80"/>
                </a:cubicBezTo>
                <a:cubicBezTo>
                  <a:pt x="217" y="74"/>
                  <a:pt x="217" y="74"/>
                  <a:pt x="217" y="74"/>
                </a:cubicBezTo>
                <a:cubicBezTo>
                  <a:pt x="221" y="75"/>
                  <a:pt x="221" y="75"/>
                  <a:pt x="221" y="75"/>
                </a:cubicBezTo>
                <a:cubicBezTo>
                  <a:pt x="221" y="76"/>
                  <a:pt x="221" y="76"/>
                  <a:pt x="221" y="76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3" y="75"/>
                  <a:pt x="229" y="77"/>
                  <a:pt x="227" y="73"/>
                </a:cubicBezTo>
                <a:cubicBezTo>
                  <a:pt x="229" y="74"/>
                  <a:pt x="229" y="74"/>
                  <a:pt x="229" y="74"/>
                </a:cubicBezTo>
                <a:cubicBezTo>
                  <a:pt x="229" y="74"/>
                  <a:pt x="233" y="74"/>
                  <a:pt x="231" y="72"/>
                </a:cubicBezTo>
                <a:cubicBezTo>
                  <a:pt x="235" y="72"/>
                  <a:pt x="235" y="72"/>
                  <a:pt x="235" y="72"/>
                </a:cubicBezTo>
                <a:cubicBezTo>
                  <a:pt x="236" y="71"/>
                  <a:pt x="236" y="71"/>
                  <a:pt x="236" y="71"/>
                </a:cubicBezTo>
                <a:cubicBezTo>
                  <a:pt x="236" y="73"/>
                  <a:pt x="236" y="73"/>
                  <a:pt x="236" y="73"/>
                </a:cubicBezTo>
                <a:cubicBezTo>
                  <a:pt x="240" y="74"/>
                  <a:pt x="240" y="74"/>
                  <a:pt x="240" y="74"/>
                </a:cubicBezTo>
                <a:cubicBezTo>
                  <a:pt x="241" y="73"/>
                  <a:pt x="241" y="73"/>
                  <a:pt x="241" y="73"/>
                </a:cubicBezTo>
                <a:cubicBezTo>
                  <a:pt x="244" y="73"/>
                  <a:pt x="244" y="73"/>
                  <a:pt x="244" y="73"/>
                </a:cubicBezTo>
                <a:cubicBezTo>
                  <a:pt x="244" y="71"/>
                  <a:pt x="244" y="71"/>
                  <a:pt x="244" y="71"/>
                </a:cubicBezTo>
                <a:cubicBezTo>
                  <a:pt x="247" y="74"/>
                  <a:pt x="244" y="64"/>
                  <a:pt x="249" y="73"/>
                </a:cubicBezTo>
                <a:cubicBezTo>
                  <a:pt x="252" y="71"/>
                  <a:pt x="252" y="71"/>
                  <a:pt x="252" y="71"/>
                </a:cubicBezTo>
                <a:cubicBezTo>
                  <a:pt x="255" y="70"/>
                  <a:pt x="255" y="70"/>
                  <a:pt x="255" y="70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60" y="68"/>
                  <a:pt x="260" y="68"/>
                  <a:pt x="260" y="68"/>
                </a:cubicBezTo>
                <a:cubicBezTo>
                  <a:pt x="264" y="66"/>
                  <a:pt x="264" y="66"/>
                  <a:pt x="264" y="66"/>
                </a:cubicBezTo>
                <a:cubicBezTo>
                  <a:pt x="269" y="68"/>
                  <a:pt x="269" y="68"/>
                  <a:pt x="269" y="68"/>
                </a:cubicBezTo>
                <a:cubicBezTo>
                  <a:pt x="273" y="67"/>
                  <a:pt x="273" y="67"/>
                  <a:pt x="273" y="67"/>
                </a:cubicBezTo>
                <a:cubicBezTo>
                  <a:pt x="274" y="67"/>
                  <a:pt x="271" y="65"/>
                  <a:pt x="275" y="67"/>
                </a:cubicBezTo>
                <a:cubicBezTo>
                  <a:pt x="272" y="70"/>
                  <a:pt x="272" y="70"/>
                  <a:pt x="272" y="70"/>
                </a:cubicBezTo>
                <a:cubicBezTo>
                  <a:pt x="270" y="74"/>
                  <a:pt x="270" y="74"/>
                  <a:pt x="270" y="74"/>
                </a:cubicBezTo>
                <a:cubicBezTo>
                  <a:pt x="272" y="76"/>
                  <a:pt x="272" y="76"/>
                  <a:pt x="272" y="76"/>
                </a:cubicBezTo>
                <a:cubicBezTo>
                  <a:pt x="275" y="76"/>
                  <a:pt x="275" y="76"/>
                  <a:pt x="275" y="76"/>
                </a:cubicBezTo>
                <a:cubicBezTo>
                  <a:pt x="276" y="69"/>
                  <a:pt x="276" y="69"/>
                  <a:pt x="276" y="69"/>
                </a:cubicBezTo>
                <a:cubicBezTo>
                  <a:pt x="284" y="70"/>
                  <a:pt x="270" y="65"/>
                  <a:pt x="282" y="64"/>
                </a:cubicBezTo>
                <a:cubicBezTo>
                  <a:pt x="285" y="59"/>
                  <a:pt x="285" y="59"/>
                  <a:pt x="285" y="59"/>
                </a:cubicBezTo>
                <a:cubicBezTo>
                  <a:pt x="281" y="60"/>
                  <a:pt x="281" y="60"/>
                  <a:pt x="281" y="60"/>
                </a:cubicBezTo>
                <a:cubicBezTo>
                  <a:pt x="278" y="59"/>
                  <a:pt x="278" y="59"/>
                  <a:pt x="278" y="59"/>
                </a:cubicBezTo>
                <a:cubicBezTo>
                  <a:pt x="275" y="61"/>
                  <a:pt x="275" y="61"/>
                  <a:pt x="275" y="61"/>
                </a:cubicBezTo>
                <a:cubicBezTo>
                  <a:pt x="273" y="61"/>
                  <a:pt x="273" y="61"/>
                  <a:pt x="273" y="61"/>
                </a:cubicBezTo>
                <a:cubicBezTo>
                  <a:pt x="271" y="61"/>
                  <a:pt x="286" y="52"/>
                  <a:pt x="267" y="61"/>
                </a:cubicBezTo>
                <a:cubicBezTo>
                  <a:pt x="266" y="62"/>
                  <a:pt x="266" y="62"/>
                  <a:pt x="266" y="62"/>
                </a:cubicBezTo>
                <a:cubicBezTo>
                  <a:pt x="264" y="61"/>
                  <a:pt x="264" y="61"/>
                  <a:pt x="264" y="61"/>
                </a:cubicBezTo>
                <a:cubicBezTo>
                  <a:pt x="258" y="64"/>
                  <a:pt x="258" y="64"/>
                  <a:pt x="258" y="64"/>
                </a:cubicBezTo>
                <a:cubicBezTo>
                  <a:pt x="246" y="65"/>
                  <a:pt x="246" y="65"/>
                  <a:pt x="246" y="65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8" y="59"/>
                  <a:pt x="258" y="59"/>
                  <a:pt x="258" y="59"/>
                </a:cubicBezTo>
                <a:cubicBezTo>
                  <a:pt x="281" y="55"/>
                  <a:pt x="281" y="55"/>
                  <a:pt x="281" y="55"/>
                </a:cubicBezTo>
                <a:cubicBezTo>
                  <a:pt x="282" y="54"/>
                  <a:pt x="282" y="54"/>
                  <a:pt x="282" y="54"/>
                </a:cubicBezTo>
                <a:cubicBezTo>
                  <a:pt x="283" y="52"/>
                  <a:pt x="264" y="62"/>
                  <a:pt x="290" y="54"/>
                </a:cubicBezTo>
                <a:cubicBezTo>
                  <a:pt x="295" y="53"/>
                  <a:pt x="295" y="53"/>
                  <a:pt x="295" y="53"/>
                </a:cubicBezTo>
                <a:cubicBezTo>
                  <a:pt x="296" y="50"/>
                  <a:pt x="298" y="58"/>
                  <a:pt x="295" y="50"/>
                </a:cubicBezTo>
                <a:cubicBezTo>
                  <a:pt x="296" y="50"/>
                  <a:pt x="296" y="50"/>
                  <a:pt x="296" y="50"/>
                </a:cubicBezTo>
                <a:cubicBezTo>
                  <a:pt x="297" y="51"/>
                  <a:pt x="297" y="51"/>
                  <a:pt x="297" y="51"/>
                </a:cubicBezTo>
                <a:cubicBezTo>
                  <a:pt x="296" y="55"/>
                  <a:pt x="296" y="55"/>
                  <a:pt x="296" y="55"/>
                </a:cubicBezTo>
                <a:cubicBezTo>
                  <a:pt x="298" y="56"/>
                  <a:pt x="298" y="56"/>
                  <a:pt x="298" y="56"/>
                </a:cubicBezTo>
                <a:cubicBezTo>
                  <a:pt x="309" y="53"/>
                  <a:pt x="309" y="53"/>
                  <a:pt x="309" y="53"/>
                </a:cubicBezTo>
                <a:cubicBezTo>
                  <a:pt x="309" y="50"/>
                  <a:pt x="309" y="50"/>
                  <a:pt x="309" y="50"/>
                </a:cubicBezTo>
                <a:cubicBezTo>
                  <a:pt x="309" y="54"/>
                  <a:pt x="308" y="50"/>
                  <a:pt x="315" y="52"/>
                </a:cubicBezTo>
                <a:cubicBezTo>
                  <a:pt x="315" y="51"/>
                  <a:pt x="312" y="55"/>
                  <a:pt x="315" y="50"/>
                </a:cubicBezTo>
                <a:cubicBezTo>
                  <a:pt x="317" y="53"/>
                  <a:pt x="317" y="53"/>
                  <a:pt x="317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2" y="50"/>
                  <a:pt x="322" y="50"/>
                  <a:pt x="322" y="50"/>
                </a:cubicBezTo>
                <a:cubicBezTo>
                  <a:pt x="323" y="49"/>
                  <a:pt x="325" y="49"/>
                  <a:pt x="325" y="50"/>
                </a:cubicBezTo>
                <a:cubicBezTo>
                  <a:pt x="321" y="48"/>
                  <a:pt x="321" y="48"/>
                  <a:pt x="321" y="48"/>
                </a:cubicBezTo>
                <a:cubicBezTo>
                  <a:pt x="322" y="48"/>
                  <a:pt x="322" y="47"/>
                  <a:pt x="323" y="47"/>
                </a:cubicBezTo>
                <a:cubicBezTo>
                  <a:pt x="323" y="46"/>
                  <a:pt x="323" y="46"/>
                  <a:pt x="323" y="46"/>
                </a:cubicBezTo>
                <a:cubicBezTo>
                  <a:pt x="320" y="46"/>
                  <a:pt x="320" y="46"/>
                  <a:pt x="320" y="46"/>
                </a:cubicBezTo>
                <a:cubicBezTo>
                  <a:pt x="325" y="46"/>
                  <a:pt x="325" y="46"/>
                  <a:pt x="325" y="46"/>
                </a:cubicBezTo>
                <a:cubicBezTo>
                  <a:pt x="325" y="48"/>
                  <a:pt x="325" y="48"/>
                  <a:pt x="325" y="48"/>
                </a:cubicBezTo>
                <a:cubicBezTo>
                  <a:pt x="322" y="48"/>
                  <a:pt x="315" y="53"/>
                  <a:pt x="336" y="48"/>
                </a:cubicBezTo>
                <a:cubicBezTo>
                  <a:pt x="336" y="48"/>
                  <a:pt x="337" y="47"/>
                  <a:pt x="338" y="50"/>
                </a:cubicBezTo>
                <a:cubicBezTo>
                  <a:pt x="339" y="48"/>
                  <a:pt x="339" y="48"/>
                  <a:pt x="339" y="48"/>
                </a:cubicBezTo>
                <a:cubicBezTo>
                  <a:pt x="337" y="48"/>
                  <a:pt x="337" y="48"/>
                  <a:pt x="337" y="48"/>
                </a:cubicBezTo>
                <a:cubicBezTo>
                  <a:pt x="339" y="47"/>
                  <a:pt x="342" y="47"/>
                  <a:pt x="341" y="45"/>
                </a:cubicBezTo>
                <a:cubicBezTo>
                  <a:pt x="344" y="44"/>
                  <a:pt x="344" y="44"/>
                  <a:pt x="344" y="44"/>
                </a:cubicBezTo>
                <a:cubicBezTo>
                  <a:pt x="347" y="45"/>
                  <a:pt x="347" y="45"/>
                  <a:pt x="347" y="45"/>
                </a:cubicBezTo>
                <a:cubicBezTo>
                  <a:pt x="348" y="44"/>
                  <a:pt x="348" y="44"/>
                  <a:pt x="348" y="44"/>
                </a:cubicBezTo>
                <a:cubicBezTo>
                  <a:pt x="346" y="43"/>
                  <a:pt x="346" y="43"/>
                  <a:pt x="346" y="43"/>
                </a:cubicBezTo>
                <a:cubicBezTo>
                  <a:pt x="353" y="42"/>
                  <a:pt x="353" y="42"/>
                  <a:pt x="353" y="42"/>
                </a:cubicBezTo>
                <a:cubicBezTo>
                  <a:pt x="356" y="43"/>
                  <a:pt x="356" y="43"/>
                  <a:pt x="356" y="43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64" y="36"/>
                  <a:pt x="364" y="36"/>
                  <a:pt x="364" y="36"/>
                </a:cubicBezTo>
                <a:cubicBezTo>
                  <a:pt x="363" y="38"/>
                  <a:pt x="363" y="38"/>
                  <a:pt x="363" y="38"/>
                </a:cubicBezTo>
                <a:cubicBezTo>
                  <a:pt x="357" y="42"/>
                  <a:pt x="357" y="42"/>
                  <a:pt x="357" y="42"/>
                </a:cubicBezTo>
                <a:cubicBezTo>
                  <a:pt x="357" y="43"/>
                  <a:pt x="353" y="47"/>
                  <a:pt x="361" y="46"/>
                </a:cubicBezTo>
                <a:cubicBezTo>
                  <a:pt x="361" y="47"/>
                  <a:pt x="361" y="47"/>
                  <a:pt x="361" y="47"/>
                </a:cubicBezTo>
                <a:cubicBezTo>
                  <a:pt x="364" y="47"/>
                  <a:pt x="364" y="47"/>
                  <a:pt x="364" y="47"/>
                </a:cubicBezTo>
                <a:cubicBezTo>
                  <a:pt x="363" y="49"/>
                  <a:pt x="363" y="49"/>
                  <a:pt x="363" y="49"/>
                </a:cubicBezTo>
                <a:cubicBezTo>
                  <a:pt x="359" y="48"/>
                  <a:pt x="359" y="48"/>
                  <a:pt x="359" y="48"/>
                </a:cubicBezTo>
                <a:cubicBezTo>
                  <a:pt x="357" y="52"/>
                  <a:pt x="357" y="52"/>
                  <a:pt x="357" y="52"/>
                </a:cubicBezTo>
                <a:cubicBezTo>
                  <a:pt x="363" y="53"/>
                  <a:pt x="363" y="53"/>
                  <a:pt x="363" y="53"/>
                </a:cubicBezTo>
                <a:cubicBezTo>
                  <a:pt x="367" y="52"/>
                  <a:pt x="367" y="52"/>
                  <a:pt x="367" y="52"/>
                </a:cubicBezTo>
                <a:cubicBezTo>
                  <a:pt x="367" y="52"/>
                  <a:pt x="367" y="52"/>
                  <a:pt x="367" y="52"/>
                </a:cubicBezTo>
                <a:cubicBezTo>
                  <a:pt x="370" y="50"/>
                  <a:pt x="370" y="50"/>
                  <a:pt x="370" y="50"/>
                </a:cubicBezTo>
                <a:cubicBezTo>
                  <a:pt x="372" y="50"/>
                  <a:pt x="372" y="50"/>
                  <a:pt x="372" y="50"/>
                </a:cubicBezTo>
                <a:cubicBezTo>
                  <a:pt x="371" y="52"/>
                  <a:pt x="369" y="46"/>
                  <a:pt x="373" y="53"/>
                </a:cubicBezTo>
                <a:cubicBezTo>
                  <a:pt x="374" y="51"/>
                  <a:pt x="374" y="51"/>
                  <a:pt x="374" y="51"/>
                </a:cubicBezTo>
                <a:cubicBezTo>
                  <a:pt x="377" y="53"/>
                  <a:pt x="366" y="52"/>
                  <a:pt x="379" y="50"/>
                </a:cubicBezTo>
                <a:cubicBezTo>
                  <a:pt x="379" y="49"/>
                  <a:pt x="379" y="49"/>
                  <a:pt x="379" y="49"/>
                </a:cubicBezTo>
                <a:cubicBezTo>
                  <a:pt x="381" y="52"/>
                  <a:pt x="381" y="52"/>
                  <a:pt x="381" y="52"/>
                </a:cubicBezTo>
                <a:cubicBezTo>
                  <a:pt x="374" y="53"/>
                  <a:pt x="374" y="53"/>
                  <a:pt x="374" y="53"/>
                </a:cubicBezTo>
                <a:cubicBezTo>
                  <a:pt x="380" y="58"/>
                  <a:pt x="380" y="58"/>
                  <a:pt x="380" y="58"/>
                </a:cubicBezTo>
                <a:cubicBezTo>
                  <a:pt x="379" y="58"/>
                  <a:pt x="375" y="56"/>
                  <a:pt x="377" y="61"/>
                </a:cubicBezTo>
                <a:cubicBezTo>
                  <a:pt x="375" y="63"/>
                  <a:pt x="373" y="61"/>
                  <a:pt x="371" y="63"/>
                </a:cubicBezTo>
                <a:cubicBezTo>
                  <a:pt x="372" y="65"/>
                  <a:pt x="372" y="65"/>
                  <a:pt x="372" y="65"/>
                </a:cubicBezTo>
                <a:cubicBezTo>
                  <a:pt x="371" y="66"/>
                  <a:pt x="371" y="66"/>
                  <a:pt x="371" y="66"/>
                </a:cubicBezTo>
                <a:cubicBezTo>
                  <a:pt x="375" y="70"/>
                  <a:pt x="375" y="70"/>
                  <a:pt x="375" y="70"/>
                </a:cubicBezTo>
                <a:cubicBezTo>
                  <a:pt x="378" y="70"/>
                  <a:pt x="378" y="70"/>
                  <a:pt x="378" y="70"/>
                </a:cubicBezTo>
                <a:cubicBezTo>
                  <a:pt x="372" y="75"/>
                  <a:pt x="372" y="75"/>
                  <a:pt x="372" y="75"/>
                </a:cubicBezTo>
                <a:cubicBezTo>
                  <a:pt x="370" y="73"/>
                  <a:pt x="370" y="73"/>
                  <a:pt x="370" y="73"/>
                </a:cubicBezTo>
                <a:cubicBezTo>
                  <a:pt x="364" y="76"/>
                  <a:pt x="364" y="76"/>
                  <a:pt x="364" y="76"/>
                </a:cubicBezTo>
                <a:cubicBezTo>
                  <a:pt x="363" y="77"/>
                  <a:pt x="363" y="77"/>
                  <a:pt x="363" y="77"/>
                </a:cubicBezTo>
                <a:cubicBezTo>
                  <a:pt x="366" y="78"/>
                  <a:pt x="366" y="78"/>
                  <a:pt x="366" y="78"/>
                </a:cubicBezTo>
                <a:cubicBezTo>
                  <a:pt x="363" y="79"/>
                  <a:pt x="363" y="79"/>
                  <a:pt x="363" y="79"/>
                </a:cubicBezTo>
                <a:cubicBezTo>
                  <a:pt x="363" y="80"/>
                  <a:pt x="358" y="84"/>
                  <a:pt x="359" y="81"/>
                </a:cubicBezTo>
                <a:cubicBezTo>
                  <a:pt x="360" y="79"/>
                  <a:pt x="360" y="79"/>
                  <a:pt x="360" y="79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1" y="83"/>
                  <a:pt x="351" y="83"/>
                  <a:pt x="351" y="83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4" y="85"/>
                  <a:pt x="353" y="85"/>
                  <a:pt x="354" y="86"/>
                </a:cubicBezTo>
                <a:cubicBezTo>
                  <a:pt x="358" y="86"/>
                  <a:pt x="358" y="86"/>
                  <a:pt x="358" y="86"/>
                </a:cubicBezTo>
                <a:cubicBezTo>
                  <a:pt x="360" y="88"/>
                  <a:pt x="355" y="90"/>
                  <a:pt x="355" y="90"/>
                </a:cubicBezTo>
                <a:cubicBezTo>
                  <a:pt x="355" y="90"/>
                  <a:pt x="358" y="88"/>
                  <a:pt x="355" y="91"/>
                </a:cubicBezTo>
                <a:cubicBezTo>
                  <a:pt x="362" y="89"/>
                  <a:pt x="362" y="89"/>
                  <a:pt x="362" y="89"/>
                </a:cubicBezTo>
                <a:cubicBezTo>
                  <a:pt x="366" y="85"/>
                  <a:pt x="366" y="85"/>
                  <a:pt x="366" y="85"/>
                </a:cubicBezTo>
                <a:cubicBezTo>
                  <a:pt x="378" y="84"/>
                  <a:pt x="378" y="84"/>
                  <a:pt x="378" y="84"/>
                </a:cubicBezTo>
                <a:cubicBezTo>
                  <a:pt x="385" y="80"/>
                  <a:pt x="385" y="80"/>
                  <a:pt x="385" y="80"/>
                </a:cubicBezTo>
                <a:cubicBezTo>
                  <a:pt x="386" y="80"/>
                  <a:pt x="386" y="80"/>
                  <a:pt x="386" y="80"/>
                </a:cubicBezTo>
                <a:cubicBezTo>
                  <a:pt x="381" y="83"/>
                  <a:pt x="381" y="83"/>
                  <a:pt x="381" y="83"/>
                </a:cubicBezTo>
                <a:cubicBezTo>
                  <a:pt x="380" y="86"/>
                  <a:pt x="380" y="86"/>
                  <a:pt x="380" y="86"/>
                </a:cubicBezTo>
                <a:cubicBezTo>
                  <a:pt x="381" y="87"/>
                  <a:pt x="381" y="87"/>
                  <a:pt x="381" y="87"/>
                </a:cubicBezTo>
                <a:cubicBezTo>
                  <a:pt x="384" y="87"/>
                  <a:pt x="386" y="84"/>
                  <a:pt x="388" y="87"/>
                </a:cubicBezTo>
                <a:cubicBezTo>
                  <a:pt x="389" y="88"/>
                  <a:pt x="387" y="86"/>
                  <a:pt x="388" y="88"/>
                </a:cubicBezTo>
                <a:cubicBezTo>
                  <a:pt x="398" y="87"/>
                  <a:pt x="398" y="87"/>
                  <a:pt x="398" y="87"/>
                </a:cubicBezTo>
                <a:cubicBezTo>
                  <a:pt x="404" y="89"/>
                  <a:pt x="404" y="89"/>
                  <a:pt x="404" y="89"/>
                </a:cubicBezTo>
                <a:cubicBezTo>
                  <a:pt x="404" y="89"/>
                  <a:pt x="404" y="89"/>
                  <a:pt x="404" y="89"/>
                </a:cubicBezTo>
                <a:cubicBezTo>
                  <a:pt x="401" y="92"/>
                  <a:pt x="401" y="92"/>
                  <a:pt x="401" y="92"/>
                </a:cubicBezTo>
                <a:cubicBezTo>
                  <a:pt x="406" y="96"/>
                  <a:pt x="406" y="96"/>
                  <a:pt x="406" y="96"/>
                </a:cubicBezTo>
                <a:cubicBezTo>
                  <a:pt x="399" y="93"/>
                  <a:pt x="399" y="93"/>
                  <a:pt x="399" y="93"/>
                </a:cubicBezTo>
                <a:cubicBezTo>
                  <a:pt x="398" y="92"/>
                  <a:pt x="403" y="92"/>
                  <a:pt x="397" y="92"/>
                </a:cubicBezTo>
                <a:cubicBezTo>
                  <a:pt x="397" y="93"/>
                  <a:pt x="397" y="93"/>
                  <a:pt x="397" y="93"/>
                </a:cubicBezTo>
                <a:cubicBezTo>
                  <a:pt x="398" y="94"/>
                  <a:pt x="402" y="86"/>
                  <a:pt x="398" y="96"/>
                </a:cubicBezTo>
                <a:cubicBezTo>
                  <a:pt x="397" y="98"/>
                  <a:pt x="397" y="98"/>
                  <a:pt x="397" y="98"/>
                </a:cubicBezTo>
                <a:cubicBezTo>
                  <a:pt x="400" y="99"/>
                  <a:pt x="400" y="99"/>
                  <a:pt x="400" y="99"/>
                </a:cubicBezTo>
                <a:cubicBezTo>
                  <a:pt x="400" y="104"/>
                  <a:pt x="400" y="104"/>
                  <a:pt x="400" y="104"/>
                </a:cubicBezTo>
                <a:cubicBezTo>
                  <a:pt x="392" y="106"/>
                  <a:pt x="392" y="106"/>
                  <a:pt x="392" y="106"/>
                </a:cubicBezTo>
                <a:cubicBezTo>
                  <a:pt x="390" y="105"/>
                  <a:pt x="400" y="103"/>
                  <a:pt x="388" y="110"/>
                </a:cubicBezTo>
                <a:cubicBezTo>
                  <a:pt x="384" y="108"/>
                  <a:pt x="384" y="108"/>
                  <a:pt x="384" y="108"/>
                </a:cubicBezTo>
                <a:cubicBezTo>
                  <a:pt x="379" y="110"/>
                  <a:pt x="379" y="110"/>
                  <a:pt x="379" y="110"/>
                </a:cubicBezTo>
                <a:cubicBezTo>
                  <a:pt x="380" y="113"/>
                  <a:pt x="382" y="110"/>
                  <a:pt x="384" y="111"/>
                </a:cubicBezTo>
                <a:cubicBezTo>
                  <a:pt x="382" y="114"/>
                  <a:pt x="382" y="114"/>
                  <a:pt x="382" y="114"/>
                </a:cubicBezTo>
                <a:cubicBezTo>
                  <a:pt x="385" y="114"/>
                  <a:pt x="385" y="114"/>
                  <a:pt x="385" y="114"/>
                </a:cubicBezTo>
                <a:cubicBezTo>
                  <a:pt x="386" y="111"/>
                  <a:pt x="386" y="111"/>
                  <a:pt x="386" y="111"/>
                </a:cubicBezTo>
                <a:cubicBezTo>
                  <a:pt x="391" y="112"/>
                  <a:pt x="391" y="112"/>
                  <a:pt x="391" y="112"/>
                </a:cubicBezTo>
                <a:cubicBezTo>
                  <a:pt x="391" y="114"/>
                  <a:pt x="391" y="114"/>
                  <a:pt x="391" y="114"/>
                </a:cubicBezTo>
                <a:cubicBezTo>
                  <a:pt x="397" y="117"/>
                  <a:pt x="397" y="117"/>
                  <a:pt x="397" y="117"/>
                </a:cubicBezTo>
                <a:cubicBezTo>
                  <a:pt x="397" y="118"/>
                  <a:pt x="397" y="118"/>
                  <a:pt x="397" y="118"/>
                </a:cubicBezTo>
                <a:cubicBezTo>
                  <a:pt x="400" y="118"/>
                  <a:pt x="400" y="118"/>
                  <a:pt x="400" y="118"/>
                </a:cubicBezTo>
                <a:cubicBezTo>
                  <a:pt x="400" y="122"/>
                  <a:pt x="400" y="122"/>
                  <a:pt x="400" y="122"/>
                </a:cubicBezTo>
                <a:cubicBezTo>
                  <a:pt x="405" y="119"/>
                  <a:pt x="405" y="119"/>
                  <a:pt x="405" y="119"/>
                </a:cubicBezTo>
                <a:cubicBezTo>
                  <a:pt x="408" y="119"/>
                  <a:pt x="408" y="119"/>
                  <a:pt x="408" y="119"/>
                </a:cubicBezTo>
                <a:cubicBezTo>
                  <a:pt x="412" y="121"/>
                  <a:pt x="412" y="116"/>
                  <a:pt x="416" y="117"/>
                </a:cubicBezTo>
                <a:cubicBezTo>
                  <a:pt x="418" y="116"/>
                  <a:pt x="424" y="116"/>
                  <a:pt x="418" y="112"/>
                </a:cubicBezTo>
                <a:cubicBezTo>
                  <a:pt x="425" y="112"/>
                  <a:pt x="425" y="112"/>
                  <a:pt x="425" y="112"/>
                </a:cubicBezTo>
                <a:cubicBezTo>
                  <a:pt x="426" y="108"/>
                  <a:pt x="426" y="108"/>
                  <a:pt x="426" y="108"/>
                </a:cubicBezTo>
                <a:cubicBezTo>
                  <a:pt x="428" y="104"/>
                  <a:pt x="428" y="104"/>
                  <a:pt x="428" y="104"/>
                </a:cubicBezTo>
                <a:cubicBezTo>
                  <a:pt x="428" y="105"/>
                  <a:pt x="428" y="105"/>
                  <a:pt x="428" y="105"/>
                </a:cubicBezTo>
                <a:cubicBezTo>
                  <a:pt x="434" y="107"/>
                  <a:pt x="434" y="107"/>
                  <a:pt x="434" y="107"/>
                </a:cubicBezTo>
                <a:cubicBezTo>
                  <a:pt x="435" y="107"/>
                  <a:pt x="428" y="110"/>
                  <a:pt x="437" y="107"/>
                </a:cubicBezTo>
                <a:cubicBezTo>
                  <a:pt x="434" y="105"/>
                  <a:pt x="434" y="105"/>
                  <a:pt x="434" y="105"/>
                </a:cubicBezTo>
                <a:cubicBezTo>
                  <a:pt x="438" y="102"/>
                  <a:pt x="438" y="102"/>
                  <a:pt x="438" y="102"/>
                </a:cubicBezTo>
                <a:cubicBezTo>
                  <a:pt x="443" y="105"/>
                  <a:pt x="443" y="105"/>
                  <a:pt x="443" y="105"/>
                </a:cubicBezTo>
                <a:cubicBezTo>
                  <a:pt x="449" y="104"/>
                  <a:pt x="449" y="104"/>
                  <a:pt x="449" y="104"/>
                </a:cubicBezTo>
                <a:cubicBezTo>
                  <a:pt x="450" y="104"/>
                  <a:pt x="450" y="104"/>
                  <a:pt x="450" y="104"/>
                </a:cubicBezTo>
                <a:cubicBezTo>
                  <a:pt x="453" y="103"/>
                  <a:pt x="432" y="110"/>
                  <a:pt x="456" y="101"/>
                </a:cubicBezTo>
                <a:cubicBezTo>
                  <a:pt x="471" y="92"/>
                  <a:pt x="471" y="92"/>
                  <a:pt x="471" y="92"/>
                </a:cubicBezTo>
                <a:cubicBezTo>
                  <a:pt x="469" y="91"/>
                  <a:pt x="468" y="91"/>
                  <a:pt x="469" y="88"/>
                </a:cubicBezTo>
                <a:cubicBezTo>
                  <a:pt x="471" y="88"/>
                  <a:pt x="471" y="88"/>
                  <a:pt x="471" y="88"/>
                </a:cubicBezTo>
                <a:cubicBezTo>
                  <a:pt x="478" y="87"/>
                  <a:pt x="478" y="87"/>
                  <a:pt x="478" y="87"/>
                </a:cubicBezTo>
                <a:cubicBezTo>
                  <a:pt x="477" y="88"/>
                  <a:pt x="476" y="86"/>
                  <a:pt x="475" y="89"/>
                </a:cubicBezTo>
                <a:cubicBezTo>
                  <a:pt x="475" y="91"/>
                  <a:pt x="475" y="91"/>
                  <a:pt x="475" y="91"/>
                </a:cubicBezTo>
                <a:cubicBezTo>
                  <a:pt x="475" y="93"/>
                  <a:pt x="475" y="93"/>
                  <a:pt x="475" y="93"/>
                </a:cubicBezTo>
                <a:cubicBezTo>
                  <a:pt x="478" y="94"/>
                  <a:pt x="478" y="94"/>
                  <a:pt x="478" y="94"/>
                </a:cubicBezTo>
                <a:cubicBezTo>
                  <a:pt x="481" y="86"/>
                  <a:pt x="481" y="86"/>
                  <a:pt x="481" y="86"/>
                </a:cubicBezTo>
                <a:cubicBezTo>
                  <a:pt x="482" y="85"/>
                  <a:pt x="482" y="85"/>
                  <a:pt x="482" y="85"/>
                </a:cubicBezTo>
                <a:cubicBezTo>
                  <a:pt x="484" y="89"/>
                  <a:pt x="484" y="89"/>
                  <a:pt x="484" y="89"/>
                </a:cubicBezTo>
                <a:cubicBezTo>
                  <a:pt x="489" y="86"/>
                  <a:pt x="489" y="86"/>
                  <a:pt x="489" y="86"/>
                </a:cubicBezTo>
                <a:cubicBezTo>
                  <a:pt x="492" y="88"/>
                  <a:pt x="492" y="88"/>
                  <a:pt x="492" y="88"/>
                </a:cubicBezTo>
                <a:cubicBezTo>
                  <a:pt x="496" y="85"/>
                  <a:pt x="496" y="85"/>
                  <a:pt x="496" y="85"/>
                </a:cubicBezTo>
                <a:cubicBezTo>
                  <a:pt x="497" y="87"/>
                  <a:pt x="488" y="83"/>
                  <a:pt x="498" y="87"/>
                </a:cubicBezTo>
                <a:cubicBezTo>
                  <a:pt x="502" y="83"/>
                  <a:pt x="502" y="83"/>
                  <a:pt x="502" y="83"/>
                </a:cubicBezTo>
                <a:cubicBezTo>
                  <a:pt x="508" y="82"/>
                  <a:pt x="508" y="82"/>
                  <a:pt x="508" y="82"/>
                </a:cubicBezTo>
                <a:cubicBezTo>
                  <a:pt x="513" y="78"/>
                  <a:pt x="513" y="78"/>
                  <a:pt x="513" y="78"/>
                </a:cubicBezTo>
                <a:cubicBezTo>
                  <a:pt x="513" y="75"/>
                  <a:pt x="513" y="75"/>
                  <a:pt x="513" y="75"/>
                </a:cubicBezTo>
                <a:cubicBezTo>
                  <a:pt x="515" y="74"/>
                  <a:pt x="515" y="74"/>
                  <a:pt x="515" y="74"/>
                </a:cubicBezTo>
                <a:cubicBezTo>
                  <a:pt x="518" y="76"/>
                  <a:pt x="518" y="76"/>
                  <a:pt x="518" y="76"/>
                </a:cubicBezTo>
                <a:cubicBezTo>
                  <a:pt x="521" y="73"/>
                  <a:pt x="521" y="73"/>
                  <a:pt x="521" y="73"/>
                </a:cubicBezTo>
                <a:cubicBezTo>
                  <a:pt x="522" y="75"/>
                  <a:pt x="522" y="75"/>
                  <a:pt x="522" y="75"/>
                </a:cubicBezTo>
                <a:cubicBezTo>
                  <a:pt x="527" y="72"/>
                  <a:pt x="527" y="72"/>
                  <a:pt x="527" y="72"/>
                </a:cubicBezTo>
                <a:cubicBezTo>
                  <a:pt x="532" y="71"/>
                  <a:pt x="532" y="71"/>
                  <a:pt x="532" y="71"/>
                </a:cubicBezTo>
                <a:cubicBezTo>
                  <a:pt x="533" y="71"/>
                  <a:pt x="527" y="75"/>
                  <a:pt x="534" y="69"/>
                </a:cubicBezTo>
                <a:cubicBezTo>
                  <a:pt x="535" y="70"/>
                  <a:pt x="535" y="70"/>
                  <a:pt x="535" y="70"/>
                </a:cubicBezTo>
                <a:cubicBezTo>
                  <a:pt x="538" y="65"/>
                  <a:pt x="538" y="65"/>
                  <a:pt x="538" y="65"/>
                </a:cubicBezTo>
                <a:cubicBezTo>
                  <a:pt x="545" y="65"/>
                  <a:pt x="545" y="65"/>
                  <a:pt x="545" y="65"/>
                </a:cubicBezTo>
                <a:cubicBezTo>
                  <a:pt x="546" y="64"/>
                  <a:pt x="546" y="64"/>
                  <a:pt x="546" y="64"/>
                </a:cubicBezTo>
                <a:cubicBezTo>
                  <a:pt x="541" y="67"/>
                  <a:pt x="548" y="61"/>
                  <a:pt x="540" y="62"/>
                </a:cubicBezTo>
                <a:cubicBezTo>
                  <a:pt x="544" y="61"/>
                  <a:pt x="544" y="61"/>
                  <a:pt x="544" y="61"/>
                </a:cubicBezTo>
                <a:cubicBezTo>
                  <a:pt x="545" y="62"/>
                  <a:pt x="545" y="62"/>
                  <a:pt x="545" y="62"/>
                </a:cubicBezTo>
                <a:cubicBezTo>
                  <a:pt x="548" y="60"/>
                  <a:pt x="548" y="60"/>
                  <a:pt x="548" y="60"/>
                </a:cubicBezTo>
                <a:cubicBezTo>
                  <a:pt x="551" y="62"/>
                  <a:pt x="551" y="62"/>
                  <a:pt x="551" y="62"/>
                </a:cubicBezTo>
                <a:cubicBezTo>
                  <a:pt x="555" y="60"/>
                  <a:pt x="555" y="60"/>
                  <a:pt x="555" y="60"/>
                </a:cubicBezTo>
                <a:cubicBezTo>
                  <a:pt x="561" y="59"/>
                  <a:pt x="561" y="59"/>
                  <a:pt x="561" y="59"/>
                </a:cubicBezTo>
                <a:cubicBezTo>
                  <a:pt x="562" y="60"/>
                  <a:pt x="562" y="60"/>
                  <a:pt x="562" y="60"/>
                </a:cubicBezTo>
                <a:cubicBezTo>
                  <a:pt x="568" y="57"/>
                  <a:pt x="568" y="57"/>
                  <a:pt x="568" y="57"/>
                </a:cubicBezTo>
                <a:cubicBezTo>
                  <a:pt x="568" y="56"/>
                  <a:pt x="562" y="58"/>
                  <a:pt x="570" y="57"/>
                </a:cubicBezTo>
                <a:cubicBezTo>
                  <a:pt x="571" y="53"/>
                  <a:pt x="571" y="53"/>
                  <a:pt x="571" y="53"/>
                </a:cubicBezTo>
                <a:cubicBezTo>
                  <a:pt x="580" y="52"/>
                  <a:pt x="580" y="52"/>
                  <a:pt x="580" y="52"/>
                </a:cubicBezTo>
                <a:cubicBezTo>
                  <a:pt x="582" y="50"/>
                  <a:pt x="582" y="50"/>
                  <a:pt x="582" y="50"/>
                </a:cubicBezTo>
                <a:cubicBezTo>
                  <a:pt x="586" y="50"/>
                  <a:pt x="586" y="50"/>
                  <a:pt x="586" y="50"/>
                </a:cubicBezTo>
                <a:cubicBezTo>
                  <a:pt x="589" y="46"/>
                  <a:pt x="589" y="46"/>
                  <a:pt x="589" y="46"/>
                </a:cubicBezTo>
                <a:cubicBezTo>
                  <a:pt x="595" y="44"/>
                  <a:pt x="595" y="44"/>
                  <a:pt x="595" y="44"/>
                </a:cubicBezTo>
                <a:cubicBezTo>
                  <a:pt x="598" y="40"/>
                  <a:pt x="598" y="40"/>
                  <a:pt x="598" y="40"/>
                </a:cubicBezTo>
                <a:cubicBezTo>
                  <a:pt x="605" y="36"/>
                  <a:pt x="605" y="36"/>
                  <a:pt x="605" y="36"/>
                </a:cubicBezTo>
                <a:cubicBezTo>
                  <a:pt x="607" y="38"/>
                  <a:pt x="607" y="38"/>
                  <a:pt x="607" y="38"/>
                </a:cubicBezTo>
                <a:cubicBezTo>
                  <a:pt x="610" y="38"/>
                  <a:pt x="610" y="38"/>
                  <a:pt x="610" y="38"/>
                </a:cubicBezTo>
                <a:cubicBezTo>
                  <a:pt x="613" y="35"/>
                  <a:pt x="613" y="35"/>
                  <a:pt x="613" y="35"/>
                </a:cubicBezTo>
                <a:cubicBezTo>
                  <a:pt x="621" y="34"/>
                  <a:pt x="621" y="34"/>
                  <a:pt x="621" y="34"/>
                </a:cubicBezTo>
                <a:cubicBezTo>
                  <a:pt x="619" y="32"/>
                  <a:pt x="620" y="33"/>
                  <a:pt x="626" y="31"/>
                </a:cubicBezTo>
                <a:cubicBezTo>
                  <a:pt x="622" y="28"/>
                  <a:pt x="622" y="28"/>
                  <a:pt x="622" y="28"/>
                </a:cubicBezTo>
                <a:cubicBezTo>
                  <a:pt x="618" y="28"/>
                  <a:pt x="618" y="28"/>
                  <a:pt x="618" y="28"/>
                </a:cubicBezTo>
                <a:cubicBezTo>
                  <a:pt x="622" y="27"/>
                  <a:pt x="622" y="27"/>
                  <a:pt x="622" y="27"/>
                </a:cubicBezTo>
                <a:cubicBezTo>
                  <a:pt x="627" y="29"/>
                  <a:pt x="627" y="29"/>
                  <a:pt x="627" y="29"/>
                </a:cubicBezTo>
                <a:cubicBezTo>
                  <a:pt x="628" y="30"/>
                  <a:pt x="620" y="26"/>
                  <a:pt x="628" y="32"/>
                </a:cubicBezTo>
                <a:cubicBezTo>
                  <a:pt x="633" y="30"/>
                  <a:pt x="633" y="30"/>
                  <a:pt x="633" y="30"/>
                </a:cubicBezTo>
                <a:cubicBezTo>
                  <a:pt x="633" y="27"/>
                  <a:pt x="633" y="27"/>
                  <a:pt x="633" y="27"/>
                </a:cubicBezTo>
                <a:cubicBezTo>
                  <a:pt x="638" y="27"/>
                  <a:pt x="638" y="27"/>
                  <a:pt x="638" y="27"/>
                </a:cubicBezTo>
                <a:cubicBezTo>
                  <a:pt x="639" y="23"/>
                  <a:pt x="639" y="23"/>
                  <a:pt x="639" y="23"/>
                </a:cubicBezTo>
                <a:cubicBezTo>
                  <a:pt x="640" y="25"/>
                  <a:pt x="640" y="25"/>
                  <a:pt x="640" y="25"/>
                </a:cubicBezTo>
                <a:cubicBezTo>
                  <a:pt x="640" y="24"/>
                  <a:pt x="645" y="25"/>
                  <a:pt x="646" y="20"/>
                </a:cubicBezTo>
                <a:cubicBezTo>
                  <a:pt x="644" y="19"/>
                  <a:pt x="644" y="19"/>
                  <a:pt x="644" y="19"/>
                </a:cubicBezTo>
                <a:cubicBezTo>
                  <a:pt x="649" y="17"/>
                  <a:pt x="649" y="17"/>
                  <a:pt x="649" y="17"/>
                </a:cubicBezTo>
                <a:cubicBezTo>
                  <a:pt x="654" y="19"/>
                  <a:pt x="654" y="19"/>
                  <a:pt x="654" y="19"/>
                </a:cubicBezTo>
                <a:cubicBezTo>
                  <a:pt x="657" y="15"/>
                  <a:pt x="657" y="15"/>
                  <a:pt x="657" y="15"/>
                </a:cubicBezTo>
                <a:cubicBezTo>
                  <a:pt x="656" y="14"/>
                  <a:pt x="656" y="14"/>
                  <a:pt x="656" y="14"/>
                </a:cubicBezTo>
                <a:cubicBezTo>
                  <a:pt x="649" y="11"/>
                  <a:pt x="649" y="11"/>
                  <a:pt x="649" y="11"/>
                </a:cubicBezTo>
                <a:cubicBezTo>
                  <a:pt x="644" y="11"/>
                  <a:pt x="644" y="11"/>
                  <a:pt x="644" y="11"/>
                </a:cubicBezTo>
                <a:cubicBezTo>
                  <a:pt x="641" y="10"/>
                  <a:pt x="644" y="16"/>
                  <a:pt x="640" y="11"/>
                </a:cubicBezTo>
                <a:cubicBezTo>
                  <a:pt x="644" y="8"/>
                  <a:pt x="644" y="8"/>
                  <a:pt x="644" y="8"/>
                </a:cubicBezTo>
                <a:cubicBezTo>
                  <a:pt x="663" y="5"/>
                  <a:pt x="663" y="5"/>
                  <a:pt x="663" y="5"/>
                </a:cubicBezTo>
                <a:cubicBezTo>
                  <a:pt x="664" y="3"/>
                  <a:pt x="664" y="3"/>
                  <a:pt x="664" y="3"/>
                </a:cubicBezTo>
                <a:cubicBezTo>
                  <a:pt x="663" y="2"/>
                  <a:pt x="663" y="2"/>
                  <a:pt x="663" y="2"/>
                </a:cubicBezTo>
                <a:cubicBezTo>
                  <a:pt x="667" y="4"/>
                  <a:pt x="667" y="4"/>
                  <a:pt x="667" y="4"/>
                </a:cubicBezTo>
                <a:cubicBezTo>
                  <a:pt x="667" y="5"/>
                  <a:pt x="667" y="5"/>
                  <a:pt x="667" y="5"/>
                </a:cubicBezTo>
                <a:cubicBezTo>
                  <a:pt x="668" y="6"/>
                  <a:pt x="668" y="6"/>
                  <a:pt x="668" y="6"/>
                </a:cubicBezTo>
                <a:cubicBezTo>
                  <a:pt x="671" y="5"/>
                  <a:pt x="674" y="6"/>
                  <a:pt x="676" y="5"/>
                </a:cubicBezTo>
                <a:cubicBezTo>
                  <a:pt x="677" y="8"/>
                  <a:pt x="677" y="8"/>
                  <a:pt x="677" y="8"/>
                </a:cubicBezTo>
                <a:cubicBezTo>
                  <a:pt x="676" y="10"/>
                  <a:pt x="676" y="10"/>
                  <a:pt x="676" y="10"/>
                </a:cubicBezTo>
                <a:cubicBezTo>
                  <a:pt x="678" y="13"/>
                  <a:pt x="678" y="13"/>
                  <a:pt x="678" y="13"/>
                </a:cubicBezTo>
                <a:cubicBezTo>
                  <a:pt x="679" y="12"/>
                  <a:pt x="679" y="12"/>
                  <a:pt x="679" y="12"/>
                </a:cubicBezTo>
                <a:cubicBezTo>
                  <a:pt x="678" y="14"/>
                  <a:pt x="678" y="14"/>
                  <a:pt x="678" y="14"/>
                </a:cubicBezTo>
                <a:cubicBezTo>
                  <a:pt x="671" y="15"/>
                  <a:pt x="671" y="15"/>
                  <a:pt x="671" y="15"/>
                </a:cubicBezTo>
                <a:cubicBezTo>
                  <a:pt x="668" y="19"/>
                  <a:pt x="668" y="19"/>
                  <a:pt x="668" y="19"/>
                </a:cubicBezTo>
                <a:cubicBezTo>
                  <a:pt x="674" y="20"/>
                  <a:pt x="674" y="20"/>
                  <a:pt x="674" y="20"/>
                </a:cubicBezTo>
                <a:cubicBezTo>
                  <a:pt x="677" y="17"/>
                  <a:pt x="677" y="17"/>
                  <a:pt x="677" y="17"/>
                </a:cubicBezTo>
                <a:cubicBezTo>
                  <a:pt x="702" y="19"/>
                  <a:pt x="702" y="19"/>
                  <a:pt x="702" y="19"/>
                </a:cubicBezTo>
                <a:cubicBezTo>
                  <a:pt x="704" y="16"/>
                  <a:pt x="706" y="17"/>
                  <a:pt x="708" y="18"/>
                </a:cubicBezTo>
                <a:cubicBezTo>
                  <a:pt x="708" y="20"/>
                  <a:pt x="708" y="20"/>
                  <a:pt x="708" y="20"/>
                </a:cubicBezTo>
                <a:cubicBezTo>
                  <a:pt x="706" y="19"/>
                  <a:pt x="706" y="19"/>
                  <a:pt x="706" y="19"/>
                </a:cubicBezTo>
                <a:cubicBezTo>
                  <a:pt x="705" y="20"/>
                  <a:pt x="705" y="20"/>
                  <a:pt x="705" y="20"/>
                </a:cubicBezTo>
                <a:cubicBezTo>
                  <a:pt x="702" y="20"/>
                  <a:pt x="706" y="14"/>
                  <a:pt x="705" y="23"/>
                </a:cubicBezTo>
                <a:cubicBezTo>
                  <a:pt x="702" y="23"/>
                  <a:pt x="702" y="23"/>
                  <a:pt x="702" y="23"/>
                </a:cubicBezTo>
                <a:cubicBezTo>
                  <a:pt x="702" y="27"/>
                  <a:pt x="695" y="28"/>
                  <a:pt x="690" y="27"/>
                </a:cubicBezTo>
                <a:cubicBezTo>
                  <a:pt x="688" y="27"/>
                  <a:pt x="703" y="28"/>
                  <a:pt x="685" y="28"/>
                </a:cubicBezTo>
                <a:cubicBezTo>
                  <a:pt x="684" y="28"/>
                  <a:pt x="689" y="25"/>
                  <a:pt x="683" y="29"/>
                </a:cubicBezTo>
                <a:cubicBezTo>
                  <a:pt x="683" y="30"/>
                  <a:pt x="683" y="30"/>
                  <a:pt x="683" y="30"/>
                </a:cubicBezTo>
                <a:cubicBezTo>
                  <a:pt x="685" y="28"/>
                  <a:pt x="683" y="27"/>
                  <a:pt x="687" y="32"/>
                </a:cubicBezTo>
                <a:cubicBezTo>
                  <a:pt x="687" y="32"/>
                  <a:pt x="687" y="32"/>
                  <a:pt x="687" y="32"/>
                </a:cubicBezTo>
                <a:cubicBezTo>
                  <a:pt x="688" y="33"/>
                  <a:pt x="688" y="33"/>
                  <a:pt x="688" y="33"/>
                </a:cubicBezTo>
                <a:cubicBezTo>
                  <a:pt x="690" y="32"/>
                  <a:pt x="690" y="32"/>
                  <a:pt x="690" y="32"/>
                </a:cubicBezTo>
                <a:cubicBezTo>
                  <a:pt x="692" y="29"/>
                  <a:pt x="694" y="37"/>
                  <a:pt x="694" y="29"/>
                </a:cubicBezTo>
                <a:cubicBezTo>
                  <a:pt x="702" y="29"/>
                  <a:pt x="702" y="29"/>
                  <a:pt x="702" y="29"/>
                </a:cubicBezTo>
                <a:cubicBezTo>
                  <a:pt x="707" y="27"/>
                  <a:pt x="707" y="27"/>
                  <a:pt x="707" y="27"/>
                </a:cubicBezTo>
                <a:cubicBezTo>
                  <a:pt x="705" y="32"/>
                  <a:pt x="705" y="32"/>
                  <a:pt x="705" y="32"/>
                </a:cubicBezTo>
                <a:cubicBezTo>
                  <a:pt x="699" y="32"/>
                  <a:pt x="699" y="32"/>
                  <a:pt x="699" y="32"/>
                </a:cubicBezTo>
                <a:cubicBezTo>
                  <a:pt x="698" y="33"/>
                  <a:pt x="698" y="33"/>
                  <a:pt x="698" y="33"/>
                </a:cubicBezTo>
                <a:cubicBezTo>
                  <a:pt x="697" y="32"/>
                  <a:pt x="697" y="32"/>
                  <a:pt x="697" y="32"/>
                </a:cubicBezTo>
                <a:cubicBezTo>
                  <a:pt x="694" y="37"/>
                  <a:pt x="694" y="37"/>
                  <a:pt x="694" y="37"/>
                </a:cubicBezTo>
                <a:cubicBezTo>
                  <a:pt x="682" y="43"/>
                  <a:pt x="682" y="43"/>
                  <a:pt x="682" y="43"/>
                </a:cubicBezTo>
                <a:cubicBezTo>
                  <a:pt x="682" y="44"/>
                  <a:pt x="682" y="44"/>
                  <a:pt x="682" y="44"/>
                </a:cubicBezTo>
                <a:cubicBezTo>
                  <a:pt x="685" y="41"/>
                  <a:pt x="688" y="47"/>
                  <a:pt x="690" y="42"/>
                </a:cubicBezTo>
                <a:cubicBezTo>
                  <a:pt x="696" y="40"/>
                  <a:pt x="693" y="41"/>
                  <a:pt x="699" y="43"/>
                </a:cubicBezTo>
                <a:cubicBezTo>
                  <a:pt x="700" y="40"/>
                  <a:pt x="700" y="40"/>
                  <a:pt x="700" y="40"/>
                </a:cubicBezTo>
                <a:cubicBezTo>
                  <a:pt x="702" y="41"/>
                  <a:pt x="705" y="42"/>
                  <a:pt x="706" y="38"/>
                </a:cubicBezTo>
                <a:cubicBezTo>
                  <a:pt x="708" y="38"/>
                  <a:pt x="710" y="38"/>
                  <a:pt x="711" y="37"/>
                </a:cubicBezTo>
                <a:cubicBezTo>
                  <a:pt x="712" y="41"/>
                  <a:pt x="712" y="41"/>
                  <a:pt x="712" y="41"/>
                </a:cubicBezTo>
                <a:cubicBezTo>
                  <a:pt x="718" y="39"/>
                  <a:pt x="718" y="39"/>
                  <a:pt x="718" y="39"/>
                </a:cubicBezTo>
                <a:cubicBezTo>
                  <a:pt x="722" y="41"/>
                  <a:pt x="722" y="41"/>
                  <a:pt x="722" y="41"/>
                </a:cubicBezTo>
                <a:cubicBezTo>
                  <a:pt x="724" y="41"/>
                  <a:pt x="724" y="41"/>
                  <a:pt x="724" y="41"/>
                </a:cubicBezTo>
                <a:cubicBezTo>
                  <a:pt x="727" y="36"/>
                  <a:pt x="727" y="36"/>
                  <a:pt x="727" y="36"/>
                </a:cubicBezTo>
                <a:cubicBezTo>
                  <a:pt x="728" y="38"/>
                  <a:pt x="729" y="35"/>
                  <a:pt x="730" y="37"/>
                </a:cubicBezTo>
                <a:cubicBezTo>
                  <a:pt x="729" y="34"/>
                  <a:pt x="729" y="34"/>
                  <a:pt x="729" y="34"/>
                </a:cubicBezTo>
                <a:cubicBezTo>
                  <a:pt x="730" y="35"/>
                  <a:pt x="730" y="35"/>
                  <a:pt x="730" y="35"/>
                </a:cubicBezTo>
                <a:cubicBezTo>
                  <a:pt x="734" y="33"/>
                  <a:pt x="728" y="40"/>
                  <a:pt x="733" y="33"/>
                </a:cubicBezTo>
                <a:cubicBezTo>
                  <a:pt x="728" y="30"/>
                  <a:pt x="728" y="30"/>
                  <a:pt x="728" y="30"/>
                </a:cubicBezTo>
                <a:cubicBezTo>
                  <a:pt x="724" y="31"/>
                  <a:pt x="724" y="31"/>
                  <a:pt x="724" y="31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4" y="27"/>
                  <a:pt x="724" y="27"/>
                  <a:pt x="724" y="27"/>
                </a:cubicBezTo>
                <a:cubicBezTo>
                  <a:pt x="722" y="26"/>
                  <a:pt x="722" y="26"/>
                  <a:pt x="722" y="26"/>
                </a:cubicBezTo>
                <a:cubicBezTo>
                  <a:pt x="721" y="25"/>
                  <a:pt x="718" y="29"/>
                  <a:pt x="718" y="24"/>
                </a:cubicBezTo>
                <a:cubicBezTo>
                  <a:pt x="718" y="24"/>
                  <a:pt x="716" y="26"/>
                  <a:pt x="719" y="23"/>
                </a:cubicBezTo>
                <a:cubicBezTo>
                  <a:pt x="724" y="26"/>
                  <a:pt x="724" y="26"/>
                  <a:pt x="724" y="26"/>
                </a:cubicBezTo>
                <a:cubicBezTo>
                  <a:pt x="726" y="26"/>
                  <a:pt x="726" y="26"/>
                  <a:pt x="726" y="26"/>
                </a:cubicBezTo>
                <a:cubicBezTo>
                  <a:pt x="726" y="24"/>
                  <a:pt x="726" y="24"/>
                  <a:pt x="726" y="24"/>
                </a:cubicBezTo>
                <a:cubicBezTo>
                  <a:pt x="724" y="22"/>
                  <a:pt x="724" y="22"/>
                  <a:pt x="724" y="22"/>
                </a:cubicBezTo>
                <a:cubicBezTo>
                  <a:pt x="718" y="22"/>
                  <a:pt x="718" y="22"/>
                  <a:pt x="718" y="22"/>
                </a:cubicBezTo>
                <a:cubicBezTo>
                  <a:pt x="715" y="25"/>
                  <a:pt x="715" y="25"/>
                  <a:pt x="715" y="25"/>
                </a:cubicBezTo>
                <a:cubicBezTo>
                  <a:pt x="712" y="25"/>
                  <a:pt x="712" y="25"/>
                  <a:pt x="712" y="25"/>
                </a:cubicBezTo>
                <a:cubicBezTo>
                  <a:pt x="709" y="26"/>
                  <a:pt x="709" y="26"/>
                  <a:pt x="709" y="26"/>
                </a:cubicBezTo>
                <a:cubicBezTo>
                  <a:pt x="706" y="24"/>
                  <a:pt x="706" y="24"/>
                  <a:pt x="706" y="24"/>
                </a:cubicBezTo>
                <a:cubicBezTo>
                  <a:pt x="709" y="23"/>
                  <a:pt x="709" y="23"/>
                  <a:pt x="709" y="23"/>
                </a:cubicBezTo>
                <a:cubicBezTo>
                  <a:pt x="708" y="22"/>
                  <a:pt x="710" y="28"/>
                  <a:pt x="715" y="21"/>
                </a:cubicBezTo>
                <a:cubicBezTo>
                  <a:pt x="715" y="20"/>
                  <a:pt x="715" y="20"/>
                  <a:pt x="715" y="20"/>
                </a:cubicBezTo>
                <a:cubicBezTo>
                  <a:pt x="711" y="20"/>
                  <a:pt x="711" y="20"/>
                  <a:pt x="711" y="20"/>
                </a:cubicBezTo>
                <a:cubicBezTo>
                  <a:pt x="710" y="19"/>
                  <a:pt x="710" y="19"/>
                  <a:pt x="710" y="19"/>
                </a:cubicBezTo>
                <a:cubicBezTo>
                  <a:pt x="711" y="18"/>
                  <a:pt x="711" y="18"/>
                  <a:pt x="711" y="18"/>
                </a:cubicBezTo>
                <a:cubicBezTo>
                  <a:pt x="720" y="19"/>
                  <a:pt x="720" y="19"/>
                  <a:pt x="720" y="19"/>
                </a:cubicBezTo>
                <a:cubicBezTo>
                  <a:pt x="723" y="21"/>
                  <a:pt x="721" y="16"/>
                  <a:pt x="725" y="16"/>
                </a:cubicBezTo>
                <a:cubicBezTo>
                  <a:pt x="725" y="20"/>
                  <a:pt x="725" y="20"/>
                  <a:pt x="725" y="20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9" y="18"/>
                  <a:pt x="739" y="18"/>
                  <a:pt x="739" y="18"/>
                </a:cubicBezTo>
                <a:cubicBezTo>
                  <a:pt x="740" y="20"/>
                  <a:pt x="740" y="20"/>
                  <a:pt x="740" y="20"/>
                </a:cubicBezTo>
                <a:cubicBezTo>
                  <a:pt x="744" y="18"/>
                  <a:pt x="744" y="18"/>
                  <a:pt x="744" y="18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4" y="20"/>
                  <a:pt x="744" y="20"/>
                  <a:pt x="744" y="20"/>
                </a:cubicBezTo>
                <a:cubicBezTo>
                  <a:pt x="743" y="23"/>
                  <a:pt x="743" y="23"/>
                  <a:pt x="743" y="23"/>
                </a:cubicBezTo>
                <a:cubicBezTo>
                  <a:pt x="744" y="24"/>
                  <a:pt x="744" y="24"/>
                  <a:pt x="744" y="24"/>
                </a:cubicBezTo>
                <a:cubicBezTo>
                  <a:pt x="738" y="26"/>
                  <a:pt x="738" y="26"/>
                  <a:pt x="738" y="26"/>
                </a:cubicBezTo>
                <a:cubicBezTo>
                  <a:pt x="740" y="27"/>
                  <a:pt x="740" y="27"/>
                  <a:pt x="740" y="27"/>
                </a:cubicBezTo>
                <a:cubicBezTo>
                  <a:pt x="738" y="28"/>
                  <a:pt x="738" y="28"/>
                  <a:pt x="738" y="28"/>
                </a:cubicBezTo>
                <a:cubicBezTo>
                  <a:pt x="737" y="29"/>
                  <a:pt x="749" y="24"/>
                  <a:pt x="733" y="28"/>
                </a:cubicBezTo>
                <a:cubicBezTo>
                  <a:pt x="734" y="33"/>
                  <a:pt x="734" y="33"/>
                  <a:pt x="734" y="33"/>
                </a:cubicBezTo>
                <a:cubicBezTo>
                  <a:pt x="736" y="34"/>
                  <a:pt x="736" y="34"/>
                  <a:pt x="736" y="34"/>
                </a:cubicBezTo>
                <a:cubicBezTo>
                  <a:pt x="736" y="33"/>
                  <a:pt x="737" y="35"/>
                  <a:pt x="737" y="33"/>
                </a:cubicBezTo>
                <a:cubicBezTo>
                  <a:pt x="737" y="35"/>
                  <a:pt x="737" y="35"/>
                  <a:pt x="737" y="35"/>
                </a:cubicBezTo>
                <a:cubicBezTo>
                  <a:pt x="737" y="35"/>
                  <a:pt x="737" y="35"/>
                  <a:pt x="737" y="35"/>
                </a:cubicBezTo>
                <a:cubicBezTo>
                  <a:pt x="732" y="33"/>
                  <a:pt x="735" y="38"/>
                  <a:pt x="732" y="38"/>
                </a:cubicBezTo>
                <a:cubicBezTo>
                  <a:pt x="731" y="38"/>
                  <a:pt x="731" y="38"/>
                  <a:pt x="731" y="38"/>
                </a:cubicBezTo>
                <a:cubicBezTo>
                  <a:pt x="729" y="39"/>
                  <a:pt x="729" y="39"/>
                  <a:pt x="729" y="39"/>
                </a:cubicBezTo>
                <a:cubicBezTo>
                  <a:pt x="730" y="40"/>
                  <a:pt x="730" y="40"/>
                  <a:pt x="730" y="40"/>
                </a:cubicBezTo>
                <a:cubicBezTo>
                  <a:pt x="726" y="43"/>
                  <a:pt x="726" y="43"/>
                  <a:pt x="726" y="43"/>
                </a:cubicBezTo>
                <a:cubicBezTo>
                  <a:pt x="726" y="44"/>
                  <a:pt x="726" y="44"/>
                  <a:pt x="726" y="44"/>
                </a:cubicBezTo>
                <a:cubicBezTo>
                  <a:pt x="722" y="43"/>
                  <a:pt x="722" y="43"/>
                  <a:pt x="722" y="43"/>
                </a:cubicBezTo>
                <a:cubicBezTo>
                  <a:pt x="720" y="47"/>
                  <a:pt x="720" y="47"/>
                  <a:pt x="720" y="47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23" y="48"/>
                  <a:pt x="723" y="48"/>
                  <a:pt x="723" y="48"/>
                </a:cubicBezTo>
                <a:cubicBezTo>
                  <a:pt x="723" y="51"/>
                  <a:pt x="723" y="51"/>
                  <a:pt x="723" y="51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7" y="52"/>
                  <a:pt x="734" y="49"/>
                  <a:pt x="714" y="53"/>
                </a:cubicBezTo>
                <a:cubicBezTo>
                  <a:pt x="718" y="54"/>
                  <a:pt x="718" y="54"/>
                  <a:pt x="718" y="54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3" y="58"/>
                  <a:pt x="721" y="52"/>
                  <a:pt x="711" y="58"/>
                </a:cubicBezTo>
                <a:cubicBezTo>
                  <a:pt x="711" y="59"/>
                  <a:pt x="717" y="58"/>
                  <a:pt x="709" y="57"/>
                </a:cubicBezTo>
                <a:cubicBezTo>
                  <a:pt x="709" y="58"/>
                  <a:pt x="713" y="55"/>
                  <a:pt x="708" y="59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1" y="63"/>
                  <a:pt x="711" y="63"/>
                  <a:pt x="711" y="63"/>
                </a:cubicBezTo>
                <a:cubicBezTo>
                  <a:pt x="711" y="65"/>
                  <a:pt x="711" y="65"/>
                  <a:pt x="711" y="65"/>
                </a:cubicBezTo>
                <a:cubicBezTo>
                  <a:pt x="723" y="64"/>
                  <a:pt x="723" y="64"/>
                  <a:pt x="723" y="64"/>
                </a:cubicBezTo>
                <a:cubicBezTo>
                  <a:pt x="728" y="66"/>
                  <a:pt x="728" y="66"/>
                  <a:pt x="728" y="66"/>
                </a:cubicBezTo>
                <a:cubicBezTo>
                  <a:pt x="724" y="67"/>
                  <a:pt x="724" y="67"/>
                  <a:pt x="724" y="67"/>
                </a:cubicBezTo>
                <a:cubicBezTo>
                  <a:pt x="724" y="68"/>
                  <a:pt x="725" y="69"/>
                  <a:pt x="726" y="68"/>
                </a:cubicBezTo>
                <a:cubicBezTo>
                  <a:pt x="718" y="68"/>
                  <a:pt x="718" y="68"/>
                  <a:pt x="718" y="68"/>
                </a:cubicBezTo>
                <a:cubicBezTo>
                  <a:pt x="720" y="70"/>
                  <a:pt x="720" y="70"/>
                  <a:pt x="720" y="70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08" y="68"/>
                  <a:pt x="708" y="68"/>
                  <a:pt x="708" y="68"/>
                </a:cubicBezTo>
                <a:cubicBezTo>
                  <a:pt x="708" y="71"/>
                  <a:pt x="708" y="71"/>
                  <a:pt x="708" y="71"/>
                </a:cubicBezTo>
                <a:cubicBezTo>
                  <a:pt x="705" y="71"/>
                  <a:pt x="705" y="71"/>
                  <a:pt x="705" y="71"/>
                </a:cubicBezTo>
                <a:cubicBezTo>
                  <a:pt x="705" y="71"/>
                  <a:pt x="703" y="70"/>
                  <a:pt x="705" y="69"/>
                </a:cubicBezTo>
                <a:cubicBezTo>
                  <a:pt x="697" y="72"/>
                  <a:pt x="697" y="72"/>
                  <a:pt x="697" y="72"/>
                </a:cubicBezTo>
                <a:cubicBezTo>
                  <a:pt x="697" y="73"/>
                  <a:pt x="697" y="73"/>
                  <a:pt x="697" y="73"/>
                </a:cubicBezTo>
                <a:cubicBezTo>
                  <a:pt x="706" y="72"/>
                  <a:pt x="691" y="78"/>
                  <a:pt x="705" y="75"/>
                </a:cubicBezTo>
                <a:cubicBezTo>
                  <a:pt x="697" y="76"/>
                  <a:pt x="697" y="76"/>
                  <a:pt x="697" y="76"/>
                </a:cubicBezTo>
                <a:cubicBezTo>
                  <a:pt x="699" y="79"/>
                  <a:pt x="699" y="79"/>
                  <a:pt x="699" y="79"/>
                </a:cubicBezTo>
                <a:cubicBezTo>
                  <a:pt x="699" y="77"/>
                  <a:pt x="698" y="78"/>
                  <a:pt x="701" y="79"/>
                </a:cubicBezTo>
                <a:cubicBezTo>
                  <a:pt x="698" y="79"/>
                  <a:pt x="698" y="79"/>
                  <a:pt x="698" y="79"/>
                </a:cubicBezTo>
                <a:cubicBezTo>
                  <a:pt x="696" y="79"/>
                  <a:pt x="696" y="79"/>
                  <a:pt x="696" y="79"/>
                </a:cubicBezTo>
                <a:cubicBezTo>
                  <a:pt x="694" y="76"/>
                  <a:pt x="706" y="81"/>
                  <a:pt x="692" y="76"/>
                </a:cubicBezTo>
                <a:cubicBezTo>
                  <a:pt x="692" y="81"/>
                  <a:pt x="692" y="81"/>
                  <a:pt x="692" y="81"/>
                </a:cubicBezTo>
                <a:cubicBezTo>
                  <a:pt x="690" y="80"/>
                  <a:pt x="690" y="80"/>
                  <a:pt x="690" y="80"/>
                </a:cubicBezTo>
                <a:cubicBezTo>
                  <a:pt x="688" y="76"/>
                  <a:pt x="688" y="76"/>
                  <a:pt x="688" y="76"/>
                </a:cubicBezTo>
                <a:cubicBezTo>
                  <a:pt x="685" y="79"/>
                  <a:pt x="707" y="79"/>
                  <a:pt x="678" y="79"/>
                </a:cubicBezTo>
                <a:cubicBezTo>
                  <a:pt x="676" y="80"/>
                  <a:pt x="679" y="82"/>
                  <a:pt x="679" y="83"/>
                </a:cubicBezTo>
                <a:cubicBezTo>
                  <a:pt x="680" y="82"/>
                  <a:pt x="681" y="84"/>
                  <a:pt x="676" y="84"/>
                </a:cubicBezTo>
                <a:cubicBezTo>
                  <a:pt x="676" y="85"/>
                  <a:pt x="676" y="85"/>
                  <a:pt x="676" y="85"/>
                </a:cubicBezTo>
                <a:cubicBezTo>
                  <a:pt x="678" y="88"/>
                  <a:pt x="681" y="87"/>
                  <a:pt x="687" y="81"/>
                </a:cubicBezTo>
                <a:cubicBezTo>
                  <a:pt x="688" y="81"/>
                  <a:pt x="688" y="81"/>
                  <a:pt x="688" y="81"/>
                </a:cubicBezTo>
                <a:cubicBezTo>
                  <a:pt x="687" y="83"/>
                  <a:pt x="687" y="83"/>
                  <a:pt x="687" y="83"/>
                </a:cubicBezTo>
                <a:cubicBezTo>
                  <a:pt x="690" y="85"/>
                  <a:pt x="690" y="85"/>
                  <a:pt x="690" y="85"/>
                </a:cubicBezTo>
                <a:cubicBezTo>
                  <a:pt x="693" y="84"/>
                  <a:pt x="693" y="84"/>
                  <a:pt x="693" y="84"/>
                </a:cubicBezTo>
                <a:cubicBezTo>
                  <a:pt x="695" y="82"/>
                  <a:pt x="695" y="82"/>
                  <a:pt x="695" y="82"/>
                </a:cubicBezTo>
                <a:cubicBezTo>
                  <a:pt x="697" y="84"/>
                  <a:pt x="697" y="84"/>
                  <a:pt x="697" y="84"/>
                </a:cubicBezTo>
                <a:cubicBezTo>
                  <a:pt x="702" y="83"/>
                  <a:pt x="702" y="83"/>
                  <a:pt x="702" y="83"/>
                </a:cubicBezTo>
                <a:cubicBezTo>
                  <a:pt x="701" y="82"/>
                  <a:pt x="701" y="87"/>
                  <a:pt x="702" y="81"/>
                </a:cubicBezTo>
                <a:cubicBezTo>
                  <a:pt x="708" y="81"/>
                  <a:pt x="708" y="81"/>
                  <a:pt x="708" y="81"/>
                </a:cubicBezTo>
                <a:cubicBezTo>
                  <a:pt x="719" y="76"/>
                  <a:pt x="719" y="76"/>
                  <a:pt x="719" y="76"/>
                </a:cubicBezTo>
                <a:cubicBezTo>
                  <a:pt x="718" y="75"/>
                  <a:pt x="716" y="83"/>
                  <a:pt x="719" y="73"/>
                </a:cubicBezTo>
                <a:cubicBezTo>
                  <a:pt x="725" y="75"/>
                  <a:pt x="725" y="75"/>
                  <a:pt x="725" y="75"/>
                </a:cubicBezTo>
                <a:cubicBezTo>
                  <a:pt x="729" y="72"/>
                  <a:pt x="729" y="72"/>
                  <a:pt x="729" y="72"/>
                </a:cubicBezTo>
                <a:cubicBezTo>
                  <a:pt x="729" y="73"/>
                  <a:pt x="729" y="73"/>
                  <a:pt x="729" y="73"/>
                </a:cubicBezTo>
                <a:cubicBezTo>
                  <a:pt x="730" y="72"/>
                  <a:pt x="730" y="72"/>
                  <a:pt x="730" y="72"/>
                </a:cubicBezTo>
                <a:cubicBezTo>
                  <a:pt x="729" y="68"/>
                  <a:pt x="729" y="68"/>
                  <a:pt x="729" y="68"/>
                </a:cubicBezTo>
                <a:cubicBezTo>
                  <a:pt x="732" y="68"/>
                  <a:pt x="732" y="68"/>
                  <a:pt x="732" y="68"/>
                </a:cubicBezTo>
                <a:cubicBezTo>
                  <a:pt x="733" y="68"/>
                  <a:pt x="733" y="68"/>
                  <a:pt x="733" y="68"/>
                </a:cubicBezTo>
                <a:cubicBezTo>
                  <a:pt x="732" y="70"/>
                  <a:pt x="732" y="70"/>
                  <a:pt x="732" y="70"/>
                </a:cubicBezTo>
                <a:cubicBezTo>
                  <a:pt x="737" y="70"/>
                  <a:pt x="725" y="72"/>
                  <a:pt x="738" y="72"/>
                </a:cubicBezTo>
                <a:cubicBezTo>
                  <a:pt x="739" y="73"/>
                  <a:pt x="739" y="73"/>
                  <a:pt x="739" y="73"/>
                </a:cubicBezTo>
                <a:cubicBezTo>
                  <a:pt x="743" y="72"/>
                  <a:pt x="743" y="72"/>
                  <a:pt x="743" y="72"/>
                </a:cubicBezTo>
                <a:cubicBezTo>
                  <a:pt x="748" y="68"/>
                  <a:pt x="748" y="68"/>
                  <a:pt x="748" y="68"/>
                </a:cubicBezTo>
                <a:cubicBezTo>
                  <a:pt x="750" y="68"/>
                  <a:pt x="750" y="68"/>
                  <a:pt x="750" y="68"/>
                </a:cubicBezTo>
                <a:cubicBezTo>
                  <a:pt x="752" y="66"/>
                  <a:pt x="752" y="66"/>
                  <a:pt x="752" y="66"/>
                </a:cubicBezTo>
                <a:cubicBezTo>
                  <a:pt x="757" y="68"/>
                  <a:pt x="757" y="68"/>
                  <a:pt x="757" y="68"/>
                </a:cubicBezTo>
                <a:cubicBezTo>
                  <a:pt x="760" y="68"/>
                  <a:pt x="760" y="68"/>
                  <a:pt x="760" y="68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4" y="63"/>
                  <a:pt x="764" y="63"/>
                  <a:pt x="764" y="63"/>
                </a:cubicBezTo>
                <a:cubicBezTo>
                  <a:pt x="767" y="62"/>
                  <a:pt x="767" y="62"/>
                  <a:pt x="767" y="62"/>
                </a:cubicBezTo>
                <a:cubicBezTo>
                  <a:pt x="767" y="61"/>
                  <a:pt x="770" y="67"/>
                  <a:pt x="766" y="60"/>
                </a:cubicBezTo>
                <a:cubicBezTo>
                  <a:pt x="769" y="59"/>
                  <a:pt x="769" y="59"/>
                  <a:pt x="769" y="59"/>
                </a:cubicBezTo>
                <a:cubicBezTo>
                  <a:pt x="774" y="55"/>
                  <a:pt x="774" y="55"/>
                  <a:pt x="774" y="55"/>
                </a:cubicBezTo>
                <a:cubicBezTo>
                  <a:pt x="779" y="54"/>
                  <a:pt x="779" y="54"/>
                  <a:pt x="779" y="54"/>
                </a:cubicBezTo>
                <a:cubicBezTo>
                  <a:pt x="781" y="50"/>
                  <a:pt x="781" y="50"/>
                  <a:pt x="781" y="50"/>
                </a:cubicBezTo>
                <a:cubicBezTo>
                  <a:pt x="783" y="48"/>
                  <a:pt x="782" y="51"/>
                  <a:pt x="784" y="49"/>
                </a:cubicBezTo>
                <a:cubicBezTo>
                  <a:pt x="784" y="53"/>
                  <a:pt x="784" y="53"/>
                  <a:pt x="784" y="53"/>
                </a:cubicBezTo>
                <a:cubicBezTo>
                  <a:pt x="783" y="53"/>
                  <a:pt x="786" y="49"/>
                  <a:pt x="781" y="54"/>
                </a:cubicBezTo>
                <a:cubicBezTo>
                  <a:pt x="785" y="56"/>
                  <a:pt x="785" y="56"/>
                  <a:pt x="785" y="56"/>
                </a:cubicBezTo>
                <a:cubicBezTo>
                  <a:pt x="790" y="54"/>
                  <a:pt x="790" y="54"/>
                  <a:pt x="790" y="54"/>
                </a:cubicBezTo>
                <a:cubicBezTo>
                  <a:pt x="789" y="55"/>
                  <a:pt x="789" y="55"/>
                  <a:pt x="789" y="55"/>
                </a:cubicBezTo>
                <a:cubicBezTo>
                  <a:pt x="793" y="60"/>
                  <a:pt x="793" y="60"/>
                  <a:pt x="793" y="60"/>
                </a:cubicBezTo>
                <a:cubicBezTo>
                  <a:pt x="794" y="62"/>
                  <a:pt x="798" y="56"/>
                  <a:pt x="797" y="62"/>
                </a:cubicBezTo>
                <a:cubicBezTo>
                  <a:pt x="798" y="61"/>
                  <a:pt x="798" y="61"/>
                  <a:pt x="798" y="61"/>
                </a:cubicBezTo>
                <a:cubicBezTo>
                  <a:pt x="800" y="63"/>
                  <a:pt x="800" y="63"/>
                  <a:pt x="800" y="63"/>
                </a:cubicBezTo>
                <a:cubicBezTo>
                  <a:pt x="803" y="60"/>
                  <a:pt x="803" y="60"/>
                  <a:pt x="803" y="60"/>
                </a:cubicBezTo>
                <a:cubicBezTo>
                  <a:pt x="803" y="56"/>
                  <a:pt x="803" y="56"/>
                  <a:pt x="803" y="56"/>
                </a:cubicBezTo>
                <a:cubicBezTo>
                  <a:pt x="799" y="56"/>
                  <a:pt x="799" y="56"/>
                  <a:pt x="799" y="56"/>
                </a:cubicBezTo>
                <a:cubicBezTo>
                  <a:pt x="801" y="54"/>
                  <a:pt x="801" y="54"/>
                  <a:pt x="801" y="54"/>
                </a:cubicBezTo>
                <a:cubicBezTo>
                  <a:pt x="794" y="53"/>
                  <a:pt x="794" y="53"/>
                  <a:pt x="794" y="53"/>
                </a:cubicBezTo>
                <a:cubicBezTo>
                  <a:pt x="793" y="52"/>
                  <a:pt x="793" y="52"/>
                  <a:pt x="793" y="52"/>
                </a:cubicBezTo>
                <a:cubicBezTo>
                  <a:pt x="793" y="50"/>
                  <a:pt x="793" y="50"/>
                  <a:pt x="793" y="50"/>
                </a:cubicBezTo>
                <a:cubicBezTo>
                  <a:pt x="798" y="48"/>
                  <a:pt x="798" y="48"/>
                  <a:pt x="798" y="48"/>
                </a:cubicBezTo>
                <a:cubicBezTo>
                  <a:pt x="800" y="44"/>
                  <a:pt x="800" y="44"/>
                  <a:pt x="800" y="44"/>
                </a:cubicBezTo>
                <a:cubicBezTo>
                  <a:pt x="802" y="44"/>
                  <a:pt x="802" y="44"/>
                  <a:pt x="802" y="44"/>
                </a:cubicBezTo>
                <a:cubicBezTo>
                  <a:pt x="801" y="47"/>
                  <a:pt x="801" y="47"/>
                  <a:pt x="801" y="47"/>
                </a:cubicBezTo>
                <a:cubicBezTo>
                  <a:pt x="802" y="47"/>
                  <a:pt x="802" y="47"/>
                  <a:pt x="802" y="47"/>
                </a:cubicBezTo>
                <a:cubicBezTo>
                  <a:pt x="805" y="43"/>
                  <a:pt x="805" y="43"/>
                  <a:pt x="805" y="43"/>
                </a:cubicBezTo>
                <a:cubicBezTo>
                  <a:pt x="808" y="43"/>
                  <a:pt x="808" y="43"/>
                  <a:pt x="808" y="43"/>
                </a:cubicBezTo>
                <a:cubicBezTo>
                  <a:pt x="810" y="38"/>
                  <a:pt x="780" y="61"/>
                  <a:pt x="817" y="32"/>
                </a:cubicBezTo>
                <a:cubicBezTo>
                  <a:pt x="827" y="25"/>
                  <a:pt x="827" y="25"/>
                  <a:pt x="827" y="25"/>
                </a:cubicBezTo>
                <a:cubicBezTo>
                  <a:pt x="828" y="26"/>
                  <a:pt x="828" y="26"/>
                  <a:pt x="828" y="26"/>
                </a:cubicBezTo>
                <a:cubicBezTo>
                  <a:pt x="825" y="29"/>
                  <a:pt x="825" y="29"/>
                  <a:pt x="825" y="29"/>
                </a:cubicBezTo>
                <a:cubicBezTo>
                  <a:pt x="823" y="30"/>
                  <a:pt x="823" y="30"/>
                  <a:pt x="823" y="30"/>
                </a:cubicBezTo>
                <a:cubicBezTo>
                  <a:pt x="828" y="28"/>
                  <a:pt x="820" y="34"/>
                  <a:pt x="828" y="30"/>
                </a:cubicBezTo>
                <a:cubicBezTo>
                  <a:pt x="829" y="30"/>
                  <a:pt x="830" y="29"/>
                  <a:pt x="830" y="30"/>
                </a:cubicBezTo>
                <a:cubicBezTo>
                  <a:pt x="830" y="28"/>
                  <a:pt x="830" y="28"/>
                  <a:pt x="830" y="28"/>
                </a:cubicBezTo>
                <a:cubicBezTo>
                  <a:pt x="836" y="28"/>
                  <a:pt x="836" y="28"/>
                  <a:pt x="836" y="28"/>
                </a:cubicBezTo>
                <a:cubicBezTo>
                  <a:pt x="835" y="27"/>
                  <a:pt x="835" y="27"/>
                  <a:pt x="835" y="27"/>
                </a:cubicBezTo>
                <a:cubicBezTo>
                  <a:pt x="834" y="25"/>
                  <a:pt x="834" y="25"/>
                  <a:pt x="834" y="25"/>
                </a:cubicBezTo>
                <a:cubicBezTo>
                  <a:pt x="838" y="25"/>
                  <a:pt x="831" y="22"/>
                  <a:pt x="843" y="20"/>
                </a:cubicBezTo>
                <a:cubicBezTo>
                  <a:pt x="843" y="17"/>
                  <a:pt x="843" y="17"/>
                  <a:pt x="843" y="17"/>
                </a:cubicBezTo>
                <a:cubicBezTo>
                  <a:pt x="848" y="15"/>
                  <a:pt x="848" y="15"/>
                  <a:pt x="848" y="15"/>
                </a:cubicBezTo>
                <a:cubicBezTo>
                  <a:pt x="849" y="13"/>
                  <a:pt x="849" y="13"/>
                  <a:pt x="849" y="13"/>
                </a:cubicBezTo>
                <a:cubicBezTo>
                  <a:pt x="863" y="5"/>
                  <a:pt x="863" y="5"/>
                  <a:pt x="863" y="5"/>
                </a:cubicBezTo>
                <a:cubicBezTo>
                  <a:pt x="864" y="5"/>
                  <a:pt x="864" y="5"/>
                  <a:pt x="864" y="5"/>
                </a:cubicBezTo>
                <a:cubicBezTo>
                  <a:pt x="873" y="0"/>
                  <a:pt x="873" y="0"/>
                  <a:pt x="873" y="0"/>
                </a:cubicBezTo>
                <a:cubicBezTo>
                  <a:pt x="873" y="5"/>
                  <a:pt x="873" y="5"/>
                  <a:pt x="873" y="5"/>
                </a:cubicBezTo>
                <a:lnTo>
                  <a:pt x="876" y="9"/>
                </a:lnTo>
                <a:close/>
              </a:path>
            </a:pathLst>
          </a:custGeom>
          <a:solidFill>
            <a:srgbClr val="C00000">
              <a:alpha val="89018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ctr">
              <a:buClr>
                <a:srgbClr val="FF0000"/>
              </a:buClr>
              <a:buSzPct val="70000"/>
              <a:buFont typeface="Arial" pitchFamily="34" charset="0"/>
              <a:buNone/>
            </a:pPr>
            <a:endParaRPr lang="zh-CN" altLang="en-US" sz="3200" b="1">
              <a:solidFill>
                <a:srgbClr val="FFFFFF"/>
              </a:solidFill>
              <a:latin typeface="造字工房言宋（非商用）常规体"/>
              <a:ea typeface="造字工房言宋（非商用）常规体"/>
              <a:cs typeface="造字工房言宋（非商用）常规体"/>
            </a:endParaRPr>
          </a:p>
        </p:txBody>
      </p:sp>
      <p:pic>
        <p:nvPicPr>
          <p:cNvPr id="53258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2638" y="3570288"/>
            <a:ext cx="1444625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9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37225" y="1906588"/>
            <a:ext cx="3079750" cy="149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60" name="图片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0288" y="792163"/>
            <a:ext cx="3049587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2"/>
          <p:cNvSpPr>
            <a:spLocks noChangeArrowheads="1"/>
          </p:cNvSpPr>
          <p:nvPr/>
        </p:nvSpPr>
        <p:spPr bwMode="auto">
          <a:xfrm>
            <a:off x="2976563" y="3178175"/>
            <a:ext cx="1403350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455613" eaLnBrk="0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515151"/>
                </a:solidFill>
                <a:ea typeface="微软雅黑" pitchFamily="34" charset="-122"/>
              </a:rPr>
              <a:t>求助朋辈</a:t>
            </a:r>
          </a:p>
          <a:p>
            <a:pPr algn="ctr" defTabSz="455613" eaLnBrk="0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515151"/>
                </a:solidFill>
                <a:ea typeface="微软雅黑" pitchFamily="34" charset="-122"/>
              </a:rPr>
              <a:t>心理支持</a:t>
            </a:r>
          </a:p>
        </p:txBody>
      </p:sp>
      <p:sp>
        <p:nvSpPr>
          <p:cNvPr id="54275" name="矩形 13"/>
          <p:cNvSpPr>
            <a:spLocks noChangeArrowheads="1"/>
          </p:cNvSpPr>
          <p:nvPr/>
        </p:nvSpPr>
        <p:spPr bwMode="auto">
          <a:xfrm>
            <a:off x="4781550" y="3173413"/>
            <a:ext cx="1404938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455613" eaLnBrk="0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515151"/>
                </a:solidFill>
                <a:ea typeface="微软雅黑" pitchFamily="34" charset="-122"/>
              </a:rPr>
              <a:t>求助专业</a:t>
            </a:r>
            <a:endParaRPr lang="en-US" altLang="zh-CN">
              <a:solidFill>
                <a:srgbClr val="515151"/>
              </a:solidFill>
              <a:ea typeface="微软雅黑" pitchFamily="34" charset="-122"/>
            </a:endParaRPr>
          </a:p>
          <a:p>
            <a:pPr algn="ctr" defTabSz="455613" eaLnBrk="0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515151"/>
                </a:solidFill>
                <a:ea typeface="微软雅黑" pitchFamily="34" charset="-122"/>
              </a:rPr>
              <a:t>心理咨询机构</a:t>
            </a:r>
          </a:p>
        </p:txBody>
      </p:sp>
      <p:sp>
        <p:nvSpPr>
          <p:cNvPr id="54276" name="矩形 14"/>
          <p:cNvSpPr>
            <a:spLocks noChangeArrowheads="1"/>
          </p:cNvSpPr>
          <p:nvPr/>
        </p:nvSpPr>
        <p:spPr bwMode="auto">
          <a:xfrm>
            <a:off x="6727825" y="3162300"/>
            <a:ext cx="1403350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455613" eaLnBrk="0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515151"/>
                </a:solidFill>
                <a:ea typeface="微软雅黑" pitchFamily="34" charset="-122"/>
              </a:rPr>
              <a:t>求助专业</a:t>
            </a:r>
            <a:endParaRPr lang="en-US" altLang="zh-CN">
              <a:solidFill>
                <a:srgbClr val="515151"/>
              </a:solidFill>
              <a:ea typeface="微软雅黑" pitchFamily="34" charset="-122"/>
            </a:endParaRPr>
          </a:p>
          <a:p>
            <a:pPr algn="ctr" defTabSz="455613" eaLnBrk="0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515151"/>
                </a:solidFill>
                <a:ea typeface="微软雅黑" pitchFamily="34" charset="-122"/>
              </a:rPr>
              <a:t>心理治疗机构</a:t>
            </a:r>
          </a:p>
        </p:txBody>
      </p:sp>
      <p:sp>
        <p:nvSpPr>
          <p:cNvPr id="54277" name="文本框 15"/>
          <p:cNvSpPr txBox="1">
            <a:spLocks noChangeArrowheads="1"/>
          </p:cNvSpPr>
          <p:nvPr/>
        </p:nvSpPr>
        <p:spPr bwMode="auto">
          <a:xfrm>
            <a:off x="1012825" y="3138488"/>
            <a:ext cx="1601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5613" eaLnBrk="0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515151"/>
                </a:solidFill>
                <a:ea typeface="微软雅黑" pitchFamily="34" charset="-122"/>
              </a:rPr>
              <a:t>充分利用</a:t>
            </a:r>
          </a:p>
          <a:p>
            <a:pPr algn="ctr" defTabSz="455613" eaLnBrk="0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515151"/>
                </a:solidFill>
                <a:ea typeface="微软雅黑" pitchFamily="34" charset="-122"/>
              </a:rPr>
              <a:t>社会支持系统</a:t>
            </a:r>
          </a:p>
        </p:txBody>
      </p:sp>
      <p:sp>
        <p:nvSpPr>
          <p:cNvPr id="54278" name="文本框 16"/>
          <p:cNvSpPr txBox="1">
            <a:spLocks noChangeArrowheads="1"/>
          </p:cNvSpPr>
          <p:nvPr/>
        </p:nvSpPr>
        <p:spPr bwMode="auto">
          <a:xfrm>
            <a:off x="514350" y="3794125"/>
            <a:ext cx="22812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Wingdings" pitchFamily="2" charset="2"/>
              <a:buChar char="n"/>
            </a:pP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不仅是家人、朋友、老师等给予的精神上的鼓励，而是多层次、多方位的功能系统化的社会因素体系。</a:t>
            </a:r>
          </a:p>
        </p:txBody>
      </p:sp>
      <p:sp>
        <p:nvSpPr>
          <p:cNvPr id="54279" name="文本框 17"/>
          <p:cNvSpPr txBox="1">
            <a:spLocks noChangeArrowheads="1"/>
          </p:cNvSpPr>
          <p:nvPr/>
        </p:nvSpPr>
        <p:spPr bwMode="auto">
          <a:xfrm>
            <a:off x="2774950" y="3778250"/>
            <a:ext cx="190500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Wingdings" pitchFamily="2" charset="2"/>
              <a:buChar char="n"/>
            </a:pP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朋辈互助扩展了学校心理咨询服务的范围，满足了多数大学生愿意寻求同伴帮助的需要。</a:t>
            </a:r>
          </a:p>
        </p:txBody>
      </p:sp>
      <p:sp>
        <p:nvSpPr>
          <p:cNvPr id="54280" name="文本框 18"/>
          <p:cNvSpPr txBox="1">
            <a:spLocks noChangeArrowheads="1"/>
          </p:cNvSpPr>
          <p:nvPr/>
        </p:nvSpPr>
        <p:spPr bwMode="auto">
          <a:xfrm>
            <a:off x="4718050" y="3778250"/>
            <a:ext cx="1722438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Wingdings" pitchFamily="2" charset="2"/>
              <a:buChar char="n"/>
            </a:pP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心理咨询是心理咨询师协助求助者解决各类心理问题的过程。</a:t>
            </a:r>
          </a:p>
        </p:txBody>
      </p:sp>
      <p:sp>
        <p:nvSpPr>
          <p:cNvPr id="54281" name="文本框 19"/>
          <p:cNvSpPr txBox="1">
            <a:spLocks noChangeArrowheads="1"/>
          </p:cNvSpPr>
          <p:nvPr/>
        </p:nvSpPr>
        <p:spPr bwMode="auto">
          <a:xfrm>
            <a:off x="6486525" y="3783013"/>
            <a:ext cx="24653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Wingdings" pitchFamily="2" charset="2"/>
              <a:buChar char="n"/>
            </a:pP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当大学生出现严重精神障碍，主动及时寻求专业精神治疗机构的帮助，以免延误病情，给治疗和预后带来不利影响。</a:t>
            </a:r>
          </a:p>
        </p:txBody>
      </p:sp>
      <p:sp>
        <p:nvSpPr>
          <p:cNvPr id="9" name="平行四边形 8">
            <a:extLst>
              <a:ext uri="{FF2B5EF4-FFF2-40B4-BE49-F238E27FC236}"/>
            </a:extLst>
          </p:cNvPr>
          <p:cNvSpPr/>
          <p:nvPr/>
        </p:nvSpPr>
        <p:spPr>
          <a:xfrm>
            <a:off x="4992688" y="1512888"/>
            <a:ext cx="1447800" cy="1455737"/>
          </a:xfrm>
          <a:prstGeom prst="parallelogram">
            <a:avLst/>
          </a:prstGeom>
          <a:blipFill dpi="0" rotWithShape="1">
            <a:blip r:embed="rId2" cstate="print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solidFill>
              <a:srgbClr val="C0BF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平行四边形 4">
            <a:extLst>
              <a:ext uri="{FF2B5EF4-FFF2-40B4-BE49-F238E27FC236}"/>
            </a:extLst>
          </p:cNvPr>
          <p:cNvSpPr/>
          <p:nvPr/>
        </p:nvSpPr>
        <p:spPr>
          <a:xfrm>
            <a:off x="6804025" y="1512888"/>
            <a:ext cx="1446213" cy="1455737"/>
          </a:xfrm>
          <a:prstGeom prst="parallelogram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solidFill>
              <a:srgbClr val="B1C3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平行四边形 2">
            <a:extLst>
              <a:ext uri="{FF2B5EF4-FFF2-40B4-BE49-F238E27FC236}"/>
            </a:extLst>
          </p:cNvPr>
          <p:cNvSpPr/>
          <p:nvPr/>
        </p:nvSpPr>
        <p:spPr>
          <a:xfrm>
            <a:off x="1370013" y="1512888"/>
            <a:ext cx="1447800" cy="1455737"/>
          </a:xfrm>
          <a:prstGeom prst="parallelogram">
            <a:avLst/>
          </a:prstGeom>
          <a:blipFill dpi="0" rotWithShape="1">
            <a:blip r:embed="rId4" cstate="print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solidFill>
              <a:srgbClr val="B1C3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n-US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平行四边形 3">
            <a:extLst>
              <a:ext uri="{FF2B5EF4-FFF2-40B4-BE49-F238E27FC236}"/>
            </a:extLst>
          </p:cNvPr>
          <p:cNvSpPr/>
          <p:nvPr/>
        </p:nvSpPr>
        <p:spPr>
          <a:xfrm>
            <a:off x="3181350" y="1512888"/>
            <a:ext cx="1447800" cy="1455737"/>
          </a:xfrm>
          <a:prstGeom prst="parallelogram">
            <a:avLst/>
          </a:prstGeom>
          <a:blipFill dpi="0" rotWithShape="1">
            <a:blip r:embed="rId5" cstate="print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solidFill>
              <a:srgbClr val="C0BF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286" name="文本框 30"/>
          <p:cNvSpPr txBox="1">
            <a:spLocks noChangeArrowheads="1"/>
          </p:cNvSpPr>
          <p:nvPr/>
        </p:nvSpPr>
        <p:spPr bwMode="auto">
          <a:xfrm>
            <a:off x="3460750" y="954088"/>
            <a:ext cx="29543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40B0FF"/>
                </a:solidFill>
                <a:ea typeface="微软雅黑" pitchFamily="34" charset="-122"/>
              </a:rPr>
              <a:t>一、大学生心理求助的途径</a:t>
            </a:r>
            <a:endParaRPr lang="zh-CN" altLang="en-US" sz="1800">
              <a:solidFill>
                <a:srgbClr val="C00000"/>
              </a:solidFill>
              <a:ea typeface="微软雅黑" pitchFamily="34" charset="-122"/>
            </a:endParaRPr>
          </a:p>
        </p:txBody>
      </p:sp>
      <p:pic>
        <p:nvPicPr>
          <p:cNvPr id="54287" name="图片 27"/>
          <p:cNvPicPr>
            <a:picLocks noChangeAspect="1"/>
          </p:cNvPicPr>
          <p:nvPr/>
        </p:nvPicPr>
        <p:blipFill>
          <a:blip r:embed="rId6"/>
          <a:srcRect l="14458" t="4311" r="15822" b="39124"/>
          <a:stretch>
            <a:fillRect/>
          </a:stretch>
        </p:blipFill>
        <p:spPr bwMode="auto">
          <a:xfrm>
            <a:off x="8286750" y="20320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等腰三角形 31">
            <a:extLst>
              <a:ext uri="{FF2B5EF4-FFF2-40B4-BE49-F238E27FC236}"/>
            </a:extLst>
          </p:cNvPr>
          <p:cNvSpPr/>
          <p:nvPr/>
        </p:nvSpPr>
        <p:spPr>
          <a:xfrm>
            <a:off x="5602288" y="606425"/>
            <a:ext cx="173037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54289" name="图片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74813" y="206375"/>
            <a:ext cx="6456362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Line 6"/>
          <p:cNvSpPr>
            <a:spLocks noChangeShapeType="1"/>
          </p:cNvSpPr>
          <p:nvPr/>
        </p:nvSpPr>
        <p:spPr bwMode="auto">
          <a:xfrm flipV="1">
            <a:off x="666750" y="4395788"/>
            <a:ext cx="4452938" cy="0"/>
          </a:xfrm>
          <a:prstGeom prst="line">
            <a:avLst/>
          </a:prstGeom>
          <a:noFill/>
          <a:ln w="38100">
            <a:solidFill>
              <a:srgbClr val="929292"/>
            </a:solidFill>
            <a:prstDash val="dash"/>
            <a:round/>
            <a:headEnd type="diamond" w="med" len="med"/>
            <a:tailEnd type="diamond" w="med" len="med"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55299" name="AutoShape 29"/>
          <p:cNvSpPr>
            <a:spLocks noChangeArrowheads="1"/>
          </p:cNvSpPr>
          <p:nvPr/>
        </p:nvSpPr>
        <p:spPr bwMode="auto">
          <a:xfrm>
            <a:off x="5187950" y="2036763"/>
            <a:ext cx="3214688" cy="159861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fontAlgn="ctr" hangingPunct="0">
              <a:lnSpc>
                <a:spcPct val="130000"/>
              </a:lnSpc>
              <a:spcAft>
                <a:spcPts val="600"/>
              </a:spcAft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700">
                <a:solidFill>
                  <a:srgbClr val="C0C0C0"/>
                </a:solidFill>
                <a:ea typeface="微软雅黑" pitchFamily="34" charset="-122"/>
              </a:rPr>
              <a:t>　            </a:t>
            </a:r>
            <a:r>
              <a:rPr lang="zh-CN" altLang="en-US" sz="1800">
                <a:solidFill>
                  <a:srgbClr val="515151"/>
                </a:solidFill>
                <a:ea typeface="微软雅黑" pitchFamily="34" charset="-122"/>
              </a:rPr>
              <a:t>据心理学家研究，一个人能否从重创中恢复，</a:t>
            </a:r>
            <a:r>
              <a:rPr lang="zh-CN" altLang="en-US" sz="1800">
                <a:solidFill>
                  <a:srgbClr val="C00000"/>
                </a:solidFill>
                <a:ea typeface="微软雅黑" pitchFamily="34" charset="-122"/>
              </a:rPr>
              <a:t>40%</a:t>
            </a:r>
            <a:r>
              <a:rPr lang="zh-CN" altLang="en-US" sz="1800">
                <a:solidFill>
                  <a:srgbClr val="515151"/>
                </a:solidFill>
                <a:ea typeface="微软雅黑" pitchFamily="34" charset="-122"/>
              </a:rPr>
              <a:t>取决于他是否有良好的社会支持系统。</a:t>
            </a:r>
          </a:p>
        </p:txBody>
      </p:sp>
      <p:pic>
        <p:nvPicPr>
          <p:cNvPr id="2" name="图片 1" descr="焦虑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989" y="1701261"/>
            <a:ext cx="3346460" cy="24298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文本框 14">
            <a:extLst>
              <a:ext uri="{FF2B5EF4-FFF2-40B4-BE49-F238E27FC236}"/>
            </a:extLst>
          </p:cNvPr>
          <p:cNvSpPr txBox="1"/>
          <p:nvPr/>
        </p:nvSpPr>
        <p:spPr>
          <a:xfrm>
            <a:off x="3642955" y="1137702"/>
            <a:ext cx="2954655" cy="6924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1800" dirty="0">
                <a:solidFill>
                  <a:srgbClr val="40B0FF"/>
                </a:solidFill>
                <a:latin typeface="微软雅黑" pitchFamily="34" charset="-122"/>
                <a:ea typeface="微软雅黑" pitchFamily="34" charset="-122"/>
              </a:rPr>
              <a:t>一、大学生心理求助的途径</a:t>
            </a:r>
          </a:p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2100" dirty="0"/>
          </a:p>
        </p:txBody>
      </p:sp>
      <p:pic>
        <p:nvPicPr>
          <p:cNvPr id="55302" name="图片 15"/>
          <p:cNvPicPr>
            <a:picLocks noChangeAspect="1"/>
          </p:cNvPicPr>
          <p:nvPr/>
        </p:nvPicPr>
        <p:blipFill>
          <a:blip r:embed="rId4"/>
          <a:srcRect l="14458" t="4311" r="15822" b="39124"/>
          <a:stretch>
            <a:fillRect/>
          </a:stretch>
        </p:blipFill>
        <p:spPr bwMode="auto">
          <a:xfrm>
            <a:off x="8277225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3" name="图片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76400" y="222250"/>
            <a:ext cx="6456363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Line 6"/>
          <p:cNvSpPr>
            <a:spLocks noChangeShapeType="1"/>
          </p:cNvSpPr>
          <p:nvPr/>
        </p:nvSpPr>
        <p:spPr bwMode="auto">
          <a:xfrm flipV="1">
            <a:off x="1792288" y="4392613"/>
            <a:ext cx="3897312" cy="0"/>
          </a:xfrm>
          <a:prstGeom prst="line">
            <a:avLst/>
          </a:prstGeom>
          <a:noFill/>
          <a:ln w="38100">
            <a:solidFill>
              <a:srgbClr val="929292"/>
            </a:solidFill>
            <a:prstDash val="dash"/>
            <a:round/>
            <a:headEnd type="diamond" w="med" len="med"/>
            <a:tailEnd type="diamond" w="med" len="med"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9" name="Subtitle 9"/>
          <p:cNvSpPr txBox="1"/>
          <p:nvPr/>
        </p:nvSpPr>
        <p:spPr>
          <a:xfrm>
            <a:off x="4613275" y="4086225"/>
            <a:ext cx="3495675" cy="411163"/>
          </a:xfrm>
          <a:prstGeom prst="rect">
            <a:avLst/>
          </a:prstGeom>
        </p:spPr>
        <p:txBody>
          <a:bodyPr lIns="102742" tIns="51371" rIns="102742" bIns="51371">
            <a:spAutoFit/>
          </a:bodyPr>
          <a:lstStyle>
            <a:defPPr>
              <a:defRPr lang="zh-CN"/>
            </a:defPPr>
            <a:lvl1pPr indent="0" algn="r" defTabSz="1087120">
              <a:lnSpc>
                <a:spcPct val="100000"/>
              </a:lnSpc>
              <a:spcBef>
                <a:spcPct val="20000"/>
              </a:spcBef>
              <a:buFont typeface="Arial" panose="020B0604020202020204"/>
              <a:buNone/>
              <a:defRPr sz="20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defRPr>
            </a:lvl1pPr>
            <a:lvl2pPr marL="108775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7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63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5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50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2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38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0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eaLnBrk="0" fontAlgn="ctr" hangingPunct="0">
              <a:buClr>
                <a:srgbClr val="FF0000"/>
              </a:buClr>
              <a:buSzPct val="70000"/>
              <a:defRPr/>
            </a:pPr>
            <a:r>
              <a:rPr lang="zh-CN" altLang="en-US" b="1" dirty="0">
                <a:solidFill>
                  <a:srgbClr val="C00000"/>
                </a:solidFill>
                <a:cs typeface="+mn-cs"/>
                <a:sym typeface="+mn-ea"/>
              </a:rPr>
              <a:t>不做“孤胆英雄”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56324" name="图片 2" descr="d46b653fe18e8e9d1aacc402aad0f2e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37113" y="1568450"/>
            <a:ext cx="3735387" cy="233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6325" name="组合 37887"/>
          <p:cNvGrpSpPr>
            <a:grpSpLocks/>
          </p:cNvGrpSpPr>
          <p:nvPr/>
        </p:nvGrpSpPr>
        <p:grpSpPr bwMode="auto">
          <a:xfrm>
            <a:off x="1635125" y="1485900"/>
            <a:ext cx="3824288" cy="2628900"/>
            <a:chOff x="832619" y="1430105"/>
            <a:chExt cx="3823916" cy="2629384"/>
          </a:xfrm>
        </p:grpSpPr>
        <p:sp>
          <p:nvSpPr>
            <p:cNvPr id="37917" name="AutoShape 29"/>
            <p:cNvSpPr/>
            <p:nvPr/>
          </p:nvSpPr>
          <p:spPr bwMode="auto">
            <a:xfrm>
              <a:off x="1524702" y="3599029"/>
              <a:ext cx="3131833" cy="4604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lIns="0" tIns="0" rIns="0" bIns="0"/>
            <a:lstStyle/>
            <a:p>
              <a:pPr eaLnBrk="0" fontAlgn="ctr" hangingPunct="0">
                <a:lnSpc>
                  <a:spcPct val="13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r>
                <a:rPr lang="zh-CN" altLang="en-US" sz="1800" dirty="0">
                  <a:solidFill>
                    <a:schemeClr val="tx2">
                      <a:lumMod val="50000"/>
                    </a:schemeClr>
                  </a:solidFill>
                  <a:ea typeface="微软雅黑" panose="020B0503020204020204" pitchFamily="34" charset="-122"/>
                  <a:sym typeface="+mn-ea"/>
                </a:rPr>
                <a:t>不要忘记表达感激之情。</a:t>
              </a:r>
              <a:endParaRPr lang="zh-CN" altLang="en-US" sz="1800" dirty="0">
                <a:solidFill>
                  <a:schemeClr val="tx2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410413" y="1469800"/>
              <a:ext cx="2468323" cy="3842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r>
                <a:rPr lang="zh-CN" altLang="en-US" sz="1800" dirty="0">
                  <a:solidFill>
                    <a:schemeClr val="tx2">
                      <a:lumMod val="50000"/>
                    </a:schemeClr>
                  </a:solidFill>
                  <a:ea typeface="微软雅黑" panose="020B0503020204020204" pitchFamily="34" charset="-122"/>
                  <a:sym typeface="+mn-ea"/>
                </a:rPr>
                <a:t>信任寻求帮助的对象。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432636" y="1942962"/>
              <a:ext cx="3154056" cy="4477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fontAlgn="ctr" hangingPunct="0">
                <a:lnSpc>
                  <a:spcPct val="13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r>
                <a:rPr lang="zh-CN" altLang="en-US" sz="1800" dirty="0">
                  <a:solidFill>
                    <a:schemeClr val="tx2">
                      <a:lumMod val="50000"/>
                    </a:schemeClr>
                  </a:solidFill>
                  <a:ea typeface="微软雅黑" panose="020B0503020204020204" pitchFamily="34" charset="-122"/>
                  <a:sym typeface="+mn-ea"/>
                </a:rPr>
                <a:t>向对方寻求自己需要的东西。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32636" y="2555850"/>
              <a:ext cx="2239745" cy="38583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r>
                <a:rPr lang="zh-CN" altLang="en-US" sz="1800" dirty="0">
                  <a:solidFill>
                    <a:schemeClr val="tx2">
                      <a:lumMod val="50000"/>
                    </a:schemeClr>
                  </a:solidFill>
                  <a:ea typeface="微软雅黑" panose="020B0503020204020204" pitchFamily="34" charset="-122"/>
                  <a:sym typeface="+mn-ea"/>
                </a:rPr>
                <a:t>寻求帮助并不丢脸。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32636" y="3116340"/>
              <a:ext cx="2925478" cy="3842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r>
                <a:rPr lang="zh-CN" altLang="en-US" sz="1800" dirty="0">
                  <a:solidFill>
                    <a:schemeClr val="tx2">
                      <a:lumMod val="50000"/>
                    </a:schemeClr>
                  </a:solidFill>
                  <a:ea typeface="微软雅黑" panose="020B0503020204020204" pitchFamily="34" charset="-122"/>
                  <a:sym typeface="+mn-ea"/>
                </a:rPr>
                <a:t>别总惦记着要别人回报你。</a:t>
              </a:r>
            </a:p>
          </p:txBody>
        </p:sp>
        <p:grpSp>
          <p:nvGrpSpPr>
            <p:cNvPr id="56335" name="组合 33"/>
            <p:cNvGrpSpPr>
              <a:grpSpLocks/>
            </p:cNvGrpSpPr>
            <p:nvPr/>
          </p:nvGrpSpPr>
          <p:grpSpPr bwMode="auto">
            <a:xfrm>
              <a:off x="848590" y="1430105"/>
              <a:ext cx="404807" cy="404807"/>
              <a:chOff x="2540049" y="1801965"/>
              <a:chExt cx="546100" cy="546100"/>
            </a:xfrm>
          </p:grpSpPr>
          <p:sp>
            <p:nvSpPr>
              <p:cNvPr id="56356" name="Oval 14"/>
              <p:cNvSpPr>
                <a:spLocks noChangeArrowheads="1"/>
              </p:cNvSpPr>
              <p:nvPr/>
            </p:nvSpPr>
            <p:spPr bwMode="auto">
              <a:xfrm>
                <a:off x="2540049" y="1801965"/>
                <a:ext cx="546100" cy="546100"/>
              </a:xfrm>
              <a:prstGeom prst="ellipse">
                <a:avLst/>
              </a:prstGeom>
              <a:solidFill>
                <a:srgbClr val="92D0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/>
              </a:p>
            </p:txBody>
          </p:sp>
          <p:sp>
            <p:nvSpPr>
              <p:cNvPr id="56357" name="Freeform 26"/>
              <p:cNvSpPr>
                <a:spLocks noChangeArrowheads="1"/>
              </p:cNvSpPr>
              <p:nvPr/>
            </p:nvSpPr>
            <p:spPr bwMode="auto">
              <a:xfrm>
                <a:off x="2806749" y="1924203"/>
                <a:ext cx="76200" cy="76200"/>
              </a:xfrm>
              <a:custGeom>
                <a:avLst/>
                <a:gdLst>
                  <a:gd name="T0" fmla="*/ 0 w 80"/>
                  <a:gd name="T1" fmla="*/ 2147483647 h 79"/>
                  <a:gd name="T2" fmla="*/ 0 w 80"/>
                  <a:gd name="T3" fmla="*/ 2147483647 h 79"/>
                  <a:gd name="T4" fmla="*/ 0 w 80"/>
                  <a:gd name="T5" fmla="*/ 2147483647 h 79"/>
                  <a:gd name="T6" fmla="*/ 864614638 w 80"/>
                  <a:gd name="T7" fmla="*/ 2147483647 h 79"/>
                  <a:gd name="T8" fmla="*/ 1728322497 w 80"/>
                  <a:gd name="T9" fmla="*/ 2147483647 h 79"/>
                  <a:gd name="T10" fmla="*/ 2147483647 w 80"/>
                  <a:gd name="T11" fmla="*/ 2147483647 h 79"/>
                  <a:gd name="T12" fmla="*/ 2147483647 w 80"/>
                  <a:gd name="T13" fmla="*/ 2147483647 h 79"/>
                  <a:gd name="T14" fmla="*/ 2147483647 w 80"/>
                  <a:gd name="T15" fmla="*/ 2147483647 h 79"/>
                  <a:gd name="T16" fmla="*/ 2147483647 w 80"/>
                  <a:gd name="T17" fmla="*/ 2147483647 h 79"/>
                  <a:gd name="T18" fmla="*/ 2147483647 w 80"/>
                  <a:gd name="T19" fmla="*/ 2147483647 h 79"/>
                  <a:gd name="T20" fmla="*/ 2147483647 w 80"/>
                  <a:gd name="T21" fmla="*/ 2147483647 h 79"/>
                  <a:gd name="T22" fmla="*/ 2147483647 w 80"/>
                  <a:gd name="T23" fmla="*/ 2147483647 h 79"/>
                  <a:gd name="T24" fmla="*/ 2147483647 w 80"/>
                  <a:gd name="T25" fmla="*/ 2147483647 h 79"/>
                  <a:gd name="T26" fmla="*/ 2147483647 w 80"/>
                  <a:gd name="T27" fmla="*/ 2147483647 h 79"/>
                  <a:gd name="T28" fmla="*/ 2147483647 w 80"/>
                  <a:gd name="T29" fmla="*/ 2147483647 h 79"/>
                  <a:gd name="T30" fmla="*/ 2147483647 w 80"/>
                  <a:gd name="T31" fmla="*/ 897806621 h 79"/>
                  <a:gd name="T32" fmla="*/ 2147483647 w 80"/>
                  <a:gd name="T33" fmla="*/ 897806621 h 79"/>
                  <a:gd name="T34" fmla="*/ 2147483647 w 80"/>
                  <a:gd name="T35" fmla="*/ 0 h 79"/>
                  <a:gd name="T36" fmla="*/ 2147483647 w 80"/>
                  <a:gd name="T37" fmla="*/ 0 h 79"/>
                  <a:gd name="T38" fmla="*/ 2147483647 w 80"/>
                  <a:gd name="T39" fmla="*/ 2147483647 h 79"/>
                  <a:gd name="T40" fmla="*/ 2147483647 w 80"/>
                  <a:gd name="T41" fmla="*/ 2147483647 h 79"/>
                  <a:gd name="T42" fmla="*/ 2147483647 w 80"/>
                  <a:gd name="T43" fmla="*/ 2147483647 h 79"/>
                  <a:gd name="T44" fmla="*/ 2147483647 w 80"/>
                  <a:gd name="T45" fmla="*/ 2147483647 h 79"/>
                  <a:gd name="T46" fmla="*/ 2147483647 w 80"/>
                  <a:gd name="T47" fmla="*/ 2147483647 h 79"/>
                  <a:gd name="T48" fmla="*/ 2147483647 w 80"/>
                  <a:gd name="T49" fmla="*/ 2147483647 h 79"/>
                  <a:gd name="T50" fmla="*/ 2147483647 w 80"/>
                  <a:gd name="T51" fmla="*/ 2147483647 h 79"/>
                  <a:gd name="T52" fmla="*/ 2147483647 w 80"/>
                  <a:gd name="T53" fmla="*/ 2147483647 h 79"/>
                  <a:gd name="T54" fmla="*/ 2147483647 w 80"/>
                  <a:gd name="T55" fmla="*/ 2147483647 h 79"/>
                  <a:gd name="T56" fmla="*/ 2147483647 w 80"/>
                  <a:gd name="T57" fmla="*/ 2147483647 h 79"/>
                  <a:gd name="T58" fmla="*/ 2147483647 w 80"/>
                  <a:gd name="T59" fmla="*/ 2147483647 h 79"/>
                  <a:gd name="T60" fmla="*/ 2147483647 w 80"/>
                  <a:gd name="T61" fmla="*/ 2147483647 h 79"/>
                  <a:gd name="T62" fmla="*/ 2147483647 w 80"/>
                  <a:gd name="T63" fmla="*/ 2147483647 h 79"/>
                  <a:gd name="T64" fmla="*/ 2147483647 w 80"/>
                  <a:gd name="T65" fmla="*/ 2147483647 h 79"/>
                  <a:gd name="T66" fmla="*/ 2147483647 w 80"/>
                  <a:gd name="T67" fmla="*/ 2147483647 h 79"/>
                  <a:gd name="T68" fmla="*/ 2147483647 w 80"/>
                  <a:gd name="T69" fmla="*/ 2147483647 h 79"/>
                  <a:gd name="T70" fmla="*/ 2147483647 w 80"/>
                  <a:gd name="T71" fmla="*/ 2147483647 h 79"/>
                  <a:gd name="T72" fmla="*/ 2147483647 w 80"/>
                  <a:gd name="T73" fmla="*/ 2147483647 h 79"/>
                  <a:gd name="T74" fmla="*/ 2147483647 w 80"/>
                  <a:gd name="T75" fmla="*/ 2147483647 h 79"/>
                  <a:gd name="T76" fmla="*/ 2147483647 w 80"/>
                  <a:gd name="T77" fmla="*/ 2147483647 h 79"/>
                  <a:gd name="T78" fmla="*/ 2147483647 w 80"/>
                  <a:gd name="T79" fmla="*/ 2147483647 h 79"/>
                  <a:gd name="T80" fmla="*/ 2147483647 w 80"/>
                  <a:gd name="T81" fmla="*/ 2147483647 h 79"/>
                  <a:gd name="T82" fmla="*/ 2147483647 w 80"/>
                  <a:gd name="T83" fmla="*/ 2147483647 h 79"/>
                  <a:gd name="T84" fmla="*/ 0 w 80"/>
                  <a:gd name="T85" fmla="*/ 2147483647 h 7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80"/>
                  <a:gd name="T130" fmla="*/ 0 h 79"/>
                  <a:gd name="T131" fmla="*/ 80 w 80"/>
                  <a:gd name="T132" fmla="*/ 79 h 7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80" h="79">
                    <a:moveTo>
                      <a:pt x="0" y="72"/>
                    </a:moveTo>
                    <a:cubicBezTo>
                      <a:pt x="0" y="72"/>
                      <a:pt x="0" y="71"/>
                      <a:pt x="0" y="68"/>
                    </a:cubicBezTo>
                    <a:cubicBezTo>
                      <a:pt x="0" y="67"/>
                      <a:pt x="0" y="67"/>
                      <a:pt x="0" y="66"/>
                    </a:cubicBezTo>
                    <a:cubicBezTo>
                      <a:pt x="0" y="65"/>
                      <a:pt x="1" y="64"/>
                      <a:pt x="1" y="63"/>
                    </a:cubicBezTo>
                    <a:cubicBezTo>
                      <a:pt x="1" y="61"/>
                      <a:pt x="1" y="58"/>
                      <a:pt x="2" y="56"/>
                    </a:cubicBezTo>
                    <a:cubicBezTo>
                      <a:pt x="2" y="54"/>
                      <a:pt x="2" y="53"/>
                      <a:pt x="3" y="52"/>
                    </a:cubicBezTo>
                    <a:cubicBezTo>
                      <a:pt x="3" y="50"/>
                      <a:pt x="4" y="49"/>
                      <a:pt x="4" y="48"/>
                    </a:cubicBezTo>
                    <a:cubicBezTo>
                      <a:pt x="5" y="45"/>
                      <a:pt x="6" y="42"/>
                      <a:pt x="8" y="39"/>
                    </a:cubicBezTo>
                    <a:cubicBezTo>
                      <a:pt x="9" y="36"/>
                      <a:pt x="11" y="33"/>
                      <a:pt x="13" y="31"/>
                    </a:cubicBezTo>
                    <a:cubicBezTo>
                      <a:pt x="15" y="28"/>
                      <a:pt x="17" y="25"/>
                      <a:pt x="19" y="22"/>
                    </a:cubicBezTo>
                    <a:cubicBezTo>
                      <a:pt x="22" y="20"/>
                      <a:pt x="24" y="17"/>
                      <a:pt x="27" y="15"/>
                    </a:cubicBezTo>
                    <a:cubicBezTo>
                      <a:pt x="30" y="13"/>
                      <a:pt x="32" y="11"/>
                      <a:pt x="35" y="10"/>
                    </a:cubicBezTo>
                    <a:cubicBezTo>
                      <a:pt x="38" y="8"/>
                      <a:pt x="41" y="6"/>
                      <a:pt x="44" y="5"/>
                    </a:cubicBezTo>
                    <a:cubicBezTo>
                      <a:pt x="45" y="5"/>
                      <a:pt x="47" y="4"/>
                      <a:pt x="48" y="4"/>
                    </a:cubicBezTo>
                    <a:cubicBezTo>
                      <a:pt x="49" y="3"/>
                      <a:pt x="51" y="3"/>
                      <a:pt x="52" y="3"/>
                    </a:cubicBezTo>
                    <a:cubicBezTo>
                      <a:pt x="54" y="2"/>
                      <a:pt x="57" y="1"/>
                      <a:pt x="59" y="1"/>
                    </a:cubicBezTo>
                    <a:cubicBezTo>
                      <a:pt x="60" y="1"/>
                      <a:pt x="61" y="1"/>
                      <a:pt x="62" y="1"/>
                    </a:cubicBezTo>
                    <a:cubicBezTo>
                      <a:pt x="63" y="0"/>
                      <a:pt x="64" y="0"/>
                      <a:pt x="64" y="0"/>
                    </a:cubicBezTo>
                    <a:cubicBezTo>
                      <a:pt x="67" y="0"/>
                      <a:pt x="69" y="0"/>
                      <a:pt x="69" y="0"/>
                    </a:cubicBezTo>
                    <a:cubicBezTo>
                      <a:pt x="74" y="0"/>
                      <a:pt x="79" y="3"/>
                      <a:pt x="79" y="9"/>
                    </a:cubicBezTo>
                    <a:cubicBezTo>
                      <a:pt x="80" y="14"/>
                      <a:pt x="76" y="18"/>
                      <a:pt x="71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9" y="19"/>
                      <a:pt x="68" y="19"/>
                      <a:pt x="66" y="19"/>
                    </a:cubicBezTo>
                    <a:cubicBezTo>
                      <a:pt x="65" y="19"/>
                      <a:pt x="64" y="19"/>
                      <a:pt x="64" y="19"/>
                    </a:cubicBezTo>
                    <a:cubicBezTo>
                      <a:pt x="63" y="19"/>
                      <a:pt x="62" y="19"/>
                      <a:pt x="61" y="19"/>
                    </a:cubicBezTo>
                    <a:cubicBezTo>
                      <a:pt x="60" y="19"/>
                      <a:pt x="58" y="19"/>
                      <a:pt x="56" y="20"/>
                    </a:cubicBezTo>
                    <a:cubicBezTo>
                      <a:pt x="55" y="20"/>
                      <a:pt x="54" y="20"/>
                      <a:pt x="53" y="20"/>
                    </a:cubicBezTo>
                    <a:cubicBezTo>
                      <a:pt x="52" y="21"/>
                      <a:pt x="51" y="21"/>
                      <a:pt x="50" y="21"/>
                    </a:cubicBezTo>
                    <a:cubicBezTo>
                      <a:pt x="48" y="22"/>
                      <a:pt x="46" y="23"/>
                      <a:pt x="43" y="24"/>
                    </a:cubicBezTo>
                    <a:cubicBezTo>
                      <a:pt x="41" y="25"/>
                      <a:pt x="39" y="27"/>
                      <a:pt x="37" y="28"/>
                    </a:cubicBezTo>
                    <a:cubicBezTo>
                      <a:pt x="34" y="30"/>
                      <a:pt x="32" y="32"/>
                      <a:pt x="30" y="33"/>
                    </a:cubicBezTo>
                    <a:cubicBezTo>
                      <a:pt x="28" y="35"/>
                      <a:pt x="26" y="37"/>
                      <a:pt x="25" y="39"/>
                    </a:cubicBezTo>
                    <a:cubicBezTo>
                      <a:pt x="23" y="41"/>
                      <a:pt x="22" y="44"/>
                      <a:pt x="20" y="46"/>
                    </a:cubicBezTo>
                    <a:cubicBezTo>
                      <a:pt x="19" y="48"/>
                      <a:pt x="18" y="50"/>
                      <a:pt x="17" y="53"/>
                    </a:cubicBezTo>
                    <a:cubicBezTo>
                      <a:pt x="17" y="54"/>
                      <a:pt x="16" y="55"/>
                      <a:pt x="16" y="56"/>
                    </a:cubicBezTo>
                    <a:cubicBezTo>
                      <a:pt x="15" y="57"/>
                      <a:pt x="15" y="58"/>
                      <a:pt x="15" y="59"/>
                    </a:cubicBezTo>
                    <a:cubicBezTo>
                      <a:pt x="14" y="61"/>
                      <a:pt x="14" y="63"/>
                      <a:pt x="14" y="64"/>
                    </a:cubicBezTo>
                    <a:cubicBezTo>
                      <a:pt x="13" y="65"/>
                      <a:pt x="13" y="66"/>
                      <a:pt x="13" y="66"/>
                    </a:cubicBezTo>
                    <a:cubicBezTo>
                      <a:pt x="13" y="67"/>
                      <a:pt x="13" y="68"/>
                      <a:pt x="13" y="69"/>
                    </a:cubicBezTo>
                    <a:cubicBezTo>
                      <a:pt x="13" y="71"/>
                      <a:pt x="13" y="73"/>
                      <a:pt x="13" y="73"/>
                    </a:cubicBezTo>
                    <a:cubicBezTo>
                      <a:pt x="12" y="76"/>
                      <a:pt x="9" y="79"/>
                      <a:pt x="6" y="79"/>
                    </a:cubicBezTo>
                    <a:cubicBezTo>
                      <a:pt x="3" y="78"/>
                      <a:pt x="0" y="76"/>
                      <a:pt x="0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/>
              </a:p>
            </p:txBody>
          </p:sp>
          <p:sp>
            <p:nvSpPr>
              <p:cNvPr id="56358" name="Freeform 27"/>
              <p:cNvSpPr>
                <a:spLocks noChangeArrowheads="1"/>
              </p:cNvSpPr>
              <p:nvPr/>
            </p:nvSpPr>
            <p:spPr bwMode="auto">
              <a:xfrm>
                <a:off x="2752775" y="1894041"/>
                <a:ext cx="55563" cy="84137"/>
              </a:xfrm>
              <a:custGeom>
                <a:avLst/>
                <a:gdLst>
                  <a:gd name="T0" fmla="*/ 2147483647 w 58"/>
                  <a:gd name="T1" fmla="*/ 2147483647 h 86"/>
                  <a:gd name="T2" fmla="*/ 2147483647 w 58"/>
                  <a:gd name="T3" fmla="*/ 2147483647 h 86"/>
                  <a:gd name="T4" fmla="*/ 2147483647 w 58"/>
                  <a:gd name="T5" fmla="*/ 2147483647 h 86"/>
                  <a:gd name="T6" fmla="*/ 2147483647 w 58"/>
                  <a:gd name="T7" fmla="*/ 2147483647 h 86"/>
                  <a:gd name="T8" fmla="*/ 2147483647 w 58"/>
                  <a:gd name="T9" fmla="*/ 2147483647 h 86"/>
                  <a:gd name="T10" fmla="*/ 2147483647 w 58"/>
                  <a:gd name="T11" fmla="*/ 936086651 h 86"/>
                  <a:gd name="T12" fmla="*/ 2147483647 w 58"/>
                  <a:gd name="T13" fmla="*/ 2147483647 h 8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86"/>
                  <a:gd name="T23" fmla="*/ 58 w 58"/>
                  <a:gd name="T24" fmla="*/ 86 h 8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86">
                    <a:moveTo>
                      <a:pt x="52" y="46"/>
                    </a:moveTo>
                    <a:cubicBezTo>
                      <a:pt x="58" y="64"/>
                      <a:pt x="49" y="80"/>
                      <a:pt x="44" y="85"/>
                    </a:cubicBezTo>
                    <a:cubicBezTo>
                      <a:pt x="43" y="85"/>
                      <a:pt x="42" y="86"/>
                      <a:pt x="41" y="86"/>
                    </a:cubicBezTo>
                    <a:cubicBezTo>
                      <a:pt x="34" y="85"/>
                      <a:pt x="11" y="79"/>
                      <a:pt x="5" y="62"/>
                    </a:cubicBezTo>
                    <a:cubicBezTo>
                      <a:pt x="0" y="45"/>
                      <a:pt x="9" y="15"/>
                      <a:pt x="13" y="3"/>
                    </a:cubicBezTo>
                    <a:cubicBezTo>
                      <a:pt x="13" y="1"/>
                      <a:pt x="16" y="0"/>
                      <a:pt x="18" y="1"/>
                    </a:cubicBezTo>
                    <a:cubicBezTo>
                      <a:pt x="28" y="8"/>
                      <a:pt x="47" y="29"/>
                      <a:pt x="52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/>
              </a:p>
            </p:txBody>
          </p:sp>
          <p:sp>
            <p:nvSpPr>
              <p:cNvPr id="56359" name="Freeform 28"/>
              <p:cNvSpPr>
                <a:spLocks noEditPoints="1"/>
              </p:cNvSpPr>
              <p:nvPr/>
            </p:nvSpPr>
            <p:spPr bwMode="auto">
              <a:xfrm>
                <a:off x="2667050" y="1997229"/>
                <a:ext cx="290513" cy="263525"/>
              </a:xfrm>
              <a:custGeom>
                <a:avLst/>
                <a:gdLst>
                  <a:gd name="T0" fmla="*/ 2147483647 w 301"/>
                  <a:gd name="T1" fmla="*/ 2147483647 h 274"/>
                  <a:gd name="T2" fmla="*/ 2147483647 w 301"/>
                  <a:gd name="T3" fmla="*/ 2147483647 h 274"/>
                  <a:gd name="T4" fmla="*/ 2147483647 w 301"/>
                  <a:gd name="T5" fmla="*/ 1779702311 h 274"/>
                  <a:gd name="T6" fmla="*/ 2147483647 w 301"/>
                  <a:gd name="T7" fmla="*/ 2147483647 h 274"/>
                  <a:gd name="T8" fmla="*/ 2147483647 w 301"/>
                  <a:gd name="T9" fmla="*/ 1779702311 h 274"/>
                  <a:gd name="T10" fmla="*/ 2147483647 w 301"/>
                  <a:gd name="T11" fmla="*/ 2147483647 h 274"/>
                  <a:gd name="T12" fmla="*/ 2147483647 w 301"/>
                  <a:gd name="T13" fmla="*/ 2147483647 h 274"/>
                  <a:gd name="T14" fmla="*/ 0 w 301"/>
                  <a:gd name="T15" fmla="*/ 2147483647 h 274"/>
                  <a:gd name="T16" fmla="*/ 2147483647 w 301"/>
                  <a:gd name="T17" fmla="*/ 2147483647 h 274"/>
                  <a:gd name="T18" fmla="*/ 2147483647 w 301"/>
                  <a:gd name="T19" fmla="*/ 2147483647 h 274"/>
                  <a:gd name="T20" fmla="*/ 2147483647 w 301"/>
                  <a:gd name="T21" fmla="*/ 2147483647 h 274"/>
                  <a:gd name="T22" fmla="*/ 2147483647 w 301"/>
                  <a:gd name="T23" fmla="*/ 2147483647 h 274"/>
                  <a:gd name="T24" fmla="*/ 2147483647 w 301"/>
                  <a:gd name="T25" fmla="*/ 2147483647 h 274"/>
                  <a:gd name="T26" fmla="*/ 2147483647 w 301"/>
                  <a:gd name="T27" fmla="*/ 2147483647 h 274"/>
                  <a:gd name="T28" fmla="*/ 2147483647 w 301"/>
                  <a:gd name="T29" fmla="*/ 2147483647 h 274"/>
                  <a:gd name="T30" fmla="*/ 2147483647 w 301"/>
                  <a:gd name="T31" fmla="*/ 2147483647 h 274"/>
                  <a:gd name="T32" fmla="*/ 2147483647 w 301"/>
                  <a:gd name="T33" fmla="*/ 2147483647 h 274"/>
                  <a:gd name="T34" fmla="*/ 2147483647 w 301"/>
                  <a:gd name="T35" fmla="*/ 2147483647 h 274"/>
                  <a:gd name="T36" fmla="*/ 2147483647 w 301"/>
                  <a:gd name="T37" fmla="*/ 2147483647 h 274"/>
                  <a:gd name="T38" fmla="*/ 2147483647 w 301"/>
                  <a:gd name="T39" fmla="*/ 2147483647 h 274"/>
                  <a:gd name="T40" fmla="*/ 2147483647 w 301"/>
                  <a:gd name="T41" fmla="*/ 2147483647 h 274"/>
                  <a:gd name="T42" fmla="*/ 2147483647 w 301"/>
                  <a:gd name="T43" fmla="*/ 2147483647 h 27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01"/>
                  <a:gd name="T67" fmla="*/ 0 h 274"/>
                  <a:gd name="T68" fmla="*/ 301 w 301"/>
                  <a:gd name="T69" fmla="*/ 274 h 27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01" h="274">
                    <a:moveTo>
                      <a:pt x="289" y="69"/>
                    </a:moveTo>
                    <a:cubicBezTo>
                      <a:pt x="282" y="51"/>
                      <a:pt x="271" y="34"/>
                      <a:pt x="257" y="21"/>
                    </a:cubicBezTo>
                    <a:cubicBezTo>
                      <a:pt x="243" y="7"/>
                      <a:pt x="221" y="0"/>
                      <a:pt x="203" y="2"/>
                    </a:cubicBezTo>
                    <a:cubicBezTo>
                      <a:pt x="185" y="5"/>
                      <a:pt x="171" y="17"/>
                      <a:pt x="150" y="17"/>
                    </a:cubicBezTo>
                    <a:cubicBezTo>
                      <a:pt x="130" y="17"/>
                      <a:pt x="116" y="5"/>
                      <a:pt x="98" y="2"/>
                    </a:cubicBezTo>
                    <a:cubicBezTo>
                      <a:pt x="80" y="0"/>
                      <a:pt x="57" y="7"/>
                      <a:pt x="44" y="21"/>
                    </a:cubicBezTo>
                    <a:cubicBezTo>
                      <a:pt x="30" y="34"/>
                      <a:pt x="19" y="51"/>
                      <a:pt x="11" y="69"/>
                    </a:cubicBezTo>
                    <a:cubicBezTo>
                      <a:pt x="4" y="87"/>
                      <a:pt x="0" y="107"/>
                      <a:pt x="0" y="127"/>
                    </a:cubicBezTo>
                    <a:cubicBezTo>
                      <a:pt x="0" y="148"/>
                      <a:pt x="4" y="168"/>
                      <a:pt x="11" y="186"/>
                    </a:cubicBezTo>
                    <a:cubicBezTo>
                      <a:pt x="19" y="204"/>
                      <a:pt x="30" y="220"/>
                      <a:pt x="44" y="234"/>
                    </a:cubicBezTo>
                    <a:cubicBezTo>
                      <a:pt x="57" y="248"/>
                      <a:pt x="74" y="259"/>
                      <a:pt x="92" y="266"/>
                    </a:cubicBezTo>
                    <a:cubicBezTo>
                      <a:pt x="110" y="274"/>
                      <a:pt x="130" y="257"/>
                      <a:pt x="150" y="257"/>
                    </a:cubicBezTo>
                    <a:cubicBezTo>
                      <a:pt x="171" y="257"/>
                      <a:pt x="191" y="274"/>
                      <a:pt x="209" y="266"/>
                    </a:cubicBezTo>
                    <a:cubicBezTo>
                      <a:pt x="227" y="259"/>
                      <a:pt x="243" y="248"/>
                      <a:pt x="257" y="234"/>
                    </a:cubicBezTo>
                    <a:cubicBezTo>
                      <a:pt x="271" y="220"/>
                      <a:pt x="282" y="204"/>
                      <a:pt x="289" y="186"/>
                    </a:cubicBezTo>
                    <a:cubicBezTo>
                      <a:pt x="297" y="168"/>
                      <a:pt x="301" y="148"/>
                      <a:pt x="301" y="127"/>
                    </a:cubicBezTo>
                    <a:cubicBezTo>
                      <a:pt x="301" y="107"/>
                      <a:pt x="297" y="87"/>
                      <a:pt x="289" y="69"/>
                    </a:cubicBezTo>
                    <a:close/>
                    <a:moveTo>
                      <a:pt x="78" y="208"/>
                    </a:moveTo>
                    <a:cubicBezTo>
                      <a:pt x="78" y="209"/>
                      <a:pt x="76" y="211"/>
                      <a:pt x="75" y="209"/>
                    </a:cubicBezTo>
                    <a:cubicBezTo>
                      <a:pt x="9" y="117"/>
                      <a:pt x="52" y="67"/>
                      <a:pt x="77" y="48"/>
                    </a:cubicBezTo>
                    <a:cubicBezTo>
                      <a:pt x="78" y="47"/>
                      <a:pt x="80" y="48"/>
                      <a:pt x="79" y="50"/>
                    </a:cubicBezTo>
                    <a:cubicBezTo>
                      <a:pt x="72" y="99"/>
                      <a:pt x="55" y="131"/>
                      <a:pt x="78" y="2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/>
              </a:p>
            </p:txBody>
          </p:sp>
        </p:grpSp>
        <p:grpSp>
          <p:nvGrpSpPr>
            <p:cNvPr id="56336" name="组合 43"/>
            <p:cNvGrpSpPr>
              <a:grpSpLocks/>
            </p:cNvGrpSpPr>
            <p:nvPr/>
          </p:nvGrpSpPr>
          <p:grpSpPr bwMode="auto">
            <a:xfrm>
              <a:off x="848590" y="1994066"/>
              <a:ext cx="404807" cy="404807"/>
              <a:chOff x="2540049" y="1801965"/>
              <a:chExt cx="546100" cy="546100"/>
            </a:xfrm>
          </p:grpSpPr>
          <p:sp>
            <p:nvSpPr>
              <p:cNvPr id="56352" name="Oval 14"/>
              <p:cNvSpPr>
                <a:spLocks noChangeArrowheads="1"/>
              </p:cNvSpPr>
              <p:nvPr/>
            </p:nvSpPr>
            <p:spPr bwMode="auto">
              <a:xfrm>
                <a:off x="2540049" y="1801965"/>
                <a:ext cx="546100" cy="546100"/>
              </a:xfrm>
              <a:prstGeom prst="ellipse">
                <a:avLst/>
              </a:prstGeom>
              <a:solidFill>
                <a:srgbClr val="40B0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/>
              </a:p>
            </p:txBody>
          </p:sp>
          <p:sp>
            <p:nvSpPr>
              <p:cNvPr id="56353" name="Freeform 26"/>
              <p:cNvSpPr>
                <a:spLocks noChangeArrowheads="1"/>
              </p:cNvSpPr>
              <p:nvPr/>
            </p:nvSpPr>
            <p:spPr bwMode="auto">
              <a:xfrm>
                <a:off x="2806749" y="1924203"/>
                <a:ext cx="76200" cy="76200"/>
              </a:xfrm>
              <a:custGeom>
                <a:avLst/>
                <a:gdLst>
                  <a:gd name="T0" fmla="*/ 0 w 80"/>
                  <a:gd name="T1" fmla="*/ 2147483647 h 79"/>
                  <a:gd name="T2" fmla="*/ 0 w 80"/>
                  <a:gd name="T3" fmla="*/ 2147483647 h 79"/>
                  <a:gd name="T4" fmla="*/ 0 w 80"/>
                  <a:gd name="T5" fmla="*/ 2147483647 h 79"/>
                  <a:gd name="T6" fmla="*/ 864614638 w 80"/>
                  <a:gd name="T7" fmla="*/ 2147483647 h 79"/>
                  <a:gd name="T8" fmla="*/ 1728322497 w 80"/>
                  <a:gd name="T9" fmla="*/ 2147483647 h 79"/>
                  <a:gd name="T10" fmla="*/ 2147483647 w 80"/>
                  <a:gd name="T11" fmla="*/ 2147483647 h 79"/>
                  <a:gd name="T12" fmla="*/ 2147483647 w 80"/>
                  <a:gd name="T13" fmla="*/ 2147483647 h 79"/>
                  <a:gd name="T14" fmla="*/ 2147483647 w 80"/>
                  <a:gd name="T15" fmla="*/ 2147483647 h 79"/>
                  <a:gd name="T16" fmla="*/ 2147483647 w 80"/>
                  <a:gd name="T17" fmla="*/ 2147483647 h 79"/>
                  <a:gd name="T18" fmla="*/ 2147483647 w 80"/>
                  <a:gd name="T19" fmla="*/ 2147483647 h 79"/>
                  <a:gd name="T20" fmla="*/ 2147483647 w 80"/>
                  <a:gd name="T21" fmla="*/ 2147483647 h 79"/>
                  <a:gd name="T22" fmla="*/ 2147483647 w 80"/>
                  <a:gd name="T23" fmla="*/ 2147483647 h 79"/>
                  <a:gd name="T24" fmla="*/ 2147483647 w 80"/>
                  <a:gd name="T25" fmla="*/ 2147483647 h 79"/>
                  <a:gd name="T26" fmla="*/ 2147483647 w 80"/>
                  <a:gd name="T27" fmla="*/ 2147483647 h 79"/>
                  <a:gd name="T28" fmla="*/ 2147483647 w 80"/>
                  <a:gd name="T29" fmla="*/ 2147483647 h 79"/>
                  <a:gd name="T30" fmla="*/ 2147483647 w 80"/>
                  <a:gd name="T31" fmla="*/ 897806621 h 79"/>
                  <a:gd name="T32" fmla="*/ 2147483647 w 80"/>
                  <a:gd name="T33" fmla="*/ 897806621 h 79"/>
                  <a:gd name="T34" fmla="*/ 2147483647 w 80"/>
                  <a:gd name="T35" fmla="*/ 0 h 79"/>
                  <a:gd name="T36" fmla="*/ 2147483647 w 80"/>
                  <a:gd name="T37" fmla="*/ 0 h 79"/>
                  <a:gd name="T38" fmla="*/ 2147483647 w 80"/>
                  <a:gd name="T39" fmla="*/ 2147483647 h 79"/>
                  <a:gd name="T40" fmla="*/ 2147483647 w 80"/>
                  <a:gd name="T41" fmla="*/ 2147483647 h 79"/>
                  <a:gd name="T42" fmla="*/ 2147483647 w 80"/>
                  <a:gd name="T43" fmla="*/ 2147483647 h 79"/>
                  <a:gd name="T44" fmla="*/ 2147483647 w 80"/>
                  <a:gd name="T45" fmla="*/ 2147483647 h 79"/>
                  <a:gd name="T46" fmla="*/ 2147483647 w 80"/>
                  <a:gd name="T47" fmla="*/ 2147483647 h 79"/>
                  <a:gd name="T48" fmla="*/ 2147483647 w 80"/>
                  <a:gd name="T49" fmla="*/ 2147483647 h 79"/>
                  <a:gd name="T50" fmla="*/ 2147483647 w 80"/>
                  <a:gd name="T51" fmla="*/ 2147483647 h 79"/>
                  <a:gd name="T52" fmla="*/ 2147483647 w 80"/>
                  <a:gd name="T53" fmla="*/ 2147483647 h 79"/>
                  <a:gd name="T54" fmla="*/ 2147483647 w 80"/>
                  <a:gd name="T55" fmla="*/ 2147483647 h 79"/>
                  <a:gd name="T56" fmla="*/ 2147483647 w 80"/>
                  <a:gd name="T57" fmla="*/ 2147483647 h 79"/>
                  <a:gd name="T58" fmla="*/ 2147483647 w 80"/>
                  <a:gd name="T59" fmla="*/ 2147483647 h 79"/>
                  <a:gd name="T60" fmla="*/ 2147483647 w 80"/>
                  <a:gd name="T61" fmla="*/ 2147483647 h 79"/>
                  <a:gd name="T62" fmla="*/ 2147483647 w 80"/>
                  <a:gd name="T63" fmla="*/ 2147483647 h 79"/>
                  <a:gd name="T64" fmla="*/ 2147483647 w 80"/>
                  <a:gd name="T65" fmla="*/ 2147483647 h 79"/>
                  <a:gd name="T66" fmla="*/ 2147483647 w 80"/>
                  <a:gd name="T67" fmla="*/ 2147483647 h 79"/>
                  <a:gd name="T68" fmla="*/ 2147483647 w 80"/>
                  <a:gd name="T69" fmla="*/ 2147483647 h 79"/>
                  <a:gd name="T70" fmla="*/ 2147483647 w 80"/>
                  <a:gd name="T71" fmla="*/ 2147483647 h 79"/>
                  <a:gd name="T72" fmla="*/ 2147483647 w 80"/>
                  <a:gd name="T73" fmla="*/ 2147483647 h 79"/>
                  <a:gd name="T74" fmla="*/ 2147483647 w 80"/>
                  <a:gd name="T75" fmla="*/ 2147483647 h 79"/>
                  <a:gd name="T76" fmla="*/ 2147483647 w 80"/>
                  <a:gd name="T77" fmla="*/ 2147483647 h 79"/>
                  <a:gd name="T78" fmla="*/ 2147483647 w 80"/>
                  <a:gd name="T79" fmla="*/ 2147483647 h 79"/>
                  <a:gd name="T80" fmla="*/ 2147483647 w 80"/>
                  <a:gd name="T81" fmla="*/ 2147483647 h 79"/>
                  <a:gd name="T82" fmla="*/ 2147483647 w 80"/>
                  <a:gd name="T83" fmla="*/ 2147483647 h 79"/>
                  <a:gd name="T84" fmla="*/ 0 w 80"/>
                  <a:gd name="T85" fmla="*/ 2147483647 h 7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80"/>
                  <a:gd name="T130" fmla="*/ 0 h 79"/>
                  <a:gd name="T131" fmla="*/ 80 w 80"/>
                  <a:gd name="T132" fmla="*/ 79 h 7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80" h="79">
                    <a:moveTo>
                      <a:pt x="0" y="72"/>
                    </a:moveTo>
                    <a:cubicBezTo>
                      <a:pt x="0" y="72"/>
                      <a:pt x="0" y="71"/>
                      <a:pt x="0" y="68"/>
                    </a:cubicBezTo>
                    <a:cubicBezTo>
                      <a:pt x="0" y="67"/>
                      <a:pt x="0" y="67"/>
                      <a:pt x="0" y="66"/>
                    </a:cubicBezTo>
                    <a:cubicBezTo>
                      <a:pt x="0" y="65"/>
                      <a:pt x="1" y="64"/>
                      <a:pt x="1" y="63"/>
                    </a:cubicBezTo>
                    <a:cubicBezTo>
                      <a:pt x="1" y="61"/>
                      <a:pt x="1" y="58"/>
                      <a:pt x="2" y="56"/>
                    </a:cubicBezTo>
                    <a:cubicBezTo>
                      <a:pt x="2" y="54"/>
                      <a:pt x="2" y="53"/>
                      <a:pt x="3" y="52"/>
                    </a:cubicBezTo>
                    <a:cubicBezTo>
                      <a:pt x="3" y="50"/>
                      <a:pt x="4" y="49"/>
                      <a:pt x="4" y="48"/>
                    </a:cubicBezTo>
                    <a:cubicBezTo>
                      <a:pt x="5" y="45"/>
                      <a:pt x="6" y="42"/>
                      <a:pt x="8" y="39"/>
                    </a:cubicBezTo>
                    <a:cubicBezTo>
                      <a:pt x="9" y="36"/>
                      <a:pt x="11" y="33"/>
                      <a:pt x="13" y="31"/>
                    </a:cubicBezTo>
                    <a:cubicBezTo>
                      <a:pt x="15" y="28"/>
                      <a:pt x="17" y="25"/>
                      <a:pt x="19" y="22"/>
                    </a:cubicBezTo>
                    <a:cubicBezTo>
                      <a:pt x="22" y="20"/>
                      <a:pt x="24" y="17"/>
                      <a:pt x="27" y="15"/>
                    </a:cubicBezTo>
                    <a:cubicBezTo>
                      <a:pt x="30" y="13"/>
                      <a:pt x="32" y="11"/>
                      <a:pt x="35" y="10"/>
                    </a:cubicBezTo>
                    <a:cubicBezTo>
                      <a:pt x="38" y="8"/>
                      <a:pt x="41" y="6"/>
                      <a:pt x="44" y="5"/>
                    </a:cubicBezTo>
                    <a:cubicBezTo>
                      <a:pt x="45" y="5"/>
                      <a:pt x="47" y="4"/>
                      <a:pt x="48" y="4"/>
                    </a:cubicBezTo>
                    <a:cubicBezTo>
                      <a:pt x="49" y="3"/>
                      <a:pt x="51" y="3"/>
                      <a:pt x="52" y="3"/>
                    </a:cubicBezTo>
                    <a:cubicBezTo>
                      <a:pt x="54" y="2"/>
                      <a:pt x="57" y="1"/>
                      <a:pt x="59" y="1"/>
                    </a:cubicBezTo>
                    <a:cubicBezTo>
                      <a:pt x="60" y="1"/>
                      <a:pt x="61" y="1"/>
                      <a:pt x="62" y="1"/>
                    </a:cubicBezTo>
                    <a:cubicBezTo>
                      <a:pt x="63" y="0"/>
                      <a:pt x="64" y="0"/>
                      <a:pt x="64" y="0"/>
                    </a:cubicBezTo>
                    <a:cubicBezTo>
                      <a:pt x="67" y="0"/>
                      <a:pt x="69" y="0"/>
                      <a:pt x="69" y="0"/>
                    </a:cubicBezTo>
                    <a:cubicBezTo>
                      <a:pt x="74" y="0"/>
                      <a:pt x="79" y="3"/>
                      <a:pt x="79" y="9"/>
                    </a:cubicBezTo>
                    <a:cubicBezTo>
                      <a:pt x="80" y="14"/>
                      <a:pt x="76" y="18"/>
                      <a:pt x="71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9" y="19"/>
                      <a:pt x="68" y="19"/>
                      <a:pt x="66" y="19"/>
                    </a:cubicBezTo>
                    <a:cubicBezTo>
                      <a:pt x="65" y="19"/>
                      <a:pt x="64" y="19"/>
                      <a:pt x="64" y="19"/>
                    </a:cubicBezTo>
                    <a:cubicBezTo>
                      <a:pt x="63" y="19"/>
                      <a:pt x="62" y="19"/>
                      <a:pt x="61" y="19"/>
                    </a:cubicBezTo>
                    <a:cubicBezTo>
                      <a:pt x="60" y="19"/>
                      <a:pt x="58" y="19"/>
                      <a:pt x="56" y="20"/>
                    </a:cubicBezTo>
                    <a:cubicBezTo>
                      <a:pt x="55" y="20"/>
                      <a:pt x="54" y="20"/>
                      <a:pt x="53" y="20"/>
                    </a:cubicBezTo>
                    <a:cubicBezTo>
                      <a:pt x="52" y="21"/>
                      <a:pt x="51" y="21"/>
                      <a:pt x="50" y="21"/>
                    </a:cubicBezTo>
                    <a:cubicBezTo>
                      <a:pt x="48" y="22"/>
                      <a:pt x="46" y="23"/>
                      <a:pt x="43" y="24"/>
                    </a:cubicBezTo>
                    <a:cubicBezTo>
                      <a:pt x="41" y="25"/>
                      <a:pt x="39" y="27"/>
                      <a:pt x="37" y="28"/>
                    </a:cubicBezTo>
                    <a:cubicBezTo>
                      <a:pt x="34" y="30"/>
                      <a:pt x="32" y="32"/>
                      <a:pt x="30" y="33"/>
                    </a:cubicBezTo>
                    <a:cubicBezTo>
                      <a:pt x="28" y="35"/>
                      <a:pt x="26" y="37"/>
                      <a:pt x="25" y="39"/>
                    </a:cubicBezTo>
                    <a:cubicBezTo>
                      <a:pt x="23" y="41"/>
                      <a:pt x="22" y="44"/>
                      <a:pt x="20" y="46"/>
                    </a:cubicBezTo>
                    <a:cubicBezTo>
                      <a:pt x="19" y="48"/>
                      <a:pt x="18" y="50"/>
                      <a:pt x="17" y="53"/>
                    </a:cubicBezTo>
                    <a:cubicBezTo>
                      <a:pt x="17" y="54"/>
                      <a:pt x="16" y="55"/>
                      <a:pt x="16" y="56"/>
                    </a:cubicBezTo>
                    <a:cubicBezTo>
                      <a:pt x="15" y="57"/>
                      <a:pt x="15" y="58"/>
                      <a:pt x="15" y="59"/>
                    </a:cubicBezTo>
                    <a:cubicBezTo>
                      <a:pt x="14" y="61"/>
                      <a:pt x="14" y="63"/>
                      <a:pt x="14" y="64"/>
                    </a:cubicBezTo>
                    <a:cubicBezTo>
                      <a:pt x="13" y="65"/>
                      <a:pt x="13" y="66"/>
                      <a:pt x="13" y="66"/>
                    </a:cubicBezTo>
                    <a:cubicBezTo>
                      <a:pt x="13" y="67"/>
                      <a:pt x="13" y="68"/>
                      <a:pt x="13" y="69"/>
                    </a:cubicBezTo>
                    <a:cubicBezTo>
                      <a:pt x="13" y="71"/>
                      <a:pt x="13" y="73"/>
                      <a:pt x="13" y="73"/>
                    </a:cubicBezTo>
                    <a:cubicBezTo>
                      <a:pt x="12" y="76"/>
                      <a:pt x="9" y="79"/>
                      <a:pt x="6" y="79"/>
                    </a:cubicBezTo>
                    <a:cubicBezTo>
                      <a:pt x="3" y="78"/>
                      <a:pt x="0" y="76"/>
                      <a:pt x="0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/>
              </a:p>
            </p:txBody>
          </p:sp>
          <p:sp>
            <p:nvSpPr>
              <p:cNvPr id="56354" name="Freeform 27"/>
              <p:cNvSpPr>
                <a:spLocks noChangeArrowheads="1"/>
              </p:cNvSpPr>
              <p:nvPr/>
            </p:nvSpPr>
            <p:spPr bwMode="auto">
              <a:xfrm>
                <a:off x="2752775" y="1894041"/>
                <a:ext cx="55563" cy="84137"/>
              </a:xfrm>
              <a:custGeom>
                <a:avLst/>
                <a:gdLst>
                  <a:gd name="T0" fmla="*/ 2147483647 w 58"/>
                  <a:gd name="T1" fmla="*/ 2147483647 h 86"/>
                  <a:gd name="T2" fmla="*/ 2147483647 w 58"/>
                  <a:gd name="T3" fmla="*/ 2147483647 h 86"/>
                  <a:gd name="T4" fmla="*/ 2147483647 w 58"/>
                  <a:gd name="T5" fmla="*/ 2147483647 h 86"/>
                  <a:gd name="T6" fmla="*/ 2147483647 w 58"/>
                  <a:gd name="T7" fmla="*/ 2147483647 h 86"/>
                  <a:gd name="T8" fmla="*/ 2147483647 w 58"/>
                  <a:gd name="T9" fmla="*/ 2147483647 h 86"/>
                  <a:gd name="T10" fmla="*/ 2147483647 w 58"/>
                  <a:gd name="T11" fmla="*/ 936086651 h 86"/>
                  <a:gd name="T12" fmla="*/ 2147483647 w 58"/>
                  <a:gd name="T13" fmla="*/ 2147483647 h 8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86"/>
                  <a:gd name="T23" fmla="*/ 58 w 58"/>
                  <a:gd name="T24" fmla="*/ 86 h 8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86">
                    <a:moveTo>
                      <a:pt x="52" y="46"/>
                    </a:moveTo>
                    <a:cubicBezTo>
                      <a:pt x="58" y="64"/>
                      <a:pt x="49" y="80"/>
                      <a:pt x="44" y="85"/>
                    </a:cubicBezTo>
                    <a:cubicBezTo>
                      <a:pt x="43" y="85"/>
                      <a:pt x="42" y="86"/>
                      <a:pt x="41" y="86"/>
                    </a:cubicBezTo>
                    <a:cubicBezTo>
                      <a:pt x="34" y="85"/>
                      <a:pt x="11" y="79"/>
                      <a:pt x="5" y="62"/>
                    </a:cubicBezTo>
                    <a:cubicBezTo>
                      <a:pt x="0" y="45"/>
                      <a:pt x="9" y="15"/>
                      <a:pt x="13" y="3"/>
                    </a:cubicBezTo>
                    <a:cubicBezTo>
                      <a:pt x="13" y="1"/>
                      <a:pt x="16" y="0"/>
                      <a:pt x="18" y="1"/>
                    </a:cubicBezTo>
                    <a:cubicBezTo>
                      <a:pt x="28" y="8"/>
                      <a:pt x="47" y="29"/>
                      <a:pt x="52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/>
              </a:p>
            </p:txBody>
          </p:sp>
          <p:sp>
            <p:nvSpPr>
              <p:cNvPr id="56355" name="Freeform 28"/>
              <p:cNvSpPr>
                <a:spLocks noEditPoints="1"/>
              </p:cNvSpPr>
              <p:nvPr/>
            </p:nvSpPr>
            <p:spPr bwMode="auto">
              <a:xfrm>
                <a:off x="2667050" y="1997229"/>
                <a:ext cx="290513" cy="263525"/>
              </a:xfrm>
              <a:custGeom>
                <a:avLst/>
                <a:gdLst>
                  <a:gd name="T0" fmla="*/ 2147483647 w 301"/>
                  <a:gd name="T1" fmla="*/ 2147483647 h 274"/>
                  <a:gd name="T2" fmla="*/ 2147483647 w 301"/>
                  <a:gd name="T3" fmla="*/ 2147483647 h 274"/>
                  <a:gd name="T4" fmla="*/ 2147483647 w 301"/>
                  <a:gd name="T5" fmla="*/ 1779702311 h 274"/>
                  <a:gd name="T6" fmla="*/ 2147483647 w 301"/>
                  <a:gd name="T7" fmla="*/ 2147483647 h 274"/>
                  <a:gd name="T8" fmla="*/ 2147483647 w 301"/>
                  <a:gd name="T9" fmla="*/ 1779702311 h 274"/>
                  <a:gd name="T10" fmla="*/ 2147483647 w 301"/>
                  <a:gd name="T11" fmla="*/ 2147483647 h 274"/>
                  <a:gd name="T12" fmla="*/ 2147483647 w 301"/>
                  <a:gd name="T13" fmla="*/ 2147483647 h 274"/>
                  <a:gd name="T14" fmla="*/ 0 w 301"/>
                  <a:gd name="T15" fmla="*/ 2147483647 h 274"/>
                  <a:gd name="T16" fmla="*/ 2147483647 w 301"/>
                  <a:gd name="T17" fmla="*/ 2147483647 h 274"/>
                  <a:gd name="T18" fmla="*/ 2147483647 w 301"/>
                  <a:gd name="T19" fmla="*/ 2147483647 h 274"/>
                  <a:gd name="T20" fmla="*/ 2147483647 w 301"/>
                  <a:gd name="T21" fmla="*/ 2147483647 h 274"/>
                  <a:gd name="T22" fmla="*/ 2147483647 w 301"/>
                  <a:gd name="T23" fmla="*/ 2147483647 h 274"/>
                  <a:gd name="T24" fmla="*/ 2147483647 w 301"/>
                  <a:gd name="T25" fmla="*/ 2147483647 h 274"/>
                  <a:gd name="T26" fmla="*/ 2147483647 w 301"/>
                  <a:gd name="T27" fmla="*/ 2147483647 h 274"/>
                  <a:gd name="T28" fmla="*/ 2147483647 w 301"/>
                  <a:gd name="T29" fmla="*/ 2147483647 h 274"/>
                  <a:gd name="T30" fmla="*/ 2147483647 w 301"/>
                  <a:gd name="T31" fmla="*/ 2147483647 h 274"/>
                  <a:gd name="T32" fmla="*/ 2147483647 w 301"/>
                  <a:gd name="T33" fmla="*/ 2147483647 h 274"/>
                  <a:gd name="T34" fmla="*/ 2147483647 w 301"/>
                  <a:gd name="T35" fmla="*/ 2147483647 h 274"/>
                  <a:gd name="T36" fmla="*/ 2147483647 w 301"/>
                  <a:gd name="T37" fmla="*/ 2147483647 h 274"/>
                  <a:gd name="T38" fmla="*/ 2147483647 w 301"/>
                  <a:gd name="T39" fmla="*/ 2147483647 h 274"/>
                  <a:gd name="T40" fmla="*/ 2147483647 w 301"/>
                  <a:gd name="T41" fmla="*/ 2147483647 h 274"/>
                  <a:gd name="T42" fmla="*/ 2147483647 w 301"/>
                  <a:gd name="T43" fmla="*/ 2147483647 h 27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01"/>
                  <a:gd name="T67" fmla="*/ 0 h 274"/>
                  <a:gd name="T68" fmla="*/ 301 w 301"/>
                  <a:gd name="T69" fmla="*/ 274 h 27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01" h="274">
                    <a:moveTo>
                      <a:pt x="289" y="69"/>
                    </a:moveTo>
                    <a:cubicBezTo>
                      <a:pt x="282" y="51"/>
                      <a:pt x="271" y="34"/>
                      <a:pt x="257" y="21"/>
                    </a:cubicBezTo>
                    <a:cubicBezTo>
                      <a:pt x="243" y="7"/>
                      <a:pt x="221" y="0"/>
                      <a:pt x="203" y="2"/>
                    </a:cubicBezTo>
                    <a:cubicBezTo>
                      <a:pt x="185" y="5"/>
                      <a:pt x="171" y="17"/>
                      <a:pt x="150" y="17"/>
                    </a:cubicBezTo>
                    <a:cubicBezTo>
                      <a:pt x="130" y="17"/>
                      <a:pt x="116" y="5"/>
                      <a:pt x="98" y="2"/>
                    </a:cubicBezTo>
                    <a:cubicBezTo>
                      <a:pt x="80" y="0"/>
                      <a:pt x="57" y="7"/>
                      <a:pt x="44" y="21"/>
                    </a:cubicBezTo>
                    <a:cubicBezTo>
                      <a:pt x="30" y="34"/>
                      <a:pt x="19" y="51"/>
                      <a:pt x="11" y="69"/>
                    </a:cubicBezTo>
                    <a:cubicBezTo>
                      <a:pt x="4" y="87"/>
                      <a:pt x="0" y="107"/>
                      <a:pt x="0" y="127"/>
                    </a:cubicBezTo>
                    <a:cubicBezTo>
                      <a:pt x="0" y="148"/>
                      <a:pt x="4" y="168"/>
                      <a:pt x="11" y="186"/>
                    </a:cubicBezTo>
                    <a:cubicBezTo>
                      <a:pt x="19" y="204"/>
                      <a:pt x="30" y="220"/>
                      <a:pt x="44" y="234"/>
                    </a:cubicBezTo>
                    <a:cubicBezTo>
                      <a:pt x="57" y="248"/>
                      <a:pt x="74" y="259"/>
                      <a:pt x="92" y="266"/>
                    </a:cubicBezTo>
                    <a:cubicBezTo>
                      <a:pt x="110" y="274"/>
                      <a:pt x="130" y="257"/>
                      <a:pt x="150" y="257"/>
                    </a:cubicBezTo>
                    <a:cubicBezTo>
                      <a:pt x="171" y="257"/>
                      <a:pt x="191" y="274"/>
                      <a:pt x="209" y="266"/>
                    </a:cubicBezTo>
                    <a:cubicBezTo>
                      <a:pt x="227" y="259"/>
                      <a:pt x="243" y="248"/>
                      <a:pt x="257" y="234"/>
                    </a:cubicBezTo>
                    <a:cubicBezTo>
                      <a:pt x="271" y="220"/>
                      <a:pt x="282" y="204"/>
                      <a:pt x="289" y="186"/>
                    </a:cubicBezTo>
                    <a:cubicBezTo>
                      <a:pt x="297" y="168"/>
                      <a:pt x="301" y="148"/>
                      <a:pt x="301" y="127"/>
                    </a:cubicBezTo>
                    <a:cubicBezTo>
                      <a:pt x="301" y="107"/>
                      <a:pt x="297" y="87"/>
                      <a:pt x="289" y="69"/>
                    </a:cubicBezTo>
                    <a:close/>
                    <a:moveTo>
                      <a:pt x="78" y="208"/>
                    </a:moveTo>
                    <a:cubicBezTo>
                      <a:pt x="78" y="209"/>
                      <a:pt x="76" y="211"/>
                      <a:pt x="75" y="209"/>
                    </a:cubicBezTo>
                    <a:cubicBezTo>
                      <a:pt x="9" y="117"/>
                      <a:pt x="52" y="67"/>
                      <a:pt x="77" y="48"/>
                    </a:cubicBezTo>
                    <a:cubicBezTo>
                      <a:pt x="78" y="47"/>
                      <a:pt x="80" y="48"/>
                      <a:pt x="79" y="50"/>
                    </a:cubicBezTo>
                    <a:cubicBezTo>
                      <a:pt x="72" y="99"/>
                      <a:pt x="55" y="131"/>
                      <a:pt x="78" y="2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/>
              </a:p>
            </p:txBody>
          </p:sp>
        </p:grpSp>
        <p:grpSp>
          <p:nvGrpSpPr>
            <p:cNvPr id="56337" name="组合 48"/>
            <p:cNvGrpSpPr>
              <a:grpSpLocks/>
            </p:cNvGrpSpPr>
            <p:nvPr/>
          </p:nvGrpSpPr>
          <p:grpSpPr bwMode="auto">
            <a:xfrm>
              <a:off x="843882" y="2556510"/>
              <a:ext cx="404807" cy="404807"/>
              <a:chOff x="2540049" y="1801965"/>
              <a:chExt cx="546100" cy="546100"/>
            </a:xfrm>
          </p:grpSpPr>
          <p:sp>
            <p:nvSpPr>
              <p:cNvPr id="56348" name="Oval 14"/>
              <p:cNvSpPr>
                <a:spLocks noChangeArrowheads="1"/>
              </p:cNvSpPr>
              <p:nvPr/>
            </p:nvSpPr>
            <p:spPr bwMode="auto">
              <a:xfrm>
                <a:off x="2540049" y="1801965"/>
                <a:ext cx="546100" cy="546100"/>
              </a:xfrm>
              <a:prstGeom prst="ellipse">
                <a:avLst/>
              </a:prstGeom>
              <a:solidFill>
                <a:srgbClr val="FFC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/>
              </a:p>
            </p:txBody>
          </p:sp>
          <p:sp>
            <p:nvSpPr>
              <p:cNvPr id="56349" name="Freeform 26"/>
              <p:cNvSpPr>
                <a:spLocks noChangeArrowheads="1"/>
              </p:cNvSpPr>
              <p:nvPr/>
            </p:nvSpPr>
            <p:spPr bwMode="auto">
              <a:xfrm>
                <a:off x="2806749" y="1924203"/>
                <a:ext cx="76200" cy="76200"/>
              </a:xfrm>
              <a:custGeom>
                <a:avLst/>
                <a:gdLst>
                  <a:gd name="T0" fmla="*/ 0 w 80"/>
                  <a:gd name="T1" fmla="*/ 2147483647 h 79"/>
                  <a:gd name="T2" fmla="*/ 0 w 80"/>
                  <a:gd name="T3" fmla="*/ 2147483647 h 79"/>
                  <a:gd name="T4" fmla="*/ 0 w 80"/>
                  <a:gd name="T5" fmla="*/ 2147483647 h 79"/>
                  <a:gd name="T6" fmla="*/ 864614638 w 80"/>
                  <a:gd name="T7" fmla="*/ 2147483647 h 79"/>
                  <a:gd name="T8" fmla="*/ 1728322497 w 80"/>
                  <a:gd name="T9" fmla="*/ 2147483647 h 79"/>
                  <a:gd name="T10" fmla="*/ 2147483647 w 80"/>
                  <a:gd name="T11" fmla="*/ 2147483647 h 79"/>
                  <a:gd name="T12" fmla="*/ 2147483647 w 80"/>
                  <a:gd name="T13" fmla="*/ 2147483647 h 79"/>
                  <a:gd name="T14" fmla="*/ 2147483647 w 80"/>
                  <a:gd name="T15" fmla="*/ 2147483647 h 79"/>
                  <a:gd name="T16" fmla="*/ 2147483647 w 80"/>
                  <a:gd name="T17" fmla="*/ 2147483647 h 79"/>
                  <a:gd name="T18" fmla="*/ 2147483647 w 80"/>
                  <a:gd name="T19" fmla="*/ 2147483647 h 79"/>
                  <a:gd name="T20" fmla="*/ 2147483647 w 80"/>
                  <a:gd name="T21" fmla="*/ 2147483647 h 79"/>
                  <a:gd name="T22" fmla="*/ 2147483647 w 80"/>
                  <a:gd name="T23" fmla="*/ 2147483647 h 79"/>
                  <a:gd name="T24" fmla="*/ 2147483647 w 80"/>
                  <a:gd name="T25" fmla="*/ 2147483647 h 79"/>
                  <a:gd name="T26" fmla="*/ 2147483647 w 80"/>
                  <a:gd name="T27" fmla="*/ 2147483647 h 79"/>
                  <a:gd name="T28" fmla="*/ 2147483647 w 80"/>
                  <a:gd name="T29" fmla="*/ 2147483647 h 79"/>
                  <a:gd name="T30" fmla="*/ 2147483647 w 80"/>
                  <a:gd name="T31" fmla="*/ 897806621 h 79"/>
                  <a:gd name="T32" fmla="*/ 2147483647 w 80"/>
                  <a:gd name="T33" fmla="*/ 897806621 h 79"/>
                  <a:gd name="T34" fmla="*/ 2147483647 w 80"/>
                  <a:gd name="T35" fmla="*/ 0 h 79"/>
                  <a:gd name="T36" fmla="*/ 2147483647 w 80"/>
                  <a:gd name="T37" fmla="*/ 0 h 79"/>
                  <a:gd name="T38" fmla="*/ 2147483647 w 80"/>
                  <a:gd name="T39" fmla="*/ 2147483647 h 79"/>
                  <a:gd name="T40" fmla="*/ 2147483647 w 80"/>
                  <a:gd name="T41" fmla="*/ 2147483647 h 79"/>
                  <a:gd name="T42" fmla="*/ 2147483647 w 80"/>
                  <a:gd name="T43" fmla="*/ 2147483647 h 79"/>
                  <a:gd name="T44" fmla="*/ 2147483647 w 80"/>
                  <a:gd name="T45" fmla="*/ 2147483647 h 79"/>
                  <a:gd name="T46" fmla="*/ 2147483647 w 80"/>
                  <a:gd name="T47" fmla="*/ 2147483647 h 79"/>
                  <a:gd name="T48" fmla="*/ 2147483647 w 80"/>
                  <a:gd name="T49" fmla="*/ 2147483647 h 79"/>
                  <a:gd name="T50" fmla="*/ 2147483647 w 80"/>
                  <a:gd name="T51" fmla="*/ 2147483647 h 79"/>
                  <a:gd name="T52" fmla="*/ 2147483647 w 80"/>
                  <a:gd name="T53" fmla="*/ 2147483647 h 79"/>
                  <a:gd name="T54" fmla="*/ 2147483647 w 80"/>
                  <a:gd name="T55" fmla="*/ 2147483647 h 79"/>
                  <a:gd name="T56" fmla="*/ 2147483647 w 80"/>
                  <a:gd name="T57" fmla="*/ 2147483647 h 79"/>
                  <a:gd name="T58" fmla="*/ 2147483647 w 80"/>
                  <a:gd name="T59" fmla="*/ 2147483647 h 79"/>
                  <a:gd name="T60" fmla="*/ 2147483647 w 80"/>
                  <a:gd name="T61" fmla="*/ 2147483647 h 79"/>
                  <a:gd name="T62" fmla="*/ 2147483647 w 80"/>
                  <a:gd name="T63" fmla="*/ 2147483647 h 79"/>
                  <a:gd name="T64" fmla="*/ 2147483647 w 80"/>
                  <a:gd name="T65" fmla="*/ 2147483647 h 79"/>
                  <a:gd name="T66" fmla="*/ 2147483647 w 80"/>
                  <a:gd name="T67" fmla="*/ 2147483647 h 79"/>
                  <a:gd name="T68" fmla="*/ 2147483647 w 80"/>
                  <a:gd name="T69" fmla="*/ 2147483647 h 79"/>
                  <a:gd name="T70" fmla="*/ 2147483647 w 80"/>
                  <a:gd name="T71" fmla="*/ 2147483647 h 79"/>
                  <a:gd name="T72" fmla="*/ 2147483647 w 80"/>
                  <a:gd name="T73" fmla="*/ 2147483647 h 79"/>
                  <a:gd name="T74" fmla="*/ 2147483647 w 80"/>
                  <a:gd name="T75" fmla="*/ 2147483647 h 79"/>
                  <a:gd name="T76" fmla="*/ 2147483647 w 80"/>
                  <a:gd name="T77" fmla="*/ 2147483647 h 79"/>
                  <a:gd name="T78" fmla="*/ 2147483647 w 80"/>
                  <a:gd name="T79" fmla="*/ 2147483647 h 79"/>
                  <a:gd name="T80" fmla="*/ 2147483647 w 80"/>
                  <a:gd name="T81" fmla="*/ 2147483647 h 79"/>
                  <a:gd name="T82" fmla="*/ 2147483647 w 80"/>
                  <a:gd name="T83" fmla="*/ 2147483647 h 79"/>
                  <a:gd name="T84" fmla="*/ 0 w 80"/>
                  <a:gd name="T85" fmla="*/ 2147483647 h 7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80"/>
                  <a:gd name="T130" fmla="*/ 0 h 79"/>
                  <a:gd name="T131" fmla="*/ 80 w 80"/>
                  <a:gd name="T132" fmla="*/ 79 h 7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80" h="79">
                    <a:moveTo>
                      <a:pt x="0" y="72"/>
                    </a:moveTo>
                    <a:cubicBezTo>
                      <a:pt x="0" y="72"/>
                      <a:pt x="0" y="71"/>
                      <a:pt x="0" y="68"/>
                    </a:cubicBezTo>
                    <a:cubicBezTo>
                      <a:pt x="0" y="67"/>
                      <a:pt x="0" y="67"/>
                      <a:pt x="0" y="66"/>
                    </a:cubicBezTo>
                    <a:cubicBezTo>
                      <a:pt x="0" y="65"/>
                      <a:pt x="1" y="64"/>
                      <a:pt x="1" y="63"/>
                    </a:cubicBezTo>
                    <a:cubicBezTo>
                      <a:pt x="1" y="61"/>
                      <a:pt x="1" y="58"/>
                      <a:pt x="2" y="56"/>
                    </a:cubicBezTo>
                    <a:cubicBezTo>
                      <a:pt x="2" y="54"/>
                      <a:pt x="2" y="53"/>
                      <a:pt x="3" y="52"/>
                    </a:cubicBezTo>
                    <a:cubicBezTo>
                      <a:pt x="3" y="50"/>
                      <a:pt x="4" y="49"/>
                      <a:pt x="4" y="48"/>
                    </a:cubicBezTo>
                    <a:cubicBezTo>
                      <a:pt x="5" y="45"/>
                      <a:pt x="6" y="42"/>
                      <a:pt x="8" y="39"/>
                    </a:cubicBezTo>
                    <a:cubicBezTo>
                      <a:pt x="9" y="36"/>
                      <a:pt x="11" y="33"/>
                      <a:pt x="13" y="31"/>
                    </a:cubicBezTo>
                    <a:cubicBezTo>
                      <a:pt x="15" y="28"/>
                      <a:pt x="17" y="25"/>
                      <a:pt x="19" y="22"/>
                    </a:cubicBezTo>
                    <a:cubicBezTo>
                      <a:pt x="22" y="20"/>
                      <a:pt x="24" y="17"/>
                      <a:pt x="27" y="15"/>
                    </a:cubicBezTo>
                    <a:cubicBezTo>
                      <a:pt x="30" y="13"/>
                      <a:pt x="32" y="11"/>
                      <a:pt x="35" y="10"/>
                    </a:cubicBezTo>
                    <a:cubicBezTo>
                      <a:pt x="38" y="8"/>
                      <a:pt x="41" y="6"/>
                      <a:pt x="44" y="5"/>
                    </a:cubicBezTo>
                    <a:cubicBezTo>
                      <a:pt x="45" y="5"/>
                      <a:pt x="47" y="4"/>
                      <a:pt x="48" y="4"/>
                    </a:cubicBezTo>
                    <a:cubicBezTo>
                      <a:pt x="49" y="3"/>
                      <a:pt x="51" y="3"/>
                      <a:pt x="52" y="3"/>
                    </a:cubicBezTo>
                    <a:cubicBezTo>
                      <a:pt x="54" y="2"/>
                      <a:pt x="57" y="1"/>
                      <a:pt x="59" y="1"/>
                    </a:cubicBezTo>
                    <a:cubicBezTo>
                      <a:pt x="60" y="1"/>
                      <a:pt x="61" y="1"/>
                      <a:pt x="62" y="1"/>
                    </a:cubicBezTo>
                    <a:cubicBezTo>
                      <a:pt x="63" y="0"/>
                      <a:pt x="64" y="0"/>
                      <a:pt x="64" y="0"/>
                    </a:cubicBezTo>
                    <a:cubicBezTo>
                      <a:pt x="67" y="0"/>
                      <a:pt x="69" y="0"/>
                      <a:pt x="69" y="0"/>
                    </a:cubicBezTo>
                    <a:cubicBezTo>
                      <a:pt x="74" y="0"/>
                      <a:pt x="79" y="3"/>
                      <a:pt x="79" y="9"/>
                    </a:cubicBezTo>
                    <a:cubicBezTo>
                      <a:pt x="80" y="14"/>
                      <a:pt x="76" y="18"/>
                      <a:pt x="71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9" y="19"/>
                      <a:pt x="68" y="19"/>
                      <a:pt x="66" y="19"/>
                    </a:cubicBezTo>
                    <a:cubicBezTo>
                      <a:pt x="65" y="19"/>
                      <a:pt x="64" y="19"/>
                      <a:pt x="64" y="19"/>
                    </a:cubicBezTo>
                    <a:cubicBezTo>
                      <a:pt x="63" y="19"/>
                      <a:pt x="62" y="19"/>
                      <a:pt x="61" y="19"/>
                    </a:cubicBezTo>
                    <a:cubicBezTo>
                      <a:pt x="60" y="19"/>
                      <a:pt x="58" y="19"/>
                      <a:pt x="56" y="20"/>
                    </a:cubicBezTo>
                    <a:cubicBezTo>
                      <a:pt x="55" y="20"/>
                      <a:pt x="54" y="20"/>
                      <a:pt x="53" y="20"/>
                    </a:cubicBezTo>
                    <a:cubicBezTo>
                      <a:pt x="52" y="21"/>
                      <a:pt x="51" y="21"/>
                      <a:pt x="50" y="21"/>
                    </a:cubicBezTo>
                    <a:cubicBezTo>
                      <a:pt x="48" y="22"/>
                      <a:pt x="46" y="23"/>
                      <a:pt x="43" y="24"/>
                    </a:cubicBezTo>
                    <a:cubicBezTo>
                      <a:pt x="41" y="25"/>
                      <a:pt x="39" y="27"/>
                      <a:pt x="37" y="28"/>
                    </a:cubicBezTo>
                    <a:cubicBezTo>
                      <a:pt x="34" y="30"/>
                      <a:pt x="32" y="32"/>
                      <a:pt x="30" y="33"/>
                    </a:cubicBezTo>
                    <a:cubicBezTo>
                      <a:pt x="28" y="35"/>
                      <a:pt x="26" y="37"/>
                      <a:pt x="25" y="39"/>
                    </a:cubicBezTo>
                    <a:cubicBezTo>
                      <a:pt x="23" y="41"/>
                      <a:pt x="22" y="44"/>
                      <a:pt x="20" y="46"/>
                    </a:cubicBezTo>
                    <a:cubicBezTo>
                      <a:pt x="19" y="48"/>
                      <a:pt x="18" y="50"/>
                      <a:pt x="17" y="53"/>
                    </a:cubicBezTo>
                    <a:cubicBezTo>
                      <a:pt x="17" y="54"/>
                      <a:pt x="16" y="55"/>
                      <a:pt x="16" y="56"/>
                    </a:cubicBezTo>
                    <a:cubicBezTo>
                      <a:pt x="15" y="57"/>
                      <a:pt x="15" y="58"/>
                      <a:pt x="15" y="59"/>
                    </a:cubicBezTo>
                    <a:cubicBezTo>
                      <a:pt x="14" y="61"/>
                      <a:pt x="14" y="63"/>
                      <a:pt x="14" y="64"/>
                    </a:cubicBezTo>
                    <a:cubicBezTo>
                      <a:pt x="13" y="65"/>
                      <a:pt x="13" y="66"/>
                      <a:pt x="13" y="66"/>
                    </a:cubicBezTo>
                    <a:cubicBezTo>
                      <a:pt x="13" y="67"/>
                      <a:pt x="13" y="68"/>
                      <a:pt x="13" y="69"/>
                    </a:cubicBezTo>
                    <a:cubicBezTo>
                      <a:pt x="13" y="71"/>
                      <a:pt x="13" y="73"/>
                      <a:pt x="13" y="73"/>
                    </a:cubicBezTo>
                    <a:cubicBezTo>
                      <a:pt x="12" y="76"/>
                      <a:pt x="9" y="79"/>
                      <a:pt x="6" y="79"/>
                    </a:cubicBezTo>
                    <a:cubicBezTo>
                      <a:pt x="3" y="78"/>
                      <a:pt x="0" y="76"/>
                      <a:pt x="0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/>
              </a:p>
            </p:txBody>
          </p:sp>
          <p:sp>
            <p:nvSpPr>
              <p:cNvPr id="56350" name="Freeform 27"/>
              <p:cNvSpPr>
                <a:spLocks noChangeArrowheads="1"/>
              </p:cNvSpPr>
              <p:nvPr/>
            </p:nvSpPr>
            <p:spPr bwMode="auto">
              <a:xfrm>
                <a:off x="2752775" y="1894041"/>
                <a:ext cx="55563" cy="84137"/>
              </a:xfrm>
              <a:custGeom>
                <a:avLst/>
                <a:gdLst>
                  <a:gd name="T0" fmla="*/ 2147483647 w 58"/>
                  <a:gd name="T1" fmla="*/ 2147483647 h 86"/>
                  <a:gd name="T2" fmla="*/ 2147483647 w 58"/>
                  <a:gd name="T3" fmla="*/ 2147483647 h 86"/>
                  <a:gd name="T4" fmla="*/ 2147483647 w 58"/>
                  <a:gd name="T5" fmla="*/ 2147483647 h 86"/>
                  <a:gd name="T6" fmla="*/ 2147483647 w 58"/>
                  <a:gd name="T7" fmla="*/ 2147483647 h 86"/>
                  <a:gd name="T8" fmla="*/ 2147483647 w 58"/>
                  <a:gd name="T9" fmla="*/ 2147483647 h 86"/>
                  <a:gd name="T10" fmla="*/ 2147483647 w 58"/>
                  <a:gd name="T11" fmla="*/ 936086651 h 86"/>
                  <a:gd name="T12" fmla="*/ 2147483647 w 58"/>
                  <a:gd name="T13" fmla="*/ 2147483647 h 8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86"/>
                  <a:gd name="T23" fmla="*/ 58 w 58"/>
                  <a:gd name="T24" fmla="*/ 86 h 8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86">
                    <a:moveTo>
                      <a:pt x="52" y="46"/>
                    </a:moveTo>
                    <a:cubicBezTo>
                      <a:pt x="58" y="64"/>
                      <a:pt x="49" y="80"/>
                      <a:pt x="44" y="85"/>
                    </a:cubicBezTo>
                    <a:cubicBezTo>
                      <a:pt x="43" y="85"/>
                      <a:pt x="42" y="86"/>
                      <a:pt x="41" y="86"/>
                    </a:cubicBezTo>
                    <a:cubicBezTo>
                      <a:pt x="34" y="85"/>
                      <a:pt x="11" y="79"/>
                      <a:pt x="5" y="62"/>
                    </a:cubicBezTo>
                    <a:cubicBezTo>
                      <a:pt x="0" y="45"/>
                      <a:pt x="9" y="15"/>
                      <a:pt x="13" y="3"/>
                    </a:cubicBezTo>
                    <a:cubicBezTo>
                      <a:pt x="13" y="1"/>
                      <a:pt x="16" y="0"/>
                      <a:pt x="18" y="1"/>
                    </a:cubicBezTo>
                    <a:cubicBezTo>
                      <a:pt x="28" y="8"/>
                      <a:pt x="47" y="29"/>
                      <a:pt x="52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/>
              </a:p>
            </p:txBody>
          </p:sp>
          <p:sp>
            <p:nvSpPr>
              <p:cNvPr id="56351" name="Freeform 28"/>
              <p:cNvSpPr>
                <a:spLocks noEditPoints="1"/>
              </p:cNvSpPr>
              <p:nvPr/>
            </p:nvSpPr>
            <p:spPr bwMode="auto">
              <a:xfrm>
                <a:off x="2667050" y="1997229"/>
                <a:ext cx="290513" cy="263525"/>
              </a:xfrm>
              <a:custGeom>
                <a:avLst/>
                <a:gdLst>
                  <a:gd name="T0" fmla="*/ 2147483647 w 301"/>
                  <a:gd name="T1" fmla="*/ 2147483647 h 274"/>
                  <a:gd name="T2" fmla="*/ 2147483647 w 301"/>
                  <a:gd name="T3" fmla="*/ 2147483647 h 274"/>
                  <a:gd name="T4" fmla="*/ 2147483647 w 301"/>
                  <a:gd name="T5" fmla="*/ 1779702311 h 274"/>
                  <a:gd name="T6" fmla="*/ 2147483647 w 301"/>
                  <a:gd name="T7" fmla="*/ 2147483647 h 274"/>
                  <a:gd name="T8" fmla="*/ 2147483647 w 301"/>
                  <a:gd name="T9" fmla="*/ 1779702311 h 274"/>
                  <a:gd name="T10" fmla="*/ 2147483647 w 301"/>
                  <a:gd name="T11" fmla="*/ 2147483647 h 274"/>
                  <a:gd name="T12" fmla="*/ 2147483647 w 301"/>
                  <a:gd name="T13" fmla="*/ 2147483647 h 274"/>
                  <a:gd name="T14" fmla="*/ 0 w 301"/>
                  <a:gd name="T15" fmla="*/ 2147483647 h 274"/>
                  <a:gd name="T16" fmla="*/ 2147483647 w 301"/>
                  <a:gd name="T17" fmla="*/ 2147483647 h 274"/>
                  <a:gd name="T18" fmla="*/ 2147483647 w 301"/>
                  <a:gd name="T19" fmla="*/ 2147483647 h 274"/>
                  <a:gd name="T20" fmla="*/ 2147483647 w 301"/>
                  <a:gd name="T21" fmla="*/ 2147483647 h 274"/>
                  <a:gd name="T22" fmla="*/ 2147483647 w 301"/>
                  <a:gd name="T23" fmla="*/ 2147483647 h 274"/>
                  <a:gd name="T24" fmla="*/ 2147483647 w 301"/>
                  <a:gd name="T25" fmla="*/ 2147483647 h 274"/>
                  <a:gd name="T26" fmla="*/ 2147483647 w 301"/>
                  <a:gd name="T27" fmla="*/ 2147483647 h 274"/>
                  <a:gd name="T28" fmla="*/ 2147483647 w 301"/>
                  <a:gd name="T29" fmla="*/ 2147483647 h 274"/>
                  <a:gd name="T30" fmla="*/ 2147483647 w 301"/>
                  <a:gd name="T31" fmla="*/ 2147483647 h 274"/>
                  <a:gd name="T32" fmla="*/ 2147483647 w 301"/>
                  <a:gd name="T33" fmla="*/ 2147483647 h 274"/>
                  <a:gd name="T34" fmla="*/ 2147483647 w 301"/>
                  <a:gd name="T35" fmla="*/ 2147483647 h 274"/>
                  <a:gd name="T36" fmla="*/ 2147483647 w 301"/>
                  <a:gd name="T37" fmla="*/ 2147483647 h 274"/>
                  <a:gd name="T38" fmla="*/ 2147483647 w 301"/>
                  <a:gd name="T39" fmla="*/ 2147483647 h 274"/>
                  <a:gd name="T40" fmla="*/ 2147483647 w 301"/>
                  <a:gd name="T41" fmla="*/ 2147483647 h 274"/>
                  <a:gd name="T42" fmla="*/ 2147483647 w 301"/>
                  <a:gd name="T43" fmla="*/ 2147483647 h 27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01"/>
                  <a:gd name="T67" fmla="*/ 0 h 274"/>
                  <a:gd name="T68" fmla="*/ 301 w 301"/>
                  <a:gd name="T69" fmla="*/ 274 h 27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01" h="274">
                    <a:moveTo>
                      <a:pt x="289" y="69"/>
                    </a:moveTo>
                    <a:cubicBezTo>
                      <a:pt x="282" y="51"/>
                      <a:pt x="271" y="34"/>
                      <a:pt x="257" y="21"/>
                    </a:cubicBezTo>
                    <a:cubicBezTo>
                      <a:pt x="243" y="7"/>
                      <a:pt x="221" y="0"/>
                      <a:pt x="203" y="2"/>
                    </a:cubicBezTo>
                    <a:cubicBezTo>
                      <a:pt x="185" y="5"/>
                      <a:pt x="171" y="17"/>
                      <a:pt x="150" y="17"/>
                    </a:cubicBezTo>
                    <a:cubicBezTo>
                      <a:pt x="130" y="17"/>
                      <a:pt x="116" y="5"/>
                      <a:pt x="98" y="2"/>
                    </a:cubicBezTo>
                    <a:cubicBezTo>
                      <a:pt x="80" y="0"/>
                      <a:pt x="57" y="7"/>
                      <a:pt x="44" y="21"/>
                    </a:cubicBezTo>
                    <a:cubicBezTo>
                      <a:pt x="30" y="34"/>
                      <a:pt x="19" y="51"/>
                      <a:pt x="11" y="69"/>
                    </a:cubicBezTo>
                    <a:cubicBezTo>
                      <a:pt x="4" y="87"/>
                      <a:pt x="0" y="107"/>
                      <a:pt x="0" y="127"/>
                    </a:cubicBezTo>
                    <a:cubicBezTo>
                      <a:pt x="0" y="148"/>
                      <a:pt x="4" y="168"/>
                      <a:pt x="11" y="186"/>
                    </a:cubicBezTo>
                    <a:cubicBezTo>
                      <a:pt x="19" y="204"/>
                      <a:pt x="30" y="220"/>
                      <a:pt x="44" y="234"/>
                    </a:cubicBezTo>
                    <a:cubicBezTo>
                      <a:pt x="57" y="248"/>
                      <a:pt x="74" y="259"/>
                      <a:pt x="92" y="266"/>
                    </a:cubicBezTo>
                    <a:cubicBezTo>
                      <a:pt x="110" y="274"/>
                      <a:pt x="130" y="257"/>
                      <a:pt x="150" y="257"/>
                    </a:cubicBezTo>
                    <a:cubicBezTo>
                      <a:pt x="171" y="257"/>
                      <a:pt x="191" y="274"/>
                      <a:pt x="209" y="266"/>
                    </a:cubicBezTo>
                    <a:cubicBezTo>
                      <a:pt x="227" y="259"/>
                      <a:pt x="243" y="248"/>
                      <a:pt x="257" y="234"/>
                    </a:cubicBezTo>
                    <a:cubicBezTo>
                      <a:pt x="271" y="220"/>
                      <a:pt x="282" y="204"/>
                      <a:pt x="289" y="186"/>
                    </a:cubicBezTo>
                    <a:cubicBezTo>
                      <a:pt x="297" y="168"/>
                      <a:pt x="301" y="148"/>
                      <a:pt x="301" y="127"/>
                    </a:cubicBezTo>
                    <a:cubicBezTo>
                      <a:pt x="301" y="107"/>
                      <a:pt x="297" y="87"/>
                      <a:pt x="289" y="69"/>
                    </a:cubicBezTo>
                    <a:close/>
                    <a:moveTo>
                      <a:pt x="78" y="208"/>
                    </a:moveTo>
                    <a:cubicBezTo>
                      <a:pt x="78" y="209"/>
                      <a:pt x="76" y="211"/>
                      <a:pt x="75" y="209"/>
                    </a:cubicBezTo>
                    <a:cubicBezTo>
                      <a:pt x="9" y="117"/>
                      <a:pt x="52" y="67"/>
                      <a:pt x="77" y="48"/>
                    </a:cubicBezTo>
                    <a:cubicBezTo>
                      <a:pt x="78" y="47"/>
                      <a:pt x="80" y="48"/>
                      <a:pt x="79" y="50"/>
                    </a:cubicBezTo>
                    <a:cubicBezTo>
                      <a:pt x="72" y="99"/>
                      <a:pt x="55" y="131"/>
                      <a:pt x="78" y="2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/>
              </a:p>
            </p:txBody>
          </p:sp>
        </p:grpSp>
        <p:grpSp>
          <p:nvGrpSpPr>
            <p:cNvPr id="56338" name="组合 53"/>
            <p:cNvGrpSpPr>
              <a:grpSpLocks/>
            </p:cNvGrpSpPr>
            <p:nvPr/>
          </p:nvGrpSpPr>
          <p:grpSpPr bwMode="auto">
            <a:xfrm>
              <a:off x="832619" y="3105704"/>
              <a:ext cx="404807" cy="404807"/>
              <a:chOff x="2540049" y="1801965"/>
              <a:chExt cx="546100" cy="546100"/>
            </a:xfrm>
          </p:grpSpPr>
          <p:sp>
            <p:nvSpPr>
              <p:cNvPr id="56344" name="Oval 14"/>
              <p:cNvSpPr>
                <a:spLocks noChangeArrowheads="1"/>
              </p:cNvSpPr>
              <p:nvPr/>
            </p:nvSpPr>
            <p:spPr bwMode="auto">
              <a:xfrm>
                <a:off x="2540049" y="1801965"/>
                <a:ext cx="546100" cy="546100"/>
              </a:xfrm>
              <a:prstGeom prst="ellipse">
                <a:avLst/>
              </a:prstGeom>
              <a:solidFill>
                <a:srgbClr val="40B0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/>
              </a:p>
            </p:txBody>
          </p:sp>
          <p:sp>
            <p:nvSpPr>
              <p:cNvPr id="56345" name="Freeform 26"/>
              <p:cNvSpPr>
                <a:spLocks noChangeArrowheads="1"/>
              </p:cNvSpPr>
              <p:nvPr/>
            </p:nvSpPr>
            <p:spPr bwMode="auto">
              <a:xfrm>
                <a:off x="2806749" y="1924203"/>
                <a:ext cx="76200" cy="76200"/>
              </a:xfrm>
              <a:custGeom>
                <a:avLst/>
                <a:gdLst>
                  <a:gd name="T0" fmla="*/ 0 w 80"/>
                  <a:gd name="T1" fmla="*/ 2147483647 h 79"/>
                  <a:gd name="T2" fmla="*/ 0 w 80"/>
                  <a:gd name="T3" fmla="*/ 2147483647 h 79"/>
                  <a:gd name="T4" fmla="*/ 0 w 80"/>
                  <a:gd name="T5" fmla="*/ 2147483647 h 79"/>
                  <a:gd name="T6" fmla="*/ 864614638 w 80"/>
                  <a:gd name="T7" fmla="*/ 2147483647 h 79"/>
                  <a:gd name="T8" fmla="*/ 1728322497 w 80"/>
                  <a:gd name="T9" fmla="*/ 2147483647 h 79"/>
                  <a:gd name="T10" fmla="*/ 2147483647 w 80"/>
                  <a:gd name="T11" fmla="*/ 2147483647 h 79"/>
                  <a:gd name="T12" fmla="*/ 2147483647 w 80"/>
                  <a:gd name="T13" fmla="*/ 2147483647 h 79"/>
                  <a:gd name="T14" fmla="*/ 2147483647 w 80"/>
                  <a:gd name="T15" fmla="*/ 2147483647 h 79"/>
                  <a:gd name="T16" fmla="*/ 2147483647 w 80"/>
                  <a:gd name="T17" fmla="*/ 2147483647 h 79"/>
                  <a:gd name="T18" fmla="*/ 2147483647 w 80"/>
                  <a:gd name="T19" fmla="*/ 2147483647 h 79"/>
                  <a:gd name="T20" fmla="*/ 2147483647 w 80"/>
                  <a:gd name="T21" fmla="*/ 2147483647 h 79"/>
                  <a:gd name="T22" fmla="*/ 2147483647 w 80"/>
                  <a:gd name="T23" fmla="*/ 2147483647 h 79"/>
                  <a:gd name="T24" fmla="*/ 2147483647 w 80"/>
                  <a:gd name="T25" fmla="*/ 2147483647 h 79"/>
                  <a:gd name="T26" fmla="*/ 2147483647 w 80"/>
                  <a:gd name="T27" fmla="*/ 2147483647 h 79"/>
                  <a:gd name="T28" fmla="*/ 2147483647 w 80"/>
                  <a:gd name="T29" fmla="*/ 2147483647 h 79"/>
                  <a:gd name="T30" fmla="*/ 2147483647 w 80"/>
                  <a:gd name="T31" fmla="*/ 897806621 h 79"/>
                  <a:gd name="T32" fmla="*/ 2147483647 w 80"/>
                  <a:gd name="T33" fmla="*/ 897806621 h 79"/>
                  <a:gd name="T34" fmla="*/ 2147483647 w 80"/>
                  <a:gd name="T35" fmla="*/ 0 h 79"/>
                  <a:gd name="T36" fmla="*/ 2147483647 w 80"/>
                  <a:gd name="T37" fmla="*/ 0 h 79"/>
                  <a:gd name="T38" fmla="*/ 2147483647 w 80"/>
                  <a:gd name="T39" fmla="*/ 2147483647 h 79"/>
                  <a:gd name="T40" fmla="*/ 2147483647 w 80"/>
                  <a:gd name="T41" fmla="*/ 2147483647 h 79"/>
                  <a:gd name="T42" fmla="*/ 2147483647 w 80"/>
                  <a:gd name="T43" fmla="*/ 2147483647 h 79"/>
                  <a:gd name="T44" fmla="*/ 2147483647 w 80"/>
                  <a:gd name="T45" fmla="*/ 2147483647 h 79"/>
                  <a:gd name="T46" fmla="*/ 2147483647 w 80"/>
                  <a:gd name="T47" fmla="*/ 2147483647 h 79"/>
                  <a:gd name="T48" fmla="*/ 2147483647 w 80"/>
                  <a:gd name="T49" fmla="*/ 2147483647 h 79"/>
                  <a:gd name="T50" fmla="*/ 2147483647 w 80"/>
                  <a:gd name="T51" fmla="*/ 2147483647 h 79"/>
                  <a:gd name="T52" fmla="*/ 2147483647 w 80"/>
                  <a:gd name="T53" fmla="*/ 2147483647 h 79"/>
                  <a:gd name="T54" fmla="*/ 2147483647 w 80"/>
                  <a:gd name="T55" fmla="*/ 2147483647 h 79"/>
                  <a:gd name="T56" fmla="*/ 2147483647 w 80"/>
                  <a:gd name="T57" fmla="*/ 2147483647 h 79"/>
                  <a:gd name="T58" fmla="*/ 2147483647 w 80"/>
                  <a:gd name="T59" fmla="*/ 2147483647 h 79"/>
                  <a:gd name="T60" fmla="*/ 2147483647 w 80"/>
                  <a:gd name="T61" fmla="*/ 2147483647 h 79"/>
                  <a:gd name="T62" fmla="*/ 2147483647 w 80"/>
                  <a:gd name="T63" fmla="*/ 2147483647 h 79"/>
                  <a:gd name="T64" fmla="*/ 2147483647 w 80"/>
                  <a:gd name="T65" fmla="*/ 2147483647 h 79"/>
                  <a:gd name="T66" fmla="*/ 2147483647 w 80"/>
                  <a:gd name="T67" fmla="*/ 2147483647 h 79"/>
                  <a:gd name="T68" fmla="*/ 2147483647 w 80"/>
                  <a:gd name="T69" fmla="*/ 2147483647 h 79"/>
                  <a:gd name="T70" fmla="*/ 2147483647 w 80"/>
                  <a:gd name="T71" fmla="*/ 2147483647 h 79"/>
                  <a:gd name="T72" fmla="*/ 2147483647 w 80"/>
                  <a:gd name="T73" fmla="*/ 2147483647 h 79"/>
                  <a:gd name="T74" fmla="*/ 2147483647 w 80"/>
                  <a:gd name="T75" fmla="*/ 2147483647 h 79"/>
                  <a:gd name="T76" fmla="*/ 2147483647 w 80"/>
                  <a:gd name="T77" fmla="*/ 2147483647 h 79"/>
                  <a:gd name="T78" fmla="*/ 2147483647 w 80"/>
                  <a:gd name="T79" fmla="*/ 2147483647 h 79"/>
                  <a:gd name="T80" fmla="*/ 2147483647 w 80"/>
                  <a:gd name="T81" fmla="*/ 2147483647 h 79"/>
                  <a:gd name="T82" fmla="*/ 2147483647 w 80"/>
                  <a:gd name="T83" fmla="*/ 2147483647 h 79"/>
                  <a:gd name="T84" fmla="*/ 0 w 80"/>
                  <a:gd name="T85" fmla="*/ 2147483647 h 7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80"/>
                  <a:gd name="T130" fmla="*/ 0 h 79"/>
                  <a:gd name="T131" fmla="*/ 80 w 80"/>
                  <a:gd name="T132" fmla="*/ 79 h 7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80" h="79">
                    <a:moveTo>
                      <a:pt x="0" y="72"/>
                    </a:moveTo>
                    <a:cubicBezTo>
                      <a:pt x="0" y="72"/>
                      <a:pt x="0" y="71"/>
                      <a:pt x="0" y="68"/>
                    </a:cubicBezTo>
                    <a:cubicBezTo>
                      <a:pt x="0" y="67"/>
                      <a:pt x="0" y="67"/>
                      <a:pt x="0" y="66"/>
                    </a:cubicBezTo>
                    <a:cubicBezTo>
                      <a:pt x="0" y="65"/>
                      <a:pt x="1" y="64"/>
                      <a:pt x="1" y="63"/>
                    </a:cubicBezTo>
                    <a:cubicBezTo>
                      <a:pt x="1" y="61"/>
                      <a:pt x="1" y="58"/>
                      <a:pt x="2" y="56"/>
                    </a:cubicBezTo>
                    <a:cubicBezTo>
                      <a:pt x="2" y="54"/>
                      <a:pt x="2" y="53"/>
                      <a:pt x="3" y="52"/>
                    </a:cubicBezTo>
                    <a:cubicBezTo>
                      <a:pt x="3" y="50"/>
                      <a:pt x="4" y="49"/>
                      <a:pt x="4" y="48"/>
                    </a:cubicBezTo>
                    <a:cubicBezTo>
                      <a:pt x="5" y="45"/>
                      <a:pt x="6" y="42"/>
                      <a:pt x="8" y="39"/>
                    </a:cubicBezTo>
                    <a:cubicBezTo>
                      <a:pt x="9" y="36"/>
                      <a:pt x="11" y="33"/>
                      <a:pt x="13" y="31"/>
                    </a:cubicBezTo>
                    <a:cubicBezTo>
                      <a:pt x="15" y="28"/>
                      <a:pt x="17" y="25"/>
                      <a:pt x="19" y="22"/>
                    </a:cubicBezTo>
                    <a:cubicBezTo>
                      <a:pt x="22" y="20"/>
                      <a:pt x="24" y="17"/>
                      <a:pt x="27" y="15"/>
                    </a:cubicBezTo>
                    <a:cubicBezTo>
                      <a:pt x="30" y="13"/>
                      <a:pt x="32" y="11"/>
                      <a:pt x="35" y="10"/>
                    </a:cubicBezTo>
                    <a:cubicBezTo>
                      <a:pt x="38" y="8"/>
                      <a:pt x="41" y="6"/>
                      <a:pt x="44" y="5"/>
                    </a:cubicBezTo>
                    <a:cubicBezTo>
                      <a:pt x="45" y="5"/>
                      <a:pt x="47" y="4"/>
                      <a:pt x="48" y="4"/>
                    </a:cubicBezTo>
                    <a:cubicBezTo>
                      <a:pt x="49" y="3"/>
                      <a:pt x="51" y="3"/>
                      <a:pt x="52" y="3"/>
                    </a:cubicBezTo>
                    <a:cubicBezTo>
                      <a:pt x="54" y="2"/>
                      <a:pt x="57" y="1"/>
                      <a:pt x="59" y="1"/>
                    </a:cubicBezTo>
                    <a:cubicBezTo>
                      <a:pt x="60" y="1"/>
                      <a:pt x="61" y="1"/>
                      <a:pt x="62" y="1"/>
                    </a:cubicBezTo>
                    <a:cubicBezTo>
                      <a:pt x="63" y="0"/>
                      <a:pt x="64" y="0"/>
                      <a:pt x="64" y="0"/>
                    </a:cubicBezTo>
                    <a:cubicBezTo>
                      <a:pt x="67" y="0"/>
                      <a:pt x="69" y="0"/>
                      <a:pt x="69" y="0"/>
                    </a:cubicBezTo>
                    <a:cubicBezTo>
                      <a:pt x="74" y="0"/>
                      <a:pt x="79" y="3"/>
                      <a:pt x="79" y="9"/>
                    </a:cubicBezTo>
                    <a:cubicBezTo>
                      <a:pt x="80" y="14"/>
                      <a:pt x="76" y="18"/>
                      <a:pt x="71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9" y="19"/>
                      <a:pt x="68" y="19"/>
                      <a:pt x="66" y="19"/>
                    </a:cubicBezTo>
                    <a:cubicBezTo>
                      <a:pt x="65" y="19"/>
                      <a:pt x="64" y="19"/>
                      <a:pt x="64" y="19"/>
                    </a:cubicBezTo>
                    <a:cubicBezTo>
                      <a:pt x="63" y="19"/>
                      <a:pt x="62" y="19"/>
                      <a:pt x="61" y="19"/>
                    </a:cubicBezTo>
                    <a:cubicBezTo>
                      <a:pt x="60" y="19"/>
                      <a:pt x="58" y="19"/>
                      <a:pt x="56" y="20"/>
                    </a:cubicBezTo>
                    <a:cubicBezTo>
                      <a:pt x="55" y="20"/>
                      <a:pt x="54" y="20"/>
                      <a:pt x="53" y="20"/>
                    </a:cubicBezTo>
                    <a:cubicBezTo>
                      <a:pt x="52" y="21"/>
                      <a:pt x="51" y="21"/>
                      <a:pt x="50" y="21"/>
                    </a:cubicBezTo>
                    <a:cubicBezTo>
                      <a:pt x="48" y="22"/>
                      <a:pt x="46" y="23"/>
                      <a:pt x="43" y="24"/>
                    </a:cubicBezTo>
                    <a:cubicBezTo>
                      <a:pt x="41" y="25"/>
                      <a:pt x="39" y="27"/>
                      <a:pt x="37" y="28"/>
                    </a:cubicBezTo>
                    <a:cubicBezTo>
                      <a:pt x="34" y="30"/>
                      <a:pt x="32" y="32"/>
                      <a:pt x="30" y="33"/>
                    </a:cubicBezTo>
                    <a:cubicBezTo>
                      <a:pt x="28" y="35"/>
                      <a:pt x="26" y="37"/>
                      <a:pt x="25" y="39"/>
                    </a:cubicBezTo>
                    <a:cubicBezTo>
                      <a:pt x="23" y="41"/>
                      <a:pt x="22" y="44"/>
                      <a:pt x="20" y="46"/>
                    </a:cubicBezTo>
                    <a:cubicBezTo>
                      <a:pt x="19" y="48"/>
                      <a:pt x="18" y="50"/>
                      <a:pt x="17" y="53"/>
                    </a:cubicBezTo>
                    <a:cubicBezTo>
                      <a:pt x="17" y="54"/>
                      <a:pt x="16" y="55"/>
                      <a:pt x="16" y="56"/>
                    </a:cubicBezTo>
                    <a:cubicBezTo>
                      <a:pt x="15" y="57"/>
                      <a:pt x="15" y="58"/>
                      <a:pt x="15" y="59"/>
                    </a:cubicBezTo>
                    <a:cubicBezTo>
                      <a:pt x="14" y="61"/>
                      <a:pt x="14" y="63"/>
                      <a:pt x="14" y="64"/>
                    </a:cubicBezTo>
                    <a:cubicBezTo>
                      <a:pt x="13" y="65"/>
                      <a:pt x="13" y="66"/>
                      <a:pt x="13" y="66"/>
                    </a:cubicBezTo>
                    <a:cubicBezTo>
                      <a:pt x="13" y="67"/>
                      <a:pt x="13" y="68"/>
                      <a:pt x="13" y="69"/>
                    </a:cubicBezTo>
                    <a:cubicBezTo>
                      <a:pt x="13" y="71"/>
                      <a:pt x="13" y="73"/>
                      <a:pt x="13" y="73"/>
                    </a:cubicBezTo>
                    <a:cubicBezTo>
                      <a:pt x="12" y="76"/>
                      <a:pt x="9" y="79"/>
                      <a:pt x="6" y="79"/>
                    </a:cubicBezTo>
                    <a:cubicBezTo>
                      <a:pt x="3" y="78"/>
                      <a:pt x="0" y="76"/>
                      <a:pt x="0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/>
              </a:p>
            </p:txBody>
          </p:sp>
          <p:sp>
            <p:nvSpPr>
              <p:cNvPr id="56346" name="Freeform 27"/>
              <p:cNvSpPr>
                <a:spLocks noChangeArrowheads="1"/>
              </p:cNvSpPr>
              <p:nvPr/>
            </p:nvSpPr>
            <p:spPr bwMode="auto">
              <a:xfrm>
                <a:off x="2752775" y="1894041"/>
                <a:ext cx="55563" cy="84137"/>
              </a:xfrm>
              <a:custGeom>
                <a:avLst/>
                <a:gdLst>
                  <a:gd name="T0" fmla="*/ 2147483647 w 58"/>
                  <a:gd name="T1" fmla="*/ 2147483647 h 86"/>
                  <a:gd name="T2" fmla="*/ 2147483647 w 58"/>
                  <a:gd name="T3" fmla="*/ 2147483647 h 86"/>
                  <a:gd name="T4" fmla="*/ 2147483647 w 58"/>
                  <a:gd name="T5" fmla="*/ 2147483647 h 86"/>
                  <a:gd name="T6" fmla="*/ 2147483647 w 58"/>
                  <a:gd name="T7" fmla="*/ 2147483647 h 86"/>
                  <a:gd name="T8" fmla="*/ 2147483647 w 58"/>
                  <a:gd name="T9" fmla="*/ 2147483647 h 86"/>
                  <a:gd name="T10" fmla="*/ 2147483647 w 58"/>
                  <a:gd name="T11" fmla="*/ 936086651 h 86"/>
                  <a:gd name="T12" fmla="*/ 2147483647 w 58"/>
                  <a:gd name="T13" fmla="*/ 2147483647 h 8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86"/>
                  <a:gd name="T23" fmla="*/ 58 w 58"/>
                  <a:gd name="T24" fmla="*/ 86 h 8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86">
                    <a:moveTo>
                      <a:pt x="52" y="46"/>
                    </a:moveTo>
                    <a:cubicBezTo>
                      <a:pt x="58" y="64"/>
                      <a:pt x="49" y="80"/>
                      <a:pt x="44" y="85"/>
                    </a:cubicBezTo>
                    <a:cubicBezTo>
                      <a:pt x="43" y="85"/>
                      <a:pt x="42" y="86"/>
                      <a:pt x="41" y="86"/>
                    </a:cubicBezTo>
                    <a:cubicBezTo>
                      <a:pt x="34" y="85"/>
                      <a:pt x="11" y="79"/>
                      <a:pt x="5" y="62"/>
                    </a:cubicBezTo>
                    <a:cubicBezTo>
                      <a:pt x="0" y="45"/>
                      <a:pt x="9" y="15"/>
                      <a:pt x="13" y="3"/>
                    </a:cubicBezTo>
                    <a:cubicBezTo>
                      <a:pt x="13" y="1"/>
                      <a:pt x="16" y="0"/>
                      <a:pt x="18" y="1"/>
                    </a:cubicBezTo>
                    <a:cubicBezTo>
                      <a:pt x="28" y="8"/>
                      <a:pt x="47" y="29"/>
                      <a:pt x="52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/>
              </a:p>
            </p:txBody>
          </p:sp>
          <p:sp>
            <p:nvSpPr>
              <p:cNvPr id="56347" name="Freeform 28"/>
              <p:cNvSpPr>
                <a:spLocks noEditPoints="1"/>
              </p:cNvSpPr>
              <p:nvPr/>
            </p:nvSpPr>
            <p:spPr bwMode="auto">
              <a:xfrm>
                <a:off x="2667050" y="1997229"/>
                <a:ext cx="290513" cy="263525"/>
              </a:xfrm>
              <a:custGeom>
                <a:avLst/>
                <a:gdLst>
                  <a:gd name="T0" fmla="*/ 2147483647 w 301"/>
                  <a:gd name="T1" fmla="*/ 2147483647 h 274"/>
                  <a:gd name="T2" fmla="*/ 2147483647 w 301"/>
                  <a:gd name="T3" fmla="*/ 2147483647 h 274"/>
                  <a:gd name="T4" fmla="*/ 2147483647 w 301"/>
                  <a:gd name="T5" fmla="*/ 1779702311 h 274"/>
                  <a:gd name="T6" fmla="*/ 2147483647 w 301"/>
                  <a:gd name="T7" fmla="*/ 2147483647 h 274"/>
                  <a:gd name="T8" fmla="*/ 2147483647 w 301"/>
                  <a:gd name="T9" fmla="*/ 1779702311 h 274"/>
                  <a:gd name="T10" fmla="*/ 2147483647 w 301"/>
                  <a:gd name="T11" fmla="*/ 2147483647 h 274"/>
                  <a:gd name="T12" fmla="*/ 2147483647 w 301"/>
                  <a:gd name="T13" fmla="*/ 2147483647 h 274"/>
                  <a:gd name="T14" fmla="*/ 0 w 301"/>
                  <a:gd name="T15" fmla="*/ 2147483647 h 274"/>
                  <a:gd name="T16" fmla="*/ 2147483647 w 301"/>
                  <a:gd name="T17" fmla="*/ 2147483647 h 274"/>
                  <a:gd name="T18" fmla="*/ 2147483647 w 301"/>
                  <a:gd name="T19" fmla="*/ 2147483647 h 274"/>
                  <a:gd name="T20" fmla="*/ 2147483647 w 301"/>
                  <a:gd name="T21" fmla="*/ 2147483647 h 274"/>
                  <a:gd name="T22" fmla="*/ 2147483647 w 301"/>
                  <a:gd name="T23" fmla="*/ 2147483647 h 274"/>
                  <a:gd name="T24" fmla="*/ 2147483647 w 301"/>
                  <a:gd name="T25" fmla="*/ 2147483647 h 274"/>
                  <a:gd name="T26" fmla="*/ 2147483647 w 301"/>
                  <a:gd name="T27" fmla="*/ 2147483647 h 274"/>
                  <a:gd name="T28" fmla="*/ 2147483647 w 301"/>
                  <a:gd name="T29" fmla="*/ 2147483647 h 274"/>
                  <a:gd name="T30" fmla="*/ 2147483647 w 301"/>
                  <a:gd name="T31" fmla="*/ 2147483647 h 274"/>
                  <a:gd name="T32" fmla="*/ 2147483647 w 301"/>
                  <a:gd name="T33" fmla="*/ 2147483647 h 274"/>
                  <a:gd name="T34" fmla="*/ 2147483647 w 301"/>
                  <a:gd name="T35" fmla="*/ 2147483647 h 274"/>
                  <a:gd name="T36" fmla="*/ 2147483647 w 301"/>
                  <a:gd name="T37" fmla="*/ 2147483647 h 274"/>
                  <a:gd name="T38" fmla="*/ 2147483647 w 301"/>
                  <a:gd name="T39" fmla="*/ 2147483647 h 274"/>
                  <a:gd name="T40" fmla="*/ 2147483647 w 301"/>
                  <a:gd name="T41" fmla="*/ 2147483647 h 274"/>
                  <a:gd name="T42" fmla="*/ 2147483647 w 301"/>
                  <a:gd name="T43" fmla="*/ 2147483647 h 27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01"/>
                  <a:gd name="T67" fmla="*/ 0 h 274"/>
                  <a:gd name="T68" fmla="*/ 301 w 301"/>
                  <a:gd name="T69" fmla="*/ 274 h 27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01" h="274">
                    <a:moveTo>
                      <a:pt x="289" y="69"/>
                    </a:moveTo>
                    <a:cubicBezTo>
                      <a:pt x="282" y="51"/>
                      <a:pt x="271" y="34"/>
                      <a:pt x="257" y="21"/>
                    </a:cubicBezTo>
                    <a:cubicBezTo>
                      <a:pt x="243" y="7"/>
                      <a:pt x="221" y="0"/>
                      <a:pt x="203" y="2"/>
                    </a:cubicBezTo>
                    <a:cubicBezTo>
                      <a:pt x="185" y="5"/>
                      <a:pt x="171" y="17"/>
                      <a:pt x="150" y="17"/>
                    </a:cubicBezTo>
                    <a:cubicBezTo>
                      <a:pt x="130" y="17"/>
                      <a:pt x="116" y="5"/>
                      <a:pt x="98" y="2"/>
                    </a:cubicBezTo>
                    <a:cubicBezTo>
                      <a:pt x="80" y="0"/>
                      <a:pt x="57" y="7"/>
                      <a:pt x="44" y="21"/>
                    </a:cubicBezTo>
                    <a:cubicBezTo>
                      <a:pt x="30" y="34"/>
                      <a:pt x="19" y="51"/>
                      <a:pt x="11" y="69"/>
                    </a:cubicBezTo>
                    <a:cubicBezTo>
                      <a:pt x="4" y="87"/>
                      <a:pt x="0" y="107"/>
                      <a:pt x="0" y="127"/>
                    </a:cubicBezTo>
                    <a:cubicBezTo>
                      <a:pt x="0" y="148"/>
                      <a:pt x="4" y="168"/>
                      <a:pt x="11" y="186"/>
                    </a:cubicBezTo>
                    <a:cubicBezTo>
                      <a:pt x="19" y="204"/>
                      <a:pt x="30" y="220"/>
                      <a:pt x="44" y="234"/>
                    </a:cubicBezTo>
                    <a:cubicBezTo>
                      <a:pt x="57" y="248"/>
                      <a:pt x="74" y="259"/>
                      <a:pt x="92" y="266"/>
                    </a:cubicBezTo>
                    <a:cubicBezTo>
                      <a:pt x="110" y="274"/>
                      <a:pt x="130" y="257"/>
                      <a:pt x="150" y="257"/>
                    </a:cubicBezTo>
                    <a:cubicBezTo>
                      <a:pt x="171" y="257"/>
                      <a:pt x="191" y="274"/>
                      <a:pt x="209" y="266"/>
                    </a:cubicBezTo>
                    <a:cubicBezTo>
                      <a:pt x="227" y="259"/>
                      <a:pt x="243" y="248"/>
                      <a:pt x="257" y="234"/>
                    </a:cubicBezTo>
                    <a:cubicBezTo>
                      <a:pt x="271" y="220"/>
                      <a:pt x="282" y="204"/>
                      <a:pt x="289" y="186"/>
                    </a:cubicBezTo>
                    <a:cubicBezTo>
                      <a:pt x="297" y="168"/>
                      <a:pt x="301" y="148"/>
                      <a:pt x="301" y="127"/>
                    </a:cubicBezTo>
                    <a:cubicBezTo>
                      <a:pt x="301" y="107"/>
                      <a:pt x="297" y="87"/>
                      <a:pt x="289" y="69"/>
                    </a:cubicBezTo>
                    <a:close/>
                    <a:moveTo>
                      <a:pt x="78" y="208"/>
                    </a:moveTo>
                    <a:cubicBezTo>
                      <a:pt x="78" y="209"/>
                      <a:pt x="76" y="211"/>
                      <a:pt x="75" y="209"/>
                    </a:cubicBezTo>
                    <a:cubicBezTo>
                      <a:pt x="9" y="117"/>
                      <a:pt x="52" y="67"/>
                      <a:pt x="77" y="48"/>
                    </a:cubicBezTo>
                    <a:cubicBezTo>
                      <a:pt x="78" y="47"/>
                      <a:pt x="80" y="48"/>
                      <a:pt x="79" y="50"/>
                    </a:cubicBezTo>
                    <a:cubicBezTo>
                      <a:pt x="72" y="99"/>
                      <a:pt x="55" y="131"/>
                      <a:pt x="78" y="2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/>
              </a:p>
            </p:txBody>
          </p:sp>
        </p:grpSp>
        <p:grpSp>
          <p:nvGrpSpPr>
            <p:cNvPr id="56339" name="组合 58"/>
            <p:cNvGrpSpPr>
              <a:grpSpLocks/>
            </p:cNvGrpSpPr>
            <p:nvPr/>
          </p:nvGrpSpPr>
          <p:grpSpPr bwMode="auto">
            <a:xfrm>
              <a:off x="837124" y="3636881"/>
              <a:ext cx="404807" cy="404807"/>
              <a:chOff x="2540049" y="1801965"/>
              <a:chExt cx="546100" cy="546100"/>
            </a:xfrm>
          </p:grpSpPr>
          <p:sp>
            <p:nvSpPr>
              <p:cNvPr id="56340" name="Oval 14"/>
              <p:cNvSpPr>
                <a:spLocks noChangeArrowheads="1"/>
              </p:cNvSpPr>
              <p:nvPr/>
            </p:nvSpPr>
            <p:spPr bwMode="auto">
              <a:xfrm>
                <a:off x="2540049" y="1801965"/>
                <a:ext cx="546100" cy="546100"/>
              </a:xfrm>
              <a:prstGeom prst="ellipse">
                <a:avLst/>
              </a:prstGeom>
              <a:solidFill>
                <a:srgbClr val="92D0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/>
              </a:p>
            </p:txBody>
          </p:sp>
          <p:sp>
            <p:nvSpPr>
              <p:cNvPr id="56341" name="Freeform 26"/>
              <p:cNvSpPr>
                <a:spLocks noChangeArrowheads="1"/>
              </p:cNvSpPr>
              <p:nvPr/>
            </p:nvSpPr>
            <p:spPr bwMode="auto">
              <a:xfrm>
                <a:off x="2806749" y="1924203"/>
                <a:ext cx="76200" cy="76200"/>
              </a:xfrm>
              <a:custGeom>
                <a:avLst/>
                <a:gdLst>
                  <a:gd name="T0" fmla="*/ 0 w 80"/>
                  <a:gd name="T1" fmla="*/ 2147483647 h 79"/>
                  <a:gd name="T2" fmla="*/ 0 w 80"/>
                  <a:gd name="T3" fmla="*/ 2147483647 h 79"/>
                  <a:gd name="T4" fmla="*/ 0 w 80"/>
                  <a:gd name="T5" fmla="*/ 2147483647 h 79"/>
                  <a:gd name="T6" fmla="*/ 864614638 w 80"/>
                  <a:gd name="T7" fmla="*/ 2147483647 h 79"/>
                  <a:gd name="T8" fmla="*/ 1728322497 w 80"/>
                  <a:gd name="T9" fmla="*/ 2147483647 h 79"/>
                  <a:gd name="T10" fmla="*/ 2147483647 w 80"/>
                  <a:gd name="T11" fmla="*/ 2147483647 h 79"/>
                  <a:gd name="T12" fmla="*/ 2147483647 w 80"/>
                  <a:gd name="T13" fmla="*/ 2147483647 h 79"/>
                  <a:gd name="T14" fmla="*/ 2147483647 w 80"/>
                  <a:gd name="T15" fmla="*/ 2147483647 h 79"/>
                  <a:gd name="T16" fmla="*/ 2147483647 w 80"/>
                  <a:gd name="T17" fmla="*/ 2147483647 h 79"/>
                  <a:gd name="T18" fmla="*/ 2147483647 w 80"/>
                  <a:gd name="T19" fmla="*/ 2147483647 h 79"/>
                  <a:gd name="T20" fmla="*/ 2147483647 w 80"/>
                  <a:gd name="T21" fmla="*/ 2147483647 h 79"/>
                  <a:gd name="T22" fmla="*/ 2147483647 w 80"/>
                  <a:gd name="T23" fmla="*/ 2147483647 h 79"/>
                  <a:gd name="T24" fmla="*/ 2147483647 w 80"/>
                  <a:gd name="T25" fmla="*/ 2147483647 h 79"/>
                  <a:gd name="T26" fmla="*/ 2147483647 w 80"/>
                  <a:gd name="T27" fmla="*/ 2147483647 h 79"/>
                  <a:gd name="T28" fmla="*/ 2147483647 w 80"/>
                  <a:gd name="T29" fmla="*/ 2147483647 h 79"/>
                  <a:gd name="T30" fmla="*/ 2147483647 w 80"/>
                  <a:gd name="T31" fmla="*/ 897806621 h 79"/>
                  <a:gd name="T32" fmla="*/ 2147483647 w 80"/>
                  <a:gd name="T33" fmla="*/ 897806621 h 79"/>
                  <a:gd name="T34" fmla="*/ 2147483647 w 80"/>
                  <a:gd name="T35" fmla="*/ 0 h 79"/>
                  <a:gd name="T36" fmla="*/ 2147483647 w 80"/>
                  <a:gd name="T37" fmla="*/ 0 h 79"/>
                  <a:gd name="T38" fmla="*/ 2147483647 w 80"/>
                  <a:gd name="T39" fmla="*/ 2147483647 h 79"/>
                  <a:gd name="T40" fmla="*/ 2147483647 w 80"/>
                  <a:gd name="T41" fmla="*/ 2147483647 h 79"/>
                  <a:gd name="T42" fmla="*/ 2147483647 w 80"/>
                  <a:gd name="T43" fmla="*/ 2147483647 h 79"/>
                  <a:gd name="T44" fmla="*/ 2147483647 w 80"/>
                  <a:gd name="T45" fmla="*/ 2147483647 h 79"/>
                  <a:gd name="T46" fmla="*/ 2147483647 w 80"/>
                  <a:gd name="T47" fmla="*/ 2147483647 h 79"/>
                  <a:gd name="T48" fmla="*/ 2147483647 w 80"/>
                  <a:gd name="T49" fmla="*/ 2147483647 h 79"/>
                  <a:gd name="T50" fmla="*/ 2147483647 w 80"/>
                  <a:gd name="T51" fmla="*/ 2147483647 h 79"/>
                  <a:gd name="T52" fmla="*/ 2147483647 w 80"/>
                  <a:gd name="T53" fmla="*/ 2147483647 h 79"/>
                  <a:gd name="T54" fmla="*/ 2147483647 w 80"/>
                  <a:gd name="T55" fmla="*/ 2147483647 h 79"/>
                  <a:gd name="T56" fmla="*/ 2147483647 w 80"/>
                  <a:gd name="T57" fmla="*/ 2147483647 h 79"/>
                  <a:gd name="T58" fmla="*/ 2147483647 w 80"/>
                  <a:gd name="T59" fmla="*/ 2147483647 h 79"/>
                  <a:gd name="T60" fmla="*/ 2147483647 w 80"/>
                  <a:gd name="T61" fmla="*/ 2147483647 h 79"/>
                  <a:gd name="T62" fmla="*/ 2147483647 w 80"/>
                  <a:gd name="T63" fmla="*/ 2147483647 h 79"/>
                  <a:gd name="T64" fmla="*/ 2147483647 w 80"/>
                  <a:gd name="T65" fmla="*/ 2147483647 h 79"/>
                  <a:gd name="T66" fmla="*/ 2147483647 w 80"/>
                  <a:gd name="T67" fmla="*/ 2147483647 h 79"/>
                  <a:gd name="T68" fmla="*/ 2147483647 w 80"/>
                  <a:gd name="T69" fmla="*/ 2147483647 h 79"/>
                  <a:gd name="T70" fmla="*/ 2147483647 w 80"/>
                  <a:gd name="T71" fmla="*/ 2147483647 h 79"/>
                  <a:gd name="T72" fmla="*/ 2147483647 w 80"/>
                  <a:gd name="T73" fmla="*/ 2147483647 h 79"/>
                  <a:gd name="T74" fmla="*/ 2147483647 w 80"/>
                  <a:gd name="T75" fmla="*/ 2147483647 h 79"/>
                  <a:gd name="T76" fmla="*/ 2147483647 w 80"/>
                  <a:gd name="T77" fmla="*/ 2147483647 h 79"/>
                  <a:gd name="T78" fmla="*/ 2147483647 w 80"/>
                  <a:gd name="T79" fmla="*/ 2147483647 h 79"/>
                  <a:gd name="T80" fmla="*/ 2147483647 w 80"/>
                  <a:gd name="T81" fmla="*/ 2147483647 h 79"/>
                  <a:gd name="T82" fmla="*/ 2147483647 w 80"/>
                  <a:gd name="T83" fmla="*/ 2147483647 h 79"/>
                  <a:gd name="T84" fmla="*/ 0 w 80"/>
                  <a:gd name="T85" fmla="*/ 2147483647 h 7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80"/>
                  <a:gd name="T130" fmla="*/ 0 h 79"/>
                  <a:gd name="T131" fmla="*/ 80 w 80"/>
                  <a:gd name="T132" fmla="*/ 79 h 7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80" h="79">
                    <a:moveTo>
                      <a:pt x="0" y="72"/>
                    </a:moveTo>
                    <a:cubicBezTo>
                      <a:pt x="0" y="72"/>
                      <a:pt x="0" y="71"/>
                      <a:pt x="0" y="68"/>
                    </a:cubicBezTo>
                    <a:cubicBezTo>
                      <a:pt x="0" y="67"/>
                      <a:pt x="0" y="67"/>
                      <a:pt x="0" y="66"/>
                    </a:cubicBezTo>
                    <a:cubicBezTo>
                      <a:pt x="0" y="65"/>
                      <a:pt x="1" y="64"/>
                      <a:pt x="1" y="63"/>
                    </a:cubicBezTo>
                    <a:cubicBezTo>
                      <a:pt x="1" y="61"/>
                      <a:pt x="1" y="58"/>
                      <a:pt x="2" y="56"/>
                    </a:cubicBezTo>
                    <a:cubicBezTo>
                      <a:pt x="2" y="54"/>
                      <a:pt x="2" y="53"/>
                      <a:pt x="3" y="52"/>
                    </a:cubicBezTo>
                    <a:cubicBezTo>
                      <a:pt x="3" y="50"/>
                      <a:pt x="4" y="49"/>
                      <a:pt x="4" y="48"/>
                    </a:cubicBezTo>
                    <a:cubicBezTo>
                      <a:pt x="5" y="45"/>
                      <a:pt x="6" y="42"/>
                      <a:pt x="8" y="39"/>
                    </a:cubicBezTo>
                    <a:cubicBezTo>
                      <a:pt x="9" y="36"/>
                      <a:pt x="11" y="33"/>
                      <a:pt x="13" y="31"/>
                    </a:cubicBezTo>
                    <a:cubicBezTo>
                      <a:pt x="15" y="28"/>
                      <a:pt x="17" y="25"/>
                      <a:pt x="19" y="22"/>
                    </a:cubicBezTo>
                    <a:cubicBezTo>
                      <a:pt x="22" y="20"/>
                      <a:pt x="24" y="17"/>
                      <a:pt x="27" y="15"/>
                    </a:cubicBezTo>
                    <a:cubicBezTo>
                      <a:pt x="30" y="13"/>
                      <a:pt x="32" y="11"/>
                      <a:pt x="35" y="10"/>
                    </a:cubicBezTo>
                    <a:cubicBezTo>
                      <a:pt x="38" y="8"/>
                      <a:pt x="41" y="6"/>
                      <a:pt x="44" y="5"/>
                    </a:cubicBezTo>
                    <a:cubicBezTo>
                      <a:pt x="45" y="5"/>
                      <a:pt x="47" y="4"/>
                      <a:pt x="48" y="4"/>
                    </a:cubicBezTo>
                    <a:cubicBezTo>
                      <a:pt x="49" y="3"/>
                      <a:pt x="51" y="3"/>
                      <a:pt x="52" y="3"/>
                    </a:cubicBezTo>
                    <a:cubicBezTo>
                      <a:pt x="54" y="2"/>
                      <a:pt x="57" y="1"/>
                      <a:pt x="59" y="1"/>
                    </a:cubicBezTo>
                    <a:cubicBezTo>
                      <a:pt x="60" y="1"/>
                      <a:pt x="61" y="1"/>
                      <a:pt x="62" y="1"/>
                    </a:cubicBezTo>
                    <a:cubicBezTo>
                      <a:pt x="63" y="0"/>
                      <a:pt x="64" y="0"/>
                      <a:pt x="64" y="0"/>
                    </a:cubicBezTo>
                    <a:cubicBezTo>
                      <a:pt x="67" y="0"/>
                      <a:pt x="69" y="0"/>
                      <a:pt x="69" y="0"/>
                    </a:cubicBezTo>
                    <a:cubicBezTo>
                      <a:pt x="74" y="0"/>
                      <a:pt x="79" y="3"/>
                      <a:pt x="79" y="9"/>
                    </a:cubicBezTo>
                    <a:cubicBezTo>
                      <a:pt x="80" y="14"/>
                      <a:pt x="76" y="18"/>
                      <a:pt x="71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9" y="19"/>
                      <a:pt x="68" y="19"/>
                      <a:pt x="66" y="19"/>
                    </a:cubicBezTo>
                    <a:cubicBezTo>
                      <a:pt x="65" y="19"/>
                      <a:pt x="64" y="19"/>
                      <a:pt x="64" y="19"/>
                    </a:cubicBezTo>
                    <a:cubicBezTo>
                      <a:pt x="63" y="19"/>
                      <a:pt x="62" y="19"/>
                      <a:pt x="61" y="19"/>
                    </a:cubicBezTo>
                    <a:cubicBezTo>
                      <a:pt x="60" y="19"/>
                      <a:pt x="58" y="19"/>
                      <a:pt x="56" y="20"/>
                    </a:cubicBezTo>
                    <a:cubicBezTo>
                      <a:pt x="55" y="20"/>
                      <a:pt x="54" y="20"/>
                      <a:pt x="53" y="20"/>
                    </a:cubicBezTo>
                    <a:cubicBezTo>
                      <a:pt x="52" y="21"/>
                      <a:pt x="51" y="21"/>
                      <a:pt x="50" y="21"/>
                    </a:cubicBezTo>
                    <a:cubicBezTo>
                      <a:pt x="48" y="22"/>
                      <a:pt x="46" y="23"/>
                      <a:pt x="43" y="24"/>
                    </a:cubicBezTo>
                    <a:cubicBezTo>
                      <a:pt x="41" y="25"/>
                      <a:pt x="39" y="27"/>
                      <a:pt x="37" y="28"/>
                    </a:cubicBezTo>
                    <a:cubicBezTo>
                      <a:pt x="34" y="30"/>
                      <a:pt x="32" y="32"/>
                      <a:pt x="30" y="33"/>
                    </a:cubicBezTo>
                    <a:cubicBezTo>
                      <a:pt x="28" y="35"/>
                      <a:pt x="26" y="37"/>
                      <a:pt x="25" y="39"/>
                    </a:cubicBezTo>
                    <a:cubicBezTo>
                      <a:pt x="23" y="41"/>
                      <a:pt x="22" y="44"/>
                      <a:pt x="20" y="46"/>
                    </a:cubicBezTo>
                    <a:cubicBezTo>
                      <a:pt x="19" y="48"/>
                      <a:pt x="18" y="50"/>
                      <a:pt x="17" y="53"/>
                    </a:cubicBezTo>
                    <a:cubicBezTo>
                      <a:pt x="17" y="54"/>
                      <a:pt x="16" y="55"/>
                      <a:pt x="16" y="56"/>
                    </a:cubicBezTo>
                    <a:cubicBezTo>
                      <a:pt x="15" y="57"/>
                      <a:pt x="15" y="58"/>
                      <a:pt x="15" y="59"/>
                    </a:cubicBezTo>
                    <a:cubicBezTo>
                      <a:pt x="14" y="61"/>
                      <a:pt x="14" y="63"/>
                      <a:pt x="14" y="64"/>
                    </a:cubicBezTo>
                    <a:cubicBezTo>
                      <a:pt x="13" y="65"/>
                      <a:pt x="13" y="66"/>
                      <a:pt x="13" y="66"/>
                    </a:cubicBezTo>
                    <a:cubicBezTo>
                      <a:pt x="13" y="67"/>
                      <a:pt x="13" y="68"/>
                      <a:pt x="13" y="69"/>
                    </a:cubicBezTo>
                    <a:cubicBezTo>
                      <a:pt x="13" y="71"/>
                      <a:pt x="13" y="73"/>
                      <a:pt x="13" y="73"/>
                    </a:cubicBezTo>
                    <a:cubicBezTo>
                      <a:pt x="12" y="76"/>
                      <a:pt x="9" y="79"/>
                      <a:pt x="6" y="79"/>
                    </a:cubicBezTo>
                    <a:cubicBezTo>
                      <a:pt x="3" y="78"/>
                      <a:pt x="0" y="76"/>
                      <a:pt x="0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/>
              </a:p>
            </p:txBody>
          </p:sp>
          <p:sp>
            <p:nvSpPr>
              <p:cNvPr id="56342" name="Freeform 27"/>
              <p:cNvSpPr>
                <a:spLocks noChangeArrowheads="1"/>
              </p:cNvSpPr>
              <p:nvPr/>
            </p:nvSpPr>
            <p:spPr bwMode="auto">
              <a:xfrm>
                <a:off x="2752775" y="1894041"/>
                <a:ext cx="55563" cy="84137"/>
              </a:xfrm>
              <a:custGeom>
                <a:avLst/>
                <a:gdLst>
                  <a:gd name="T0" fmla="*/ 2147483647 w 58"/>
                  <a:gd name="T1" fmla="*/ 2147483647 h 86"/>
                  <a:gd name="T2" fmla="*/ 2147483647 w 58"/>
                  <a:gd name="T3" fmla="*/ 2147483647 h 86"/>
                  <a:gd name="T4" fmla="*/ 2147483647 w 58"/>
                  <a:gd name="T5" fmla="*/ 2147483647 h 86"/>
                  <a:gd name="T6" fmla="*/ 2147483647 w 58"/>
                  <a:gd name="T7" fmla="*/ 2147483647 h 86"/>
                  <a:gd name="T8" fmla="*/ 2147483647 w 58"/>
                  <a:gd name="T9" fmla="*/ 2147483647 h 86"/>
                  <a:gd name="T10" fmla="*/ 2147483647 w 58"/>
                  <a:gd name="T11" fmla="*/ 936086651 h 86"/>
                  <a:gd name="T12" fmla="*/ 2147483647 w 58"/>
                  <a:gd name="T13" fmla="*/ 2147483647 h 8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86"/>
                  <a:gd name="T23" fmla="*/ 58 w 58"/>
                  <a:gd name="T24" fmla="*/ 86 h 8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86">
                    <a:moveTo>
                      <a:pt x="52" y="46"/>
                    </a:moveTo>
                    <a:cubicBezTo>
                      <a:pt x="58" y="64"/>
                      <a:pt x="49" y="80"/>
                      <a:pt x="44" y="85"/>
                    </a:cubicBezTo>
                    <a:cubicBezTo>
                      <a:pt x="43" y="85"/>
                      <a:pt x="42" y="86"/>
                      <a:pt x="41" y="86"/>
                    </a:cubicBezTo>
                    <a:cubicBezTo>
                      <a:pt x="34" y="85"/>
                      <a:pt x="11" y="79"/>
                      <a:pt x="5" y="62"/>
                    </a:cubicBezTo>
                    <a:cubicBezTo>
                      <a:pt x="0" y="45"/>
                      <a:pt x="9" y="15"/>
                      <a:pt x="13" y="3"/>
                    </a:cubicBezTo>
                    <a:cubicBezTo>
                      <a:pt x="13" y="1"/>
                      <a:pt x="16" y="0"/>
                      <a:pt x="18" y="1"/>
                    </a:cubicBezTo>
                    <a:cubicBezTo>
                      <a:pt x="28" y="8"/>
                      <a:pt x="47" y="29"/>
                      <a:pt x="52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/>
              </a:p>
            </p:txBody>
          </p:sp>
          <p:sp>
            <p:nvSpPr>
              <p:cNvPr id="56343" name="Freeform 28"/>
              <p:cNvSpPr>
                <a:spLocks noEditPoints="1"/>
              </p:cNvSpPr>
              <p:nvPr/>
            </p:nvSpPr>
            <p:spPr bwMode="auto">
              <a:xfrm>
                <a:off x="2667050" y="1997229"/>
                <a:ext cx="290513" cy="263525"/>
              </a:xfrm>
              <a:custGeom>
                <a:avLst/>
                <a:gdLst>
                  <a:gd name="T0" fmla="*/ 2147483647 w 301"/>
                  <a:gd name="T1" fmla="*/ 2147483647 h 274"/>
                  <a:gd name="T2" fmla="*/ 2147483647 w 301"/>
                  <a:gd name="T3" fmla="*/ 2147483647 h 274"/>
                  <a:gd name="T4" fmla="*/ 2147483647 w 301"/>
                  <a:gd name="T5" fmla="*/ 1779702311 h 274"/>
                  <a:gd name="T6" fmla="*/ 2147483647 w 301"/>
                  <a:gd name="T7" fmla="*/ 2147483647 h 274"/>
                  <a:gd name="T8" fmla="*/ 2147483647 w 301"/>
                  <a:gd name="T9" fmla="*/ 1779702311 h 274"/>
                  <a:gd name="T10" fmla="*/ 2147483647 w 301"/>
                  <a:gd name="T11" fmla="*/ 2147483647 h 274"/>
                  <a:gd name="T12" fmla="*/ 2147483647 w 301"/>
                  <a:gd name="T13" fmla="*/ 2147483647 h 274"/>
                  <a:gd name="T14" fmla="*/ 0 w 301"/>
                  <a:gd name="T15" fmla="*/ 2147483647 h 274"/>
                  <a:gd name="T16" fmla="*/ 2147483647 w 301"/>
                  <a:gd name="T17" fmla="*/ 2147483647 h 274"/>
                  <a:gd name="T18" fmla="*/ 2147483647 w 301"/>
                  <a:gd name="T19" fmla="*/ 2147483647 h 274"/>
                  <a:gd name="T20" fmla="*/ 2147483647 w 301"/>
                  <a:gd name="T21" fmla="*/ 2147483647 h 274"/>
                  <a:gd name="T22" fmla="*/ 2147483647 w 301"/>
                  <a:gd name="T23" fmla="*/ 2147483647 h 274"/>
                  <a:gd name="T24" fmla="*/ 2147483647 w 301"/>
                  <a:gd name="T25" fmla="*/ 2147483647 h 274"/>
                  <a:gd name="T26" fmla="*/ 2147483647 w 301"/>
                  <a:gd name="T27" fmla="*/ 2147483647 h 274"/>
                  <a:gd name="T28" fmla="*/ 2147483647 w 301"/>
                  <a:gd name="T29" fmla="*/ 2147483647 h 274"/>
                  <a:gd name="T30" fmla="*/ 2147483647 w 301"/>
                  <a:gd name="T31" fmla="*/ 2147483647 h 274"/>
                  <a:gd name="T32" fmla="*/ 2147483647 w 301"/>
                  <a:gd name="T33" fmla="*/ 2147483647 h 274"/>
                  <a:gd name="T34" fmla="*/ 2147483647 w 301"/>
                  <a:gd name="T35" fmla="*/ 2147483647 h 274"/>
                  <a:gd name="T36" fmla="*/ 2147483647 w 301"/>
                  <a:gd name="T37" fmla="*/ 2147483647 h 274"/>
                  <a:gd name="T38" fmla="*/ 2147483647 w 301"/>
                  <a:gd name="T39" fmla="*/ 2147483647 h 274"/>
                  <a:gd name="T40" fmla="*/ 2147483647 w 301"/>
                  <a:gd name="T41" fmla="*/ 2147483647 h 274"/>
                  <a:gd name="T42" fmla="*/ 2147483647 w 301"/>
                  <a:gd name="T43" fmla="*/ 2147483647 h 27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01"/>
                  <a:gd name="T67" fmla="*/ 0 h 274"/>
                  <a:gd name="T68" fmla="*/ 301 w 301"/>
                  <a:gd name="T69" fmla="*/ 274 h 27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01" h="274">
                    <a:moveTo>
                      <a:pt x="289" y="69"/>
                    </a:moveTo>
                    <a:cubicBezTo>
                      <a:pt x="282" y="51"/>
                      <a:pt x="271" y="34"/>
                      <a:pt x="257" y="21"/>
                    </a:cubicBezTo>
                    <a:cubicBezTo>
                      <a:pt x="243" y="7"/>
                      <a:pt x="221" y="0"/>
                      <a:pt x="203" y="2"/>
                    </a:cubicBezTo>
                    <a:cubicBezTo>
                      <a:pt x="185" y="5"/>
                      <a:pt x="171" y="17"/>
                      <a:pt x="150" y="17"/>
                    </a:cubicBezTo>
                    <a:cubicBezTo>
                      <a:pt x="130" y="17"/>
                      <a:pt x="116" y="5"/>
                      <a:pt x="98" y="2"/>
                    </a:cubicBezTo>
                    <a:cubicBezTo>
                      <a:pt x="80" y="0"/>
                      <a:pt x="57" y="7"/>
                      <a:pt x="44" y="21"/>
                    </a:cubicBezTo>
                    <a:cubicBezTo>
                      <a:pt x="30" y="34"/>
                      <a:pt x="19" y="51"/>
                      <a:pt x="11" y="69"/>
                    </a:cubicBezTo>
                    <a:cubicBezTo>
                      <a:pt x="4" y="87"/>
                      <a:pt x="0" y="107"/>
                      <a:pt x="0" y="127"/>
                    </a:cubicBezTo>
                    <a:cubicBezTo>
                      <a:pt x="0" y="148"/>
                      <a:pt x="4" y="168"/>
                      <a:pt x="11" y="186"/>
                    </a:cubicBezTo>
                    <a:cubicBezTo>
                      <a:pt x="19" y="204"/>
                      <a:pt x="30" y="220"/>
                      <a:pt x="44" y="234"/>
                    </a:cubicBezTo>
                    <a:cubicBezTo>
                      <a:pt x="57" y="248"/>
                      <a:pt x="74" y="259"/>
                      <a:pt x="92" y="266"/>
                    </a:cubicBezTo>
                    <a:cubicBezTo>
                      <a:pt x="110" y="274"/>
                      <a:pt x="130" y="257"/>
                      <a:pt x="150" y="257"/>
                    </a:cubicBezTo>
                    <a:cubicBezTo>
                      <a:pt x="171" y="257"/>
                      <a:pt x="191" y="274"/>
                      <a:pt x="209" y="266"/>
                    </a:cubicBezTo>
                    <a:cubicBezTo>
                      <a:pt x="227" y="259"/>
                      <a:pt x="243" y="248"/>
                      <a:pt x="257" y="234"/>
                    </a:cubicBezTo>
                    <a:cubicBezTo>
                      <a:pt x="271" y="220"/>
                      <a:pt x="282" y="204"/>
                      <a:pt x="289" y="186"/>
                    </a:cubicBezTo>
                    <a:cubicBezTo>
                      <a:pt x="297" y="168"/>
                      <a:pt x="301" y="148"/>
                      <a:pt x="301" y="127"/>
                    </a:cubicBezTo>
                    <a:cubicBezTo>
                      <a:pt x="301" y="107"/>
                      <a:pt x="297" y="87"/>
                      <a:pt x="289" y="69"/>
                    </a:cubicBezTo>
                    <a:close/>
                    <a:moveTo>
                      <a:pt x="78" y="208"/>
                    </a:moveTo>
                    <a:cubicBezTo>
                      <a:pt x="78" y="209"/>
                      <a:pt x="76" y="211"/>
                      <a:pt x="75" y="209"/>
                    </a:cubicBezTo>
                    <a:cubicBezTo>
                      <a:pt x="9" y="117"/>
                      <a:pt x="52" y="67"/>
                      <a:pt x="77" y="48"/>
                    </a:cubicBezTo>
                    <a:cubicBezTo>
                      <a:pt x="78" y="47"/>
                      <a:pt x="80" y="48"/>
                      <a:pt x="79" y="50"/>
                    </a:cubicBezTo>
                    <a:cubicBezTo>
                      <a:pt x="72" y="99"/>
                      <a:pt x="55" y="131"/>
                      <a:pt x="78" y="2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/>
              </a:p>
            </p:txBody>
          </p:sp>
        </p:grpSp>
      </p:grpSp>
      <p:sp>
        <p:nvSpPr>
          <p:cNvPr id="65" name="文本框 64">
            <a:extLst>
              <a:ext uri="{FF2B5EF4-FFF2-40B4-BE49-F238E27FC236}"/>
            </a:extLst>
          </p:cNvPr>
          <p:cNvSpPr txBox="1"/>
          <p:nvPr/>
        </p:nvSpPr>
        <p:spPr>
          <a:xfrm>
            <a:off x="3811631" y="1040219"/>
            <a:ext cx="2954655" cy="6924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1800" dirty="0">
                <a:solidFill>
                  <a:srgbClr val="40B0FF"/>
                </a:solidFill>
                <a:latin typeface="微软雅黑" pitchFamily="34" charset="-122"/>
                <a:ea typeface="微软雅黑" pitchFamily="34" charset="-122"/>
              </a:rPr>
              <a:t>一、大学生心理求助的途径</a:t>
            </a:r>
          </a:p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2100" dirty="0"/>
          </a:p>
        </p:txBody>
      </p:sp>
      <p:pic>
        <p:nvPicPr>
          <p:cNvPr id="56327" name="图片 63"/>
          <p:cNvPicPr>
            <a:picLocks noChangeAspect="1"/>
          </p:cNvPicPr>
          <p:nvPr/>
        </p:nvPicPr>
        <p:blipFill>
          <a:blip r:embed="rId4"/>
          <a:srcRect l="14458" t="4311" r="15822" b="39124"/>
          <a:stretch>
            <a:fillRect/>
          </a:stretch>
        </p:blipFill>
        <p:spPr bwMode="auto">
          <a:xfrm>
            <a:off x="8286750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等腰三角形 65">
            <a:extLst>
              <a:ext uri="{FF2B5EF4-FFF2-40B4-BE49-F238E27FC236}"/>
            </a:extLst>
          </p:cNvPr>
          <p:cNvSpPr/>
          <p:nvPr/>
        </p:nvSpPr>
        <p:spPr>
          <a:xfrm>
            <a:off x="5567363" y="606425"/>
            <a:ext cx="171450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56329" name="图片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46238" y="214313"/>
            <a:ext cx="6456362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Freeform 6"/>
          <p:cNvSpPr>
            <a:spLocks noChangeAspect="1" noEditPoints="1"/>
          </p:cNvSpPr>
          <p:nvPr/>
        </p:nvSpPr>
        <p:spPr bwMode="auto">
          <a:xfrm>
            <a:off x="11012488" y="120650"/>
            <a:ext cx="314325" cy="504825"/>
          </a:xfrm>
          <a:custGeom>
            <a:avLst/>
            <a:gdLst>
              <a:gd name="T0" fmla="*/ 2147483647 w 138"/>
              <a:gd name="T1" fmla="*/ 2147483647 h 221"/>
              <a:gd name="T2" fmla="*/ 2147483647 w 138"/>
              <a:gd name="T3" fmla="*/ 2147483647 h 221"/>
              <a:gd name="T4" fmla="*/ 2147483647 w 138"/>
              <a:gd name="T5" fmla="*/ 2147483647 h 221"/>
              <a:gd name="T6" fmla="*/ 2147483647 w 138"/>
              <a:gd name="T7" fmla="*/ 2147483647 h 221"/>
              <a:gd name="T8" fmla="*/ 2147483647 w 138"/>
              <a:gd name="T9" fmla="*/ 2147483647 h 221"/>
              <a:gd name="T10" fmla="*/ 2147483647 w 138"/>
              <a:gd name="T11" fmla="*/ 2147483647 h 221"/>
              <a:gd name="T12" fmla="*/ 2147483647 w 138"/>
              <a:gd name="T13" fmla="*/ 2147483647 h 221"/>
              <a:gd name="T14" fmla="*/ 2147483647 w 138"/>
              <a:gd name="T15" fmla="*/ 2147483647 h 221"/>
              <a:gd name="T16" fmla="*/ 2147483647 w 138"/>
              <a:gd name="T17" fmla="*/ 2147483647 h 221"/>
              <a:gd name="T18" fmla="*/ 2147483647 w 138"/>
              <a:gd name="T19" fmla="*/ 2147483647 h 221"/>
              <a:gd name="T20" fmla="*/ 2147483647 w 138"/>
              <a:gd name="T21" fmla="*/ 2147483647 h 221"/>
              <a:gd name="T22" fmla="*/ 2147483647 w 138"/>
              <a:gd name="T23" fmla="*/ 2147483647 h 221"/>
              <a:gd name="T24" fmla="*/ 2147483647 w 138"/>
              <a:gd name="T25" fmla="*/ 2147483647 h 221"/>
              <a:gd name="T26" fmla="*/ 2147483647 w 138"/>
              <a:gd name="T27" fmla="*/ 2147483647 h 221"/>
              <a:gd name="T28" fmla="*/ 2147483647 w 138"/>
              <a:gd name="T29" fmla="*/ 2147483647 h 221"/>
              <a:gd name="T30" fmla="*/ 2147483647 w 138"/>
              <a:gd name="T31" fmla="*/ 2147483647 h 221"/>
              <a:gd name="T32" fmla="*/ 2147483647 w 138"/>
              <a:gd name="T33" fmla="*/ 2147483647 h 221"/>
              <a:gd name="T34" fmla="*/ 2147483647 w 138"/>
              <a:gd name="T35" fmla="*/ 0 h 221"/>
              <a:gd name="T36" fmla="*/ 2147483647 w 138"/>
              <a:gd name="T37" fmla="*/ 2147483647 h 221"/>
              <a:gd name="T38" fmla="*/ 2147483647 w 138"/>
              <a:gd name="T39" fmla="*/ 2147483647 h 221"/>
              <a:gd name="T40" fmla="*/ 2147483647 w 138"/>
              <a:gd name="T41" fmla="*/ 2147483647 h 221"/>
              <a:gd name="T42" fmla="*/ 2147483647 w 138"/>
              <a:gd name="T43" fmla="*/ 2147483647 h 221"/>
              <a:gd name="T44" fmla="*/ 2147483647 w 138"/>
              <a:gd name="T45" fmla="*/ 2147483647 h 221"/>
              <a:gd name="T46" fmla="*/ 2147483647 w 138"/>
              <a:gd name="T47" fmla="*/ 2147483647 h 221"/>
              <a:gd name="T48" fmla="*/ 2147483647 w 138"/>
              <a:gd name="T49" fmla="*/ 2147483647 h 221"/>
              <a:gd name="T50" fmla="*/ 2147483647 w 138"/>
              <a:gd name="T51" fmla="*/ 2147483647 h 221"/>
              <a:gd name="T52" fmla="*/ 2147483647 w 138"/>
              <a:gd name="T53" fmla="*/ 2147483647 h 221"/>
              <a:gd name="T54" fmla="*/ 2147483647 w 138"/>
              <a:gd name="T55" fmla="*/ 2147483647 h 221"/>
              <a:gd name="T56" fmla="*/ 2147483647 w 138"/>
              <a:gd name="T57" fmla="*/ 2147483647 h 221"/>
              <a:gd name="T58" fmla="*/ 2147483647 w 138"/>
              <a:gd name="T59" fmla="*/ 2147483647 h 221"/>
              <a:gd name="T60" fmla="*/ 2147483647 w 138"/>
              <a:gd name="T61" fmla="*/ 2147483647 h 221"/>
              <a:gd name="T62" fmla="*/ 2147483647 w 138"/>
              <a:gd name="T63" fmla="*/ 2147483647 h 221"/>
              <a:gd name="T64" fmla="*/ 2147483647 w 138"/>
              <a:gd name="T65" fmla="*/ 2147483647 h 221"/>
              <a:gd name="T66" fmla="*/ 2147483647 w 138"/>
              <a:gd name="T67" fmla="*/ 2147483647 h 221"/>
              <a:gd name="T68" fmla="*/ 2147483647 w 138"/>
              <a:gd name="T69" fmla="*/ 2147483647 h 221"/>
              <a:gd name="T70" fmla="*/ 2147483647 w 138"/>
              <a:gd name="T71" fmla="*/ 2147483647 h 221"/>
              <a:gd name="T72" fmla="*/ 2147483647 w 138"/>
              <a:gd name="T73" fmla="*/ 2147483647 h 221"/>
              <a:gd name="T74" fmla="*/ 2147483647 w 138"/>
              <a:gd name="T75" fmla="*/ 2147483647 h 221"/>
              <a:gd name="T76" fmla="*/ 2147483647 w 138"/>
              <a:gd name="T77" fmla="*/ 2147483647 h 221"/>
              <a:gd name="T78" fmla="*/ 2147483647 w 138"/>
              <a:gd name="T79" fmla="*/ 2147483647 h 221"/>
              <a:gd name="T80" fmla="*/ 2147483647 w 138"/>
              <a:gd name="T81" fmla="*/ 2147483647 h 221"/>
              <a:gd name="T82" fmla="*/ 2147483647 w 138"/>
              <a:gd name="T83" fmla="*/ 2147483647 h 221"/>
              <a:gd name="T84" fmla="*/ 0 w 138"/>
              <a:gd name="T85" fmla="*/ 2147483647 h 221"/>
              <a:gd name="T86" fmla="*/ 2147483647 w 138"/>
              <a:gd name="T87" fmla="*/ 2147483647 h 221"/>
              <a:gd name="T88" fmla="*/ 2147483647 w 138"/>
              <a:gd name="T89" fmla="*/ 2147483647 h 221"/>
              <a:gd name="T90" fmla="*/ 2147483647 w 138"/>
              <a:gd name="T91" fmla="*/ 2147483647 h 221"/>
              <a:gd name="T92" fmla="*/ 2147483647 w 138"/>
              <a:gd name="T93" fmla="*/ 2147483647 h 221"/>
              <a:gd name="T94" fmla="*/ 2147483647 w 138"/>
              <a:gd name="T95" fmla="*/ 0 h 22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38"/>
              <a:gd name="T145" fmla="*/ 0 h 221"/>
              <a:gd name="T146" fmla="*/ 138 w 138"/>
              <a:gd name="T147" fmla="*/ 221 h 221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38" h="221">
                <a:moveTo>
                  <a:pt x="69" y="32"/>
                </a:moveTo>
                <a:lnTo>
                  <a:pt x="55" y="36"/>
                </a:lnTo>
                <a:lnTo>
                  <a:pt x="42" y="43"/>
                </a:lnTo>
                <a:lnTo>
                  <a:pt x="35" y="55"/>
                </a:lnTo>
                <a:lnTo>
                  <a:pt x="32" y="70"/>
                </a:lnTo>
                <a:lnTo>
                  <a:pt x="35" y="84"/>
                </a:lnTo>
                <a:lnTo>
                  <a:pt x="42" y="96"/>
                </a:lnTo>
                <a:lnTo>
                  <a:pt x="55" y="103"/>
                </a:lnTo>
                <a:lnTo>
                  <a:pt x="69" y="107"/>
                </a:lnTo>
                <a:lnTo>
                  <a:pt x="83" y="103"/>
                </a:lnTo>
                <a:lnTo>
                  <a:pt x="96" y="96"/>
                </a:lnTo>
                <a:lnTo>
                  <a:pt x="104" y="84"/>
                </a:lnTo>
                <a:lnTo>
                  <a:pt x="106" y="70"/>
                </a:lnTo>
                <a:lnTo>
                  <a:pt x="104" y="55"/>
                </a:lnTo>
                <a:lnTo>
                  <a:pt x="96" y="43"/>
                </a:lnTo>
                <a:lnTo>
                  <a:pt x="83" y="36"/>
                </a:lnTo>
                <a:lnTo>
                  <a:pt x="69" y="32"/>
                </a:lnTo>
                <a:close/>
                <a:moveTo>
                  <a:pt x="69" y="0"/>
                </a:moveTo>
                <a:lnTo>
                  <a:pt x="91" y="4"/>
                </a:lnTo>
                <a:lnTo>
                  <a:pt x="110" y="13"/>
                </a:lnTo>
                <a:lnTo>
                  <a:pt x="124" y="28"/>
                </a:lnTo>
                <a:lnTo>
                  <a:pt x="134" y="47"/>
                </a:lnTo>
                <a:lnTo>
                  <a:pt x="138" y="69"/>
                </a:lnTo>
                <a:lnTo>
                  <a:pt x="135" y="89"/>
                </a:lnTo>
                <a:lnTo>
                  <a:pt x="130" y="110"/>
                </a:lnTo>
                <a:lnTo>
                  <a:pt x="123" y="130"/>
                </a:lnTo>
                <a:lnTo>
                  <a:pt x="114" y="150"/>
                </a:lnTo>
                <a:lnTo>
                  <a:pt x="104" y="170"/>
                </a:lnTo>
                <a:lnTo>
                  <a:pt x="93" y="186"/>
                </a:lnTo>
                <a:lnTo>
                  <a:pt x="84" y="200"/>
                </a:lnTo>
                <a:lnTo>
                  <a:pt x="77" y="210"/>
                </a:lnTo>
                <a:lnTo>
                  <a:pt x="70" y="218"/>
                </a:lnTo>
                <a:lnTo>
                  <a:pt x="69" y="221"/>
                </a:lnTo>
                <a:lnTo>
                  <a:pt x="67" y="218"/>
                </a:lnTo>
                <a:lnTo>
                  <a:pt x="62" y="210"/>
                </a:lnTo>
                <a:lnTo>
                  <a:pt x="54" y="200"/>
                </a:lnTo>
                <a:lnTo>
                  <a:pt x="45" y="186"/>
                </a:lnTo>
                <a:lnTo>
                  <a:pt x="35" y="170"/>
                </a:lnTo>
                <a:lnTo>
                  <a:pt x="25" y="150"/>
                </a:lnTo>
                <a:lnTo>
                  <a:pt x="16" y="130"/>
                </a:lnTo>
                <a:lnTo>
                  <a:pt x="8" y="110"/>
                </a:lnTo>
                <a:lnTo>
                  <a:pt x="3" y="89"/>
                </a:lnTo>
                <a:lnTo>
                  <a:pt x="0" y="69"/>
                </a:lnTo>
                <a:lnTo>
                  <a:pt x="4" y="47"/>
                </a:lnTo>
                <a:lnTo>
                  <a:pt x="13" y="28"/>
                </a:lnTo>
                <a:lnTo>
                  <a:pt x="28" y="13"/>
                </a:lnTo>
                <a:lnTo>
                  <a:pt x="48" y="4"/>
                </a:lnTo>
                <a:lnTo>
                  <a:pt x="69" y="0"/>
                </a:lnTo>
                <a:close/>
              </a:path>
            </a:pathLst>
          </a:custGeom>
          <a:solidFill>
            <a:srgbClr val="17324D"/>
          </a:solidFill>
          <a:ln w="0">
            <a:solidFill>
              <a:srgbClr val="17324D"/>
            </a:solidFill>
            <a:round/>
            <a:headEnd/>
            <a:tailE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7" name="文本框 6">
            <a:extLst>
              <a:ext uri="{FF2B5EF4-FFF2-40B4-BE49-F238E27FC236}"/>
            </a:extLst>
          </p:cNvPr>
          <p:cNvSpPr txBox="1"/>
          <p:nvPr/>
        </p:nvSpPr>
        <p:spPr>
          <a:xfrm>
            <a:off x="373063" y="346075"/>
            <a:ext cx="16002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ea typeface="微软雅黑" panose="020B0503020204020204" pitchFamily="34" charset="-122"/>
              </a:rPr>
              <a:t>课程导入</a:t>
            </a:r>
          </a:p>
        </p:txBody>
      </p:sp>
      <p:sp>
        <p:nvSpPr>
          <p:cNvPr id="25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 flipV="1">
            <a:off x="1941513" y="598488"/>
            <a:ext cx="6599237" cy="11112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pic>
        <p:nvPicPr>
          <p:cNvPr id="38917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6950" y="760413"/>
            <a:ext cx="687705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图片 1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92688" y="2447925"/>
            <a:ext cx="3511550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图片 2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78688" y="1965325"/>
            <a:ext cx="1262062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【TED】精神疾病有什么可笑的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285875" y="2143125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>
            <a:spLocks noChangeAspect="1"/>
          </p:cNvSpPr>
          <p:nvPr/>
        </p:nvSpPr>
        <p:spPr>
          <a:xfrm>
            <a:off x="1336675" y="1484313"/>
            <a:ext cx="1333500" cy="1333500"/>
          </a:xfrm>
          <a:prstGeom prst="ellipse">
            <a:avLst/>
          </a:prstGeom>
          <a:noFill/>
          <a:ln w="127000">
            <a:solidFill>
              <a:schemeClr val="accent4"/>
            </a:solidFill>
          </a:ln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ea typeface="微软雅黑" panose="020B0503020204020204" pitchFamily="34" charset="-122"/>
              </a:rPr>
              <a:t>有病才进行心理咨询</a:t>
            </a:r>
            <a:r>
              <a:rPr lang="en-US" altLang="zh-CN" b="1" dirty="0">
                <a:solidFill>
                  <a:schemeClr val="tx1">
                    <a:lumMod val="50000"/>
                  </a:schemeClr>
                </a:solidFill>
                <a:ea typeface="微软雅黑" panose="020B0503020204020204" pitchFamily="34" charset="-122"/>
              </a:rPr>
              <a:t>?</a:t>
            </a:r>
            <a:endParaRPr lang="zh-CN" altLang="en-US" b="1" dirty="0">
              <a:solidFill>
                <a:schemeClr val="tx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93738" y="3038475"/>
            <a:ext cx="2570162" cy="1662113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心理咨询解决正常人的正常烦恼，</a:t>
            </a:r>
            <a:endParaRPr lang="en-US" altLang="zh-CN" sz="1200" dirty="0">
              <a:solidFill>
                <a:schemeClr val="tx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面对成长中的烦恼、发展中的困惑，</a:t>
            </a:r>
            <a:endParaRPr lang="en-US" altLang="zh-CN" sz="1200" dirty="0">
              <a:solidFill>
                <a:schemeClr val="tx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以及一些心理问题。</a:t>
            </a:r>
            <a:endParaRPr lang="en-US" altLang="zh-CN" sz="1200" dirty="0">
              <a:solidFill>
                <a:schemeClr val="tx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抑郁症、焦虑症、强迫症等属于精神疾病，需要药物治疗哦，同时可以配合心理治疗。</a:t>
            </a:r>
          </a:p>
        </p:txBody>
      </p:sp>
      <p:sp>
        <p:nvSpPr>
          <p:cNvPr id="9" name="椭圆 8"/>
          <p:cNvSpPr/>
          <p:nvPr/>
        </p:nvSpPr>
        <p:spPr>
          <a:xfrm>
            <a:off x="914400" y="1906588"/>
            <a:ext cx="247650" cy="2476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65" name="椭圆 64"/>
          <p:cNvSpPr/>
          <p:nvPr/>
        </p:nvSpPr>
        <p:spPr>
          <a:xfrm>
            <a:off x="1057275" y="2263775"/>
            <a:ext cx="141288" cy="1412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cxnSp>
        <p:nvCxnSpPr>
          <p:cNvPr id="16" name="直接连接符 15"/>
          <p:cNvCxnSpPr/>
          <p:nvPr/>
        </p:nvCxnSpPr>
        <p:spPr>
          <a:xfrm>
            <a:off x="3290888" y="1820863"/>
            <a:ext cx="0" cy="242728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/>
          <p:cNvSpPr txBox="1"/>
          <p:nvPr/>
        </p:nvSpPr>
        <p:spPr>
          <a:xfrm>
            <a:off x="3479800" y="3054350"/>
            <a:ext cx="2508250" cy="138430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受过专业训练的心理咨询师依据学过的心理学理论，使用不同的技术，提供看问题的多个角度，通过长期和系统的咨询，往往能触及事物本质，真正解决心理问题。</a:t>
            </a:r>
          </a:p>
        </p:txBody>
      </p:sp>
      <p:sp>
        <p:nvSpPr>
          <p:cNvPr id="71" name="椭圆 70"/>
          <p:cNvSpPr/>
          <p:nvPr/>
        </p:nvSpPr>
        <p:spPr>
          <a:xfrm>
            <a:off x="5170488" y="2562225"/>
            <a:ext cx="247650" cy="2476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72" name="椭圆 71"/>
          <p:cNvSpPr/>
          <p:nvPr/>
        </p:nvSpPr>
        <p:spPr>
          <a:xfrm>
            <a:off x="3765550" y="2290763"/>
            <a:ext cx="141288" cy="14128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cxnSp>
        <p:nvCxnSpPr>
          <p:cNvPr id="74" name="直接连接符 73"/>
          <p:cNvCxnSpPr/>
          <p:nvPr/>
        </p:nvCxnSpPr>
        <p:spPr>
          <a:xfrm>
            <a:off x="6096000" y="1820863"/>
            <a:ext cx="0" cy="242728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76"/>
          <p:cNvSpPr txBox="1"/>
          <p:nvPr/>
        </p:nvSpPr>
        <p:spPr>
          <a:xfrm>
            <a:off x="6310313" y="3054350"/>
            <a:ext cx="2343150" cy="55403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心理咨询是“有理论指导的、有技术含量的、能解决问题的聊天”</a:t>
            </a:r>
          </a:p>
        </p:txBody>
      </p:sp>
      <p:sp>
        <p:nvSpPr>
          <p:cNvPr id="79" name="椭圆 78"/>
          <p:cNvSpPr/>
          <p:nvPr/>
        </p:nvSpPr>
        <p:spPr>
          <a:xfrm>
            <a:off x="6462713" y="1936750"/>
            <a:ext cx="247650" cy="249238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80" name="椭圆 79"/>
          <p:cNvSpPr/>
          <p:nvPr/>
        </p:nvSpPr>
        <p:spPr>
          <a:xfrm>
            <a:off x="7086600" y="2809875"/>
            <a:ext cx="141288" cy="141288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42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857250" y="977900"/>
            <a:ext cx="7054850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solidFill>
                <a:srgbClr val="C0C0C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pic>
        <p:nvPicPr>
          <p:cNvPr id="57359" name="图片 42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5025" y="174625"/>
            <a:ext cx="7921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60" name="文本框 43"/>
          <p:cNvSpPr txBox="1">
            <a:spLocks noChangeArrowheads="1"/>
          </p:cNvSpPr>
          <p:nvPr/>
        </p:nvSpPr>
        <p:spPr bwMode="auto">
          <a:xfrm>
            <a:off x="1514475" y="365125"/>
            <a:ext cx="5930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  <a:ea typeface="微软雅黑" pitchFamily="34" charset="-122"/>
              </a:rPr>
              <a:t>知识拓展：</a:t>
            </a:r>
            <a:r>
              <a:rPr lang="zh-CN" altLang="en-US" sz="2000" b="1">
                <a:solidFill>
                  <a:srgbClr val="40B0FF"/>
                </a:solidFill>
                <a:ea typeface="微软雅黑" pitchFamily="34" charset="-122"/>
              </a:rPr>
              <a:t>为你揭开心理咨询的神秘面纱</a:t>
            </a:r>
          </a:p>
        </p:txBody>
      </p:sp>
      <p:sp>
        <p:nvSpPr>
          <p:cNvPr id="45" name="椭圆 44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3957638" y="1492250"/>
            <a:ext cx="1333500" cy="1335088"/>
          </a:xfrm>
          <a:prstGeom prst="ellipse">
            <a:avLst/>
          </a:prstGeom>
          <a:noFill/>
          <a:ln w="127000">
            <a:solidFill>
              <a:srgbClr val="FFC000"/>
            </a:solidFill>
          </a:ln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ea typeface="微软雅黑" panose="020B0503020204020204" pitchFamily="34" charset="-122"/>
              </a:rPr>
              <a:t>进行心理咨询不如自我调节</a:t>
            </a:r>
            <a:r>
              <a:rPr lang="en-US" altLang="zh-CN" b="1" dirty="0">
                <a:solidFill>
                  <a:schemeClr val="tx1">
                    <a:lumMod val="50000"/>
                  </a:schemeClr>
                </a:solidFill>
                <a:ea typeface="微软雅黑" panose="020B0503020204020204" pitchFamily="34" charset="-122"/>
              </a:rPr>
              <a:t>?</a:t>
            </a:r>
            <a:endParaRPr lang="zh-CN" altLang="en-US" b="1" dirty="0">
              <a:solidFill>
                <a:schemeClr val="tx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6" name="椭圆 45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6815138" y="1476375"/>
            <a:ext cx="1333500" cy="1333500"/>
          </a:xfrm>
          <a:prstGeom prst="ellipse">
            <a:avLst/>
          </a:prstGeom>
          <a:noFill/>
          <a:ln w="127000">
            <a:solidFill>
              <a:srgbClr val="92D050"/>
            </a:solidFill>
          </a:ln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ea typeface="微软雅黑" panose="020B0503020204020204" pitchFamily="34" charset="-122"/>
              </a:rPr>
              <a:t>心理咨询就是聊聊天而已</a:t>
            </a:r>
            <a:r>
              <a:rPr lang="en-US" altLang="zh-CN" b="1" dirty="0">
                <a:solidFill>
                  <a:schemeClr val="tx1">
                    <a:lumMod val="50000"/>
                  </a:schemeClr>
                </a:solidFill>
                <a:ea typeface="微软雅黑" panose="020B0503020204020204" pitchFamily="34" charset="-122"/>
              </a:rPr>
              <a:t>?</a:t>
            </a:r>
            <a:endParaRPr lang="zh-CN" altLang="en-US" b="1" dirty="0">
              <a:solidFill>
                <a:schemeClr val="tx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857250" y="977900"/>
            <a:ext cx="7054850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solidFill>
                <a:srgbClr val="C0C0C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pic>
        <p:nvPicPr>
          <p:cNvPr id="58371" name="图片 2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5025" y="174625"/>
            <a:ext cx="7921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2" name="文本框 3"/>
          <p:cNvSpPr txBox="1">
            <a:spLocks noChangeArrowheads="1"/>
          </p:cNvSpPr>
          <p:nvPr/>
        </p:nvSpPr>
        <p:spPr bwMode="auto">
          <a:xfrm>
            <a:off x="1514475" y="365125"/>
            <a:ext cx="59309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  <a:ea typeface="微软雅黑" pitchFamily="34" charset="-122"/>
              </a:rPr>
              <a:t>知识拓展：</a:t>
            </a:r>
            <a:r>
              <a:rPr lang="zh-CN" altLang="en-US" sz="2100" b="1">
                <a:solidFill>
                  <a:srgbClr val="40B0FF"/>
                </a:solidFill>
                <a:ea typeface="微软雅黑" pitchFamily="34" charset="-122"/>
              </a:rPr>
              <a:t>为你揭开心理咨询的神秘面纱</a:t>
            </a:r>
          </a:p>
        </p:txBody>
      </p:sp>
      <p:pic>
        <p:nvPicPr>
          <p:cNvPr id="58373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1863" y="2497138"/>
            <a:ext cx="1392237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4" name="对话气泡: 椭圆形 5"/>
          <p:cNvSpPr>
            <a:spLocks noChangeArrowheads="1"/>
          </p:cNvSpPr>
          <p:nvPr/>
        </p:nvSpPr>
        <p:spPr bwMode="auto">
          <a:xfrm>
            <a:off x="1627188" y="1189038"/>
            <a:ext cx="1573212" cy="1155700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rgbClr val="FFFFFF"/>
                </a:solidFill>
                <a:ea typeface="微软雅黑" pitchFamily="34" charset="-122"/>
              </a:rPr>
              <a:t>心理咨询到底是什么？</a:t>
            </a:r>
          </a:p>
        </p:txBody>
      </p:sp>
      <p:sp>
        <p:nvSpPr>
          <p:cNvPr id="58375" name="矩形 6"/>
          <p:cNvSpPr>
            <a:spLocks noChangeArrowheads="1"/>
          </p:cNvSpPr>
          <p:nvPr/>
        </p:nvSpPr>
        <p:spPr bwMode="auto">
          <a:xfrm>
            <a:off x="931863" y="3887788"/>
            <a:ext cx="1573212" cy="741362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en-US" altLang="zh-CN" b="1">
                <a:solidFill>
                  <a:srgbClr val="FFFFFF"/>
                </a:solidFill>
                <a:ea typeface="微软雅黑" pitchFamily="34" charset="-122"/>
              </a:rPr>
              <a:t>Doctor Sunhine </a:t>
            </a:r>
          </a:p>
          <a:p>
            <a:pPr algn="ctr" fontAlgn="ctr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rgbClr val="FFFFFF"/>
                </a:solidFill>
                <a:ea typeface="微软雅黑" pitchFamily="34" charset="-122"/>
              </a:rPr>
              <a:t>小讲堂</a:t>
            </a:r>
          </a:p>
        </p:txBody>
      </p:sp>
      <p:sp>
        <p:nvSpPr>
          <p:cNvPr id="58376" name="文本框 7"/>
          <p:cNvSpPr txBox="1">
            <a:spLocks noChangeArrowheads="1"/>
          </p:cNvSpPr>
          <p:nvPr/>
        </p:nvSpPr>
        <p:spPr bwMode="auto">
          <a:xfrm>
            <a:off x="3632200" y="1217613"/>
            <a:ext cx="3886200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rgbClr val="C00000"/>
                </a:solidFill>
                <a:ea typeface="微软雅黑" pitchFamily="34" charset="-122"/>
              </a:rPr>
              <a:t>心理咨询</a:t>
            </a:r>
            <a:r>
              <a:rPr lang="zh-CN" altLang="en-US">
                <a:solidFill>
                  <a:srgbClr val="000000"/>
                </a:solidFill>
                <a:ea typeface="微软雅黑" pitchFamily="34" charset="-122"/>
              </a:rPr>
              <a:t>是指专业人员遵循心理学原则、运用心理学及相关知识，通过各种技术和方法，帮助求助者解决心理问题。</a:t>
            </a:r>
          </a:p>
        </p:txBody>
      </p:sp>
      <p:sp>
        <p:nvSpPr>
          <p:cNvPr id="9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 flipV="1">
            <a:off x="3632200" y="2497138"/>
            <a:ext cx="3886200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solidFill>
                <a:srgbClr val="C0C0C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sp>
        <p:nvSpPr>
          <p:cNvPr id="58378" name="文本框 9"/>
          <p:cNvSpPr txBox="1">
            <a:spLocks noChangeArrowheads="1"/>
          </p:cNvSpPr>
          <p:nvPr/>
        </p:nvSpPr>
        <p:spPr bwMode="auto">
          <a:xfrm>
            <a:off x="3617913" y="2557463"/>
            <a:ext cx="16764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rgbClr val="C00000"/>
                </a:solidFill>
                <a:ea typeface="微软雅黑" pitchFamily="34" charset="-122"/>
              </a:rPr>
              <a:t>心理咨询的原则</a:t>
            </a:r>
          </a:p>
        </p:txBody>
      </p:sp>
      <p:grpSp>
        <p:nvGrpSpPr>
          <p:cNvPr id="3" name="组合 13">
            <a:extLst>
              <a:ext uri="{FF2B5EF4-FFF2-40B4-BE49-F238E27FC236}"/>
            </a:extLst>
          </p:cNvPr>
          <p:cNvGrpSpPr/>
          <p:nvPr/>
        </p:nvGrpSpPr>
        <p:grpSpPr>
          <a:xfrm>
            <a:off x="3810020" y="3035208"/>
            <a:ext cx="399436" cy="314092"/>
            <a:chOff x="7512780" y="2106055"/>
            <a:chExt cx="521347" cy="519894"/>
          </a:xfrm>
          <a:solidFill>
            <a:srgbClr val="FFC000"/>
          </a:solidFill>
        </p:grpSpPr>
        <p:sp>
          <p:nvSpPr>
            <p:cNvPr id="11" name="Freeform 142">
              <a:extLst>
                <a:ext uri="{FF2B5EF4-FFF2-40B4-BE49-F238E27FC236}"/>
              </a:extLst>
            </p:cNvPr>
            <p:cNvSpPr/>
            <p:nvPr/>
          </p:nvSpPr>
          <p:spPr bwMode="auto">
            <a:xfrm>
              <a:off x="7797415" y="2278869"/>
              <a:ext cx="236712" cy="347080"/>
            </a:xfrm>
            <a:custGeom>
              <a:avLst/>
              <a:gdLst>
                <a:gd name="T0" fmla="*/ 23 w 49"/>
                <a:gd name="T1" fmla="*/ 57 h 72"/>
                <a:gd name="T2" fmla="*/ 48 w 49"/>
                <a:gd name="T3" fmla="*/ 32 h 72"/>
                <a:gd name="T4" fmla="*/ 49 w 49"/>
                <a:gd name="T5" fmla="*/ 28 h 72"/>
                <a:gd name="T6" fmla="*/ 46 w 49"/>
                <a:gd name="T7" fmla="*/ 5 h 72"/>
                <a:gd name="T8" fmla="*/ 44 w 49"/>
                <a:gd name="T9" fmla="*/ 1 h 72"/>
                <a:gd name="T10" fmla="*/ 40 w 49"/>
                <a:gd name="T11" fmla="*/ 0 h 72"/>
                <a:gd name="T12" fmla="*/ 36 w 49"/>
                <a:gd name="T13" fmla="*/ 5 h 72"/>
                <a:gd name="T14" fmla="*/ 39 w 49"/>
                <a:gd name="T15" fmla="*/ 27 h 72"/>
                <a:gd name="T16" fmla="*/ 29 w 49"/>
                <a:gd name="T17" fmla="*/ 37 h 72"/>
                <a:gd name="T18" fmla="*/ 25 w 49"/>
                <a:gd name="T19" fmla="*/ 38 h 72"/>
                <a:gd name="T20" fmla="*/ 25 w 49"/>
                <a:gd name="T21" fmla="*/ 34 h 72"/>
                <a:gd name="T22" fmla="*/ 31 w 49"/>
                <a:gd name="T23" fmla="*/ 27 h 72"/>
                <a:gd name="T24" fmla="*/ 32 w 49"/>
                <a:gd name="T25" fmla="*/ 20 h 72"/>
                <a:gd name="T26" fmla="*/ 24 w 49"/>
                <a:gd name="T27" fmla="*/ 20 h 72"/>
                <a:gd name="T28" fmla="*/ 17 w 49"/>
                <a:gd name="T29" fmla="*/ 27 h 72"/>
                <a:gd name="T30" fmla="*/ 16 w 49"/>
                <a:gd name="T31" fmla="*/ 29 h 72"/>
                <a:gd name="T32" fmla="*/ 11 w 49"/>
                <a:gd name="T33" fmla="*/ 33 h 72"/>
                <a:gd name="T34" fmla="*/ 4 w 49"/>
                <a:gd name="T35" fmla="*/ 50 h 72"/>
                <a:gd name="T36" fmla="*/ 0 w 49"/>
                <a:gd name="T37" fmla="*/ 70 h 72"/>
                <a:gd name="T38" fmla="*/ 1 w 49"/>
                <a:gd name="T39" fmla="*/ 72 h 72"/>
                <a:gd name="T40" fmla="*/ 17 w 49"/>
                <a:gd name="T41" fmla="*/ 72 h 72"/>
                <a:gd name="T42" fmla="*/ 20 w 49"/>
                <a:gd name="T43" fmla="*/ 71 h 72"/>
                <a:gd name="T44" fmla="*/ 23 w 49"/>
                <a:gd name="T45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72">
                  <a:moveTo>
                    <a:pt x="23" y="57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49" y="31"/>
                    <a:pt x="49" y="30"/>
                    <a:pt x="49" y="28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4" y="1"/>
                  </a:cubicBezTo>
                  <a:cubicBezTo>
                    <a:pt x="43" y="0"/>
                    <a:pt x="42" y="0"/>
                    <a:pt x="40" y="0"/>
                  </a:cubicBezTo>
                  <a:cubicBezTo>
                    <a:pt x="38" y="0"/>
                    <a:pt x="35" y="3"/>
                    <a:pt x="36" y="5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7" y="38"/>
                    <a:pt x="26" y="39"/>
                    <a:pt x="25" y="38"/>
                  </a:cubicBezTo>
                  <a:cubicBezTo>
                    <a:pt x="24" y="37"/>
                    <a:pt x="24" y="35"/>
                    <a:pt x="25" y="34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5"/>
                    <a:pt x="34" y="22"/>
                    <a:pt x="32" y="20"/>
                  </a:cubicBezTo>
                  <a:cubicBezTo>
                    <a:pt x="30" y="18"/>
                    <a:pt x="26" y="18"/>
                    <a:pt x="24" y="20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4" y="30"/>
                    <a:pt x="13" y="32"/>
                    <a:pt x="11" y="33"/>
                  </a:cubicBezTo>
                  <a:cubicBezTo>
                    <a:pt x="8" y="37"/>
                    <a:pt x="5" y="44"/>
                    <a:pt x="4" y="5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0" y="72"/>
                    <a:pt x="1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8" y="72"/>
                    <a:pt x="19" y="71"/>
                    <a:pt x="20" y="71"/>
                  </a:cubicBezTo>
                  <a:cubicBezTo>
                    <a:pt x="20" y="70"/>
                    <a:pt x="23" y="57"/>
                    <a:pt x="23" y="5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12" name="Freeform 143">
              <a:extLst>
                <a:ext uri="{FF2B5EF4-FFF2-40B4-BE49-F238E27FC236}"/>
              </a:extLst>
            </p:cNvPr>
            <p:cNvSpPr/>
            <p:nvPr/>
          </p:nvSpPr>
          <p:spPr bwMode="auto">
            <a:xfrm>
              <a:off x="7512780" y="2278869"/>
              <a:ext cx="241068" cy="347080"/>
            </a:xfrm>
            <a:custGeom>
              <a:avLst/>
              <a:gdLst>
                <a:gd name="T0" fmla="*/ 27 w 50"/>
                <a:gd name="T1" fmla="*/ 57 h 72"/>
                <a:gd name="T2" fmla="*/ 2 w 50"/>
                <a:gd name="T3" fmla="*/ 32 h 72"/>
                <a:gd name="T4" fmla="*/ 0 w 50"/>
                <a:gd name="T5" fmla="*/ 28 h 72"/>
                <a:gd name="T6" fmla="*/ 4 w 50"/>
                <a:gd name="T7" fmla="*/ 5 h 72"/>
                <a:gd name="T8" fmla="*/ 6 w 50"/>
                <a:gd name="T9" fmla="*/ 1 h 72"/>
                <a:gd name="T10" fmla="*/ 9 w 50"/>
                <a:gd name="T11" fmla="*/ 0 h 72"/>
                <a:gd name="T12" fmla="*/ 14 w 50"/>
                <a:gd name="T13" fmla="*/ 5 h 72"/>
                <a:gd name="T14" fmla="*/ 11 w 50"/>
                <a:gd name="T15" fmla="*/ 27 h 72"/>
                <a:gd name="T16" fmla="*/ 21 w 50"/>
                <a:gd name="T17" fmla="*/ 37 h 72"/>
                <a:gd name="T18" fmla="*/ 25 w 50"/>
                <a:gd name="T19" fmla="*/ 38 h 72"/>
                <a:gd name="T20" fmla="*/ 25 w 50"/>
                <a:gd name="T21" fmla="*/ 34 h 72"/>
                <a:gd name="T22" fmla="*/ 18 w 50"/>
                <a:gd name="T23" fmla="*/ 27 h 72"/>
                <a:gd name="T24" fmla="*/ 18 w 50"/>
                <a:gd name="T25" fmla="*/ 20 h 72"/>
                <a:gd name="T26" fmla="*/ 25 w 50"/>
                <a:gd name="T27" fmla="*/ 20 h 72"/>
                <a:gd name="T28" fmla="*/ 32 w 50"/>
                <a:gd name="T29" fmla="*/ 27 h 72"/>
                <a:gd name="T30" fmla="*/ 34 w 50"/>
                <a:gd name="T31" fmla="*/ 29 h 72"/>
                <a:gd name="T32" fmla="*/ 39 w 50"/>
                <a:gd name="T33" fmla="*/ 33 h 72"/>
                <a:gd name="T34" fmla="*/ 46 w 50"/>
                <a:gd name="T35" fmla="*/ 50 h 72"/>
                <a:gd name="T36" fmla="*/ 50 w 50"/>
                <a:gd name="T37" fmla="*/ 70 h 72"/>
                <a:gd name="T38" fmla="*/ 49 w 50"/>
                <a:gd name="T39" fmla="*/ 72 h 72"/>
                <a:gd name="T40" fmla="*/ 32 w 50"/>
                <a:gd name="T41" fmla="*/ 72 h 72"/>
                <a:gd name="T42" fmla="*/ 30 w 50"/>
                <a:gd name="T43" fmla="*/ 71 h 72"/>
                <a:gd name="T44" fmla="*/ 27 w 50"/>
                <a:gd name="T45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" h="72">
                  <a:moveTo>
                    <a:pt x="27" y="57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1"/>
                    <a:pt x="0" y="30"/>
                    <a:pt x="0" y="2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5" y="2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2" y="0"/>
                    <a:pt x="14" y="3"/>
                    <a:pt x="14" y="5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2" y="38"/>
                    <a:pt x="24" y="39"/>
                    <a:pt x="25" y="38"/>
                  </a:cubicBezTo>
                  <a:cubicBezTo>
                    <a:pt x="26" y="37"/>
                    <a:pt x="26" y="35"/>
                    <a:pt x="25" y="34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6" y="25"/>
                    <a:pt x="16" y="22"/>
                    <a:pt x="18" y="20"/>
                  </a:cubicBezTo>
                  <a:cubicBezTo>
                    <a:pt x="20" y="18"/>
                    <a:pt x="23" y="18"/>
                    <a:pt x="25" y="20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30"/>
                    <a:pt x="37" y="32"/>
                    <a:pt x="39" y="33"/>
                  </a:cubicBezTo>
                  <a:cubicBezTo>
                    <a:pt x="42" y="37"/>
                    <a:pt x="45" y="44"/>
                    <a:pt x="46" y="5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1" y="72"/>
                    <a:pt x="30" y="71"/>
                    <a:pt x="30" y="71"/>
                  </a:cubicBezTo>
                  <a:cubicBezTo>
                    <a:pt x="30" y="70"/>
                    <a:pt x="27" y="57"/>
                    <a:pt x="27" y="5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13" name="Freeform 144">
              <a:extLst>
                <a:ext uri="{FF2B5EF4-FFF2-40B4-BE49-F238E27FC236}"/>
              </a:extLst>
            </p:cNvPr>
            <p:cNvSpPr/>
            <p:nvPr/>
          </p:nvSpPr>
          <p:spPr bwMode="auto">
            <a:xfrm>
              <a:off x="7614436" y="2106055"/>
              <a:ext cx="323846" cy="322392"/>
            </a:xfrm>
            <a:custGeom>
              <a:avLst/>
              <a:gdLst>
                <a:gd name="T0" fmla="*/ 67 w 67"/>
                <a:gd name="T1" fmla="*/ 21 h 67"/>
                <a:gd name="T2" fmla="*/ 46 w 67"/>
                <a:gd name="T3" fmla="*/ 0 h 67"/>
                <a:gd name="T4" fmla="*/ 33 w 67"/>
                <a:gd name="T5" fmla="*/ 4 h 67"/>
                <a:gd name="T6" fmla="*/ 21 w 67"/>
                <a:gd name="T7" fmla="*/ 0 h 67"/>
                <a:gd name="T8" fmla="*/ 0 w 67"/>
                <a:gd name="T9" fmla="*/ 21 h 67"/>
                <a:gd name="T10" fmla="*/ 30 w 67"/>
                <a:gd name="T11" fmla="*/ 67 h 67"/>
                <a:gd name="T12" fmla="*/ 33 w 67"/>
                <a:gd name="T13" fmla="*/ 67 h 67"/>
                <a:gd name="T14" fmla="*/ 36 w 67"/>
                <a:gd name="T15" fmla="*/ 67 h 67"/>
                <a:gd name="T16" fmla="*/ 67 w 67"/>
                <a:gd name="T17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67">
                  <a:moveTo>
                    <a:pt x="67" y="21"/>
                  </a:moveTo>
                  <a:cubicBezTo>
                    <a:pt x="67" y="9"/>
                    <a:pt x="58" y="0"/>
                    <a:pt x="46" y="0"/>
                  </a:cubicBezTo>
                  <a:cubicBezTo>
                    <a:pt x="41" y="0"/>
                    <a:pt x="37" y="1"/>
                    <a:pt x="33" y="4"/>
                  </a:cubicBezTo>
                  <a:cubicBezTo>
                    <a:pt x="30" y="1"/>
                    <a:pt x="25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48"/>
                    <a:pt x="29" y="66"/>
                    <a:pt x="30" y="67"/>
                  </a:cubicBezTo>
                  <a:cubicBezTo>
                    <a:pt x="31" y="67"/>
                    <a:pt x="32" y="67"/>
                    <a:pt x="33" y="67"/>
                  </a:cubicBezTo>
                  <a:cubicBezTo>
                    <a:pt x="34" y="67"/>
                    <a:pt x="35" y="67"/>
                    <a:pt x="36" y="67"/>
                  </a:cubicBezTo>
                  <a:cubicBezTo>
                    <a:pt x="37" y="66"/>
                    <a:pt x="67" y="48"/>
                    <a:pt x="67" y="2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sp>
        <p:nvSpPr>
          <p:cNvPr id="58380" name="文本框 14"/>
          <p:cNvSpPr txBox="1">
            <a:spLocks noChangeArrowheads="1"/>
          </p:cNvSpPr>
          <p:nvPr/>
        </p:nvSpPr>
        <p:spPr bwMode="auto">
          <a:xfrm>
            <a:off x="4222750" y="3011488"/>
            <a:ext cx="12160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000000"/>
                </a:solidFill>
                <a:ea typeface="微软雅黑" pitchFamily="34" charset="-122"/>
              </a:rPr>
              <a:t>保密原则</a:t>
            </a:r>
          </a:p>
        </p:txBody>
      </p:sp>
      <p:grpSp>
        <p:nvGrpSpPr>
          <p:cNvPr id="4" name="组合 15">
            <a:extLst>
              <a:ext uri="{FF2B5EF4-FFF2-40B4-BE49-F238E27FC236}"/>
            </a:extLst>
          </p:cNvPr>
          <p:cNvGrpSpPr/>
          <p:nvPr/>
        </p:nvGrpSpPr>
        <p:grpSpPr>
          <a:xfrm>
            <a:off x="3827386" y="3606706"/>
            <a:ext cx="399436" cy="314092"/>
            <a:chOff x="7512780" y="2106055"/>
            <a:chExt cx="521347" cy="519894"/>
          </a:xfrm>
          <a:solidFill>
            <a:srgbClr val="00B0F0"/>
          </a:solidFill>
        </p:grpSpPr>
        <p:sp>
          <p:nvSpPr>
            <p:cNvPr id="17" name="Freeform 142">
              <a:extLst>
                <a:ext uri="{FF2B5EF4-FFF2-40B4-BE49-F238E27FC236}"/>
              </a:extLst>
            </p:cNvPr>
            <p:cNvSpPr/>
            <p:nvPr/>
          </p:nvSpPr>
          <p:spPr bwMode="auto">
            <a:xfrm>
              <a:off x="7797415" y="2278869"/>
              <a:ext cx="236712" cy="347080"/>
            </a:xfrm>
            <a:custGeom>
              <a:avLst/>
              <a:gdLst>
                <a:gd name="T0" fmla="*/ 23 w 49"/>
                <a:gd name="T1" fmla="*/ 57 h 72"/>
                <a:gd name="T2" fmla="*/ 48 w 49"/>
                <a:gd name="T3" fmla="*/ 32 h 72"/>
                <a:gd name="T4" fmla="*/ 49 w 49"/>
                <a:gd name="T5" fmla="*/ 28 h 72"/>
                <a:gd name="T6" fmla="*/ 46 w 49"/>
                <a:gd name="T7" fmla="*/ 5 h 72"/>
                <a:gd name="T8" fmla="*/ 44 w 49"/>
                <a:gd name="T9" fmla="*/ 1 h 72"/>
                <a:gd name="T10" fmla="*/ 40 w 49"/>
                <a:gd name="T11" fmla="*/ 0 h 72"/>
                <a:gd name="T12" fmla="*/ 36 w 49"/>
                <a:gd name="T13" fmla="*/ 5 h 72"/>
                <a:gd name="T14" fmla="*/ 39 w 49"/>
                <a:gd name="T15" fmla="*/ 27 h 72"/>
                <a:gd name="T16" fmla="*/ 29 w 49"/>
                <a:gd name="T17" fmla="*/ 37 h 72"/>
                <a:gd name="T18" fmla="*/ 25 w 49"/>
                <a:gd name="T19" fmla="*/ 38 h 72"/>
                <a:gd name="T20" fmla="*/ 25 w 49"/>
                <a:gd name="T21" fmla="*/ 34 h 72"/>
                <a:gd name="T22" fmla="*/ 31 w 49"/>
                <a:gd name="T23" fmla="*/ 27 h 72"/>
                <a:gd name="T24" fmla="*/ 32 w 49"/>
                <a:gd name="T25" fmla="*/ 20 h 72"/>
                <a:gd name="T26" fmla="*/ 24 w 49"/>
                <a:gd name="T27" fmla="*/ 20 h 72"/>
                <a:gd name="T28" fmla="*/ 17 w 49"/>
                <a:gd name="T29" fmla="*/ 27 h 72"/>
                <a:gd name="T30" fmla="*/ 16 w 49"/>
                <a:gd name="T31" fmla="*/ 29 h 72"/>
                <a:gd name="T32" fmla="*/ 11 w 49"/>
                <a:gd name="T33" fmla="*/ 33 h 72"/>
                <a:gd name="T34" fmla="*/ 4 w 49"/>
                <a:gd name="T35" fmla="*/ 50 h 72"/>
                <a:gd name="T36" fmla="*/ 0 w 49"/>
                <a:gd name="T37" fmla="*/ 70 h 72"/>
                <a:gd name="T38" fmla="*/ 1 w 49"/>
                <a:gd name="T39" fmla="*/ 72 h 72"/>
                <a:gd name="T40" fmla="*/ 17 w 49"/>
                <a:gd name="T41" fmla="*/ 72 h 72"/>
                <a:gd name="T42" fmla="*/ 20 w 49"/>
                <a:gd name="T43" fmla="*/ 71 h 72"/>
                <a:gd name="T44" fmla="*/ 23 w 49"/>
                <a:gd name="T45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72">
                  <a:moveTo>
                    <a:pt x="23" y="57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49" y="31"/>
                    <a:pt x="49" y="30"/>
                    <a:pt x="49" y="28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4" y="1"/>
                  </a:cubicBezTo>
                  <a:cubicBezTo>
                    <a:pt x="43" y="0"/>
                    <a:pt x="42" y="0"/>
                    <a:pt x="40" y="0"/>
                  </a:cubicBezTo>
                  <a:cubicBezTo>
                    <a:pt x="38" y="0"/>
                    <a:pt x="35" y="3"/>
                    <a:pt x="36" y="5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7" y="38"/>
                    <a:pt x="26" y="39"/>
                    <a:pt x="25" y="38"/>
                  </a:cubicBezTo>
                  <a:cubicBezTo>
                    <a:pt x="24" y="37"/>
                    <a:pt x="24" y="35"/>
                    <a:pt x="25" y="34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5"/>
                    <a:pt x="34" y="22"/>
                    <a:pt x="32" y="20"/>
                  </a:cubicBezTo>
                  <a:cubicBezTo>
                    <a:pt x="30" y="18"/>
                    <a:pt x="26" y="18"/>
                    <a:pt x="24" y="20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4" y="30"/>
                    <a:pt x="13" y="32"/>
                    <a:pt x="11" y="33"/>
                  </a:cubicBezTo>
                  <a:cubicBezTo>
                    <a:pt x="8" y="37"/>
                    <a:pt x="5" y="44"/>
                    <a:pt x="4" y="5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0" y="72"/>
                    <a:pt x="1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8" y="72"/>
                    <a:pt x="19" y="71"/>
                    <a:pt x="20" y="71"/>
                  </a:cubicBezTo>
                  <a:cubicBezTo>
                    <a:pt x="20" y="70"/>
                    <a:pt x="23" y="57"/>
                    <a:pt x="23" y="5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18" name="Freeform 143">
              <a:extLst>
                <a:ext uri="{FF2B5EF4-FFF2-40B4-BE49-F238E27FC236}"/>
              </a:extLst>
            </p:cNvPr>
            <p:cNvSpPr/>
            <p:nvPr/>
          </p:nvSpPr>
          <p:spPr bwMode="auto">
            <a:xfrm>
              <a:off x="7512780" y="2278869"/>
              <a:ext cx="241068" cy="347080"/>
            </a:xfrm>
            <a:custGeom>
              <a:avLst/>
              <a:gdLst>
                <a:gd name="T0" fmla="*/ 27 w 50"/>
                <a:gd name="T1" fmla="*/ 57 h 72"/>
                <a:gd name="T2" fmla="*/ 2 w 50"/>
                <a:gd name="T3" fmla="*/ 32 h 72"/>
                <a:gd name="T4" fmla="*/ 0 w 50"/>
                <a:gd name="T5" fmla="*/ 28 h 72"/>
                <a:gd name="T6" fmla="*/ 4 w 50"/>
                <a:gd name="T7" fmla="*/ 5 h 72"/>
                <a:gd name="T8" fmla="*/ 6 w 50"/>
                <a:gd name="T9" fmla="*/ 1 h 72"/>
                <a:gd name="T10" fmla="*/ 9 w 50"/>
                <a:gd name="T11" fmla="*/ 0 h 72"/>
                <a:gd name="T12" fmla="*/ 14 w 50"/>
                <a:gd name="T13" fmla="*/ 5 h 72"/>
                <a:gd name="T14" fmla="*/ 11 w 50"/>
                <a:gd name="T15" fmla="*/ 27 h 72"/>
                <a:gd name="T16" fmla="*/ 21 w 50"/>
                <a:gd name="T17" fmla="*/ 37 h 72"/>
                <a:gd name="T18" fmla="*/ 25 w 50"/>
                <a:gd name="T19" fmla="*/ 38 h 72"/>
                <a:gd name="T20" fmla="*/ 25 w 50"/>
                <a:gd name="T21" fmla="*/ 34 h 72"/>
                <a:gd name="T22" fmla="*/ 18 w 50"/>
                <a:gd name="T23" fmla="*/ 27 h 72"/>
                <a:gd name="T24" fmla="*/ 18 w 50"/>
                <a:gd name="T25" fmla="*/ 20 h 72"/>
                <a:gd name="T26" fmla="*/ 25 w 50"/>
                <a:gd name="T27" fmla="*/ 20 h 72"/>
                <a:gd name="T28" fmla="*/ 32 w 50"/>
                <a:gd name="T29" fmla="*/ 27 h 72"/>
                <a:gd name="T30" fmla="*/ 34 w 50"/>
                <a:gd name="T31" fmla="*/ 29 h 72"/>
                <a:gd name="T32" fmla="*/ 39 w 50"/>
                <a:gd name="T33" fmla="*/ 33 h 72"/>
                <a:gd name="T34" fmla="*/ 46 w 50"/>
                <a:gd name="T35" fmla="*/ 50 h 72"/>
                <a:gd name="T36" fmla="*/ 50 w 50"/>
                <a:gd name="T37" fmla="*/ 70 h 72"/>
                <a:gd name="T38" fmla="*/ 49 w 50"/>
                <a:gd name="T39" fmla="*/ 72 h 72"/>
                <a:gd name="T40" fmla="*/ 32 w 50"/>
                <a:gd name="T41" fmla="*/ 72 h 72"/>
                <a:gd name="T42" fmla="*/ 30 w 50"/>
                <a:gd name="T43" fmla="*/ 71 h 72"/>
                <a:gd name="T44" fmla="*/ 27 w 50"/>
                <a:gd name="T45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" h="72">
                  <a:moveTo>
                    <a:pt x="27" y="57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1"/>
                    <a:pt x="0" y="30"/>
                    <a:pt x="0" y="2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5" y="2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2" y="0"/>
                    <a:pt x="14" y="3"/>
                    <a:pt x="14" y="5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2" y="38"/>
                    <a:pt x="24" y="39"/>
                    <a:pt x="25" y="38"/>
                  </a:cubicBezTo>
                  <a:cubicBezTo>
                    <a:pt x="26" y="37"/>
                    <a:pt x="26" y="35"/>
                    <a:pt x="25" y="34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6" y="25"/>
                    <a:pt x="16" y="22"/>
                    <a:pt x="18" y="20"/>
                  </a:cubicBezTo>
                  <a:cubicBezTo>
                    <a:pt x="20" y="18"/>
                    <a:pt x="23" y="18"/>
                    <a:pt x="25" y="20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30"/>
                    <a:pt x="37" y="32"/>
                    <a:pt x="39" y="33"/>
                  </a:cubicBezTo>
                  <a:cubicBezTo>
                    <a:pt x="42" y="37"/>
                    <a:pt x="45" y="44"/>
                    <a:pt x="46" y="5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1" y="72"/>
                    <a:pt x="30" y="71"/>
                    <a:pt x="30" y="71"/>
                  </a:cubicBezTo>
                  <a:cubicBezTo>
                    <a:pt x="30" y="70"/>
                    <a:pt x="27" y="57"/>
                    <a:pt x="27" y="5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19" name="Freeform 144">
              <a:extLst>
                <a:ext uri="{FF2B5EF4-FFF2-40B4-BE49-F238E27FC236}"/>
              </a:extLst>
            </p:cNvPr>
            <p:cNvSpPr/>
            <p:nvPr/>
          </p:nvSpPr>
          <p:spPr bwMode="auto">
            <a:xfrm>
              <a:off x="7614436" y="2106055"/>
              <a:ext cx="323846" cy="322392"/>
            </a:xfrm>
            <a:custGeom>
              <a:avLst/>
              <a:gdLst>
                <a:gd name="T0" fmla="*/ 67 w 67"/>
                <a:gd name="T1" fmla="*/ 21 h 67"/>
                <a:gd name="T2" fmla="*/ 46 w 67"/>
                <a:gd name="T3" fmla="*/ 0 h 67"/>
                <a:gd name="T4" fmla="*/ 33 w 67"/>
                <a:gd name="T5" fmla="*/ 4 h 67"/>
                <a:gd name="T6" fmla="*/ 21 w 67"/>
                <a:gd name="T7" fmla="*/ 0 h 67"/>
                <a:gd name="T8" fmla="*/ 0 w 67"/>
                <a:gd name="T9" fmla="*/ 21 h 67"/>
                <a:gd name="T10" fmla="*/ 30 w 67"/>
                <a:gd name="T11" fmla="*/ 67 h 67"/>
                <a:gd name="T12" fmla="*/ 33 w 67"/>
                <a:gd name="T13" fmla="*/ 67 h 67"/>
                <a:gd name="T14" fmla="*/ 36 w 67"/>
                <a:gd name="T15" fmla="*/ 67 h 67"/>
                <a:gd name="T16" fmla="*/ 67 w 67"/>
                <a:gd name="T17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67">
                  <a:moveTo>
                    <a:pt x="67" y="21"/>
                  </a:moveTo>
                  <a:cubicBezTo>
                    <a:pt x="67" y="9"/>
                    <a:pt x="58" y="0"/>
                    <a:pt x="46" y="0"/>
                  </a:cubicBezTo>
                  <a:cubicBezTo>
                    <a:pt x="41" y="0"/>
                    <a:pt x="37" y="1"/>
                    <a:pt x="33" y="4"/>
                  </a:cubicBezTo>
                  <a:cubicBezTo>
                    <a:pt x="30" y="1"/>
                    <a:pt x="25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48"/>
                    <a:pt x="29" y="66"/>
                    <a:pt x="30" y="67"/>
                  </a:cubicBezTo>
                  <a:cubicBezTo>
                    <a:pt x="31" y="67"/>
                    <a:pt x="32" y="67"/>
                    <a:pt x="33" y="67"/>
                  </a:cubicBezTo>
                  <a:cubicBezTo>
                    <a:pt x="34" y="67"/>
                    <a:pt x="35" y="67"/>
                    <a:pt x="36" y="67"/>
                  </a:cubicBezTo>
                  <a:cubicBezTo>
                    <a:pt x="37" y="66"/>
                    <a:pt x="67" y="48"/>
                    <a:pt x="67" y="2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sp>
        <p:nvSpPr>
          <p:cNvPr id="58382" name="文本框 19"/>
          <p:cNvSpPr txBox="1">
            <a:spLocks noChangeArrowheads="1"/>
          </p:cNvSpPr>
          <p:nvPr/>
        </p:nvSpPr>
        <p:spPr bwMode="auto">
          <a:xfrm>
            <a:off x="4210050" y="3579813"/>
            <a:ext cx="13541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000000"/>
                </a:solidFill>
                <a:ea typeface="微软雅黑" pitchFamily="34" charset="-122"/>
              </a:rPr>
              <a:t>价值中立原则</a:t>
            </a:r>
          </a:p>
        </p:txBody>
      </p:sp>
      <p:grpSp>
        <p:nvGrpSpPr>
          <p:cNvPr id="5" name="组合 20">
            <a:extLst>
              <a:ext uri="{FF2B5EF4-FFF2-40B4-BE49-F238E27FC236}"/>
            </a:extLst>
          </p:cNvPr>
          <p:cNvGrpSpPr/>
          <p:nvPr/>
        </p:nvGrpSpPr>
        <p:grpSpPr>
          <a:xfrm>
            <a:off x="5676429" y="3008518"/>
            <a:ext cx="399436" cy="314092"/>
            <a:chOff x="7512780" y="2106055"/>
            <a:chExt cx="521347" cy="519894"/>
          </a:xfrm>
          <a:solidFill>
            <a:srgbClr val="92D050"/>
          </a:solidFill>
        </p:grpSpPr>
        <p:sp>
          <p:nvSpPr>
            <p:cNvPr id="22" name="Freeform 142">
              <a:extLst>
                <a:ext uri="{FF2B5EF4-FFF2-40B4-BE49-F238E27FC236}"/>
              </a:extLst>
            </p:cNvPr>
            <p:cNvSpPr/>
            <p:nvPr/>
          </p:nvSpPr>
          <p:spPr bwMode="auto">
            <a:xfrm>
              <a:off x="7797415" y="2278869"/>
              <a:ext cx="236712" cy="347080"/>
            </a:xfrm>
            <a:custGeom>
              <a:avLst/>
              <a:gdLst>
                <a:gd name="T0" fmla="*/ 23 w 49"/>
                <a:gd name="T1" fmla="*/ 57 h 72"/>
                <a:gd name="T2" fmla="*/ 48 w 49"/>
                <a:gd name="T3" fmla="*/ 32 h 72"/>
                <a:gd name="T4" fmla="*/ 49 w 49"/>
                <a:gd name="T5" fmla="*/ 28 h 72"/>
                <a:gd name="T6" fmla="*/ 46 w 49"/>
                <a:gd name="T7" fmla="*/ 5 h 72"/>
                <a:gd name="T8" fmla="*/ 44 w 49"/>
                <a:gd name="T9" fmla="*/ 1 h 72"/>
                <a:gd name="T10" fmla="*/ 40 w 49"/>
                <a:gd name="T11" fmla="*/ 0 h 72"/>
                <a:gd name="T12" fmla="*/ 36 w 49"/>
                <a:gd name="T13" fmla="*/ 5 h 72"/>
                <a:gd name="T14" fmla="*/ 39 w 49"/>
                <a:gd name="T15" fmla="*/ 27 h 72"/>
                <a:gd name="T16" fmla="*/ 29 w 49"/>
                <a:gd name="T17" fmla="*/ 37 h 72"/>
                <a:gd name="T18" fmla="*/ 25 w 49"/>
                <a:gd name="T19" fmla="*/ 38 h 72"/>
                <a:gd name="T20" fmla="*/ 25 w 49"/>
                <a:gd name="T21" fmla="*/ 34 h 72"/>
                <a:gd name="T22" fmla="*/ 31 w 49"/>
                <a:gd name="T23" fmla="*/ 27 h 72"/>
                <a:gd name="T24" fmla="*/ 32 w 49"/>
                <a:gd name="T25" fmla="*/ 20 h 72"/>
                <a:gd name="T26" fmla="*/ 24 w 49"/>
                <a:gd name="T27" fmla="*/ 20 h 72"/>
                <a:gd name="T28" fmla="*/ 17 w 49"/>
                <a:gd name="T29" fmla="*/ 27 h 72"/>
                <a:gd name="T30" fmla="*/ 16 w 49"/>
                <a:gd name="T31" fmla="*/ 29 h 72"/>
                <a:gd name="T32" fmla="*/ 11 w 49"/>
                <a:gd name="T33" fmla="*/ 33 h 72"/>
                <a:gd name="T34" fmla="*/ 4 w 49"/>
                <a:gd name="T35" fmla="*/ 50 h 72"/>
                <a:gd name="T36" fmla="*/ 0 w 49"/>
                <a:gd name="T37" fmla="*/ 70 h 72"/>
                <a:gd name="T38" fmla="*/ 1 w 49"/>
                <a:gd name="T39" fmla="*/ 72 h 72"/>
                <a:gd name="T40" fmla="*/ 17 w 49"/>
                <a:gd name="T41" fmla="*/ 72 h 72"/>
                <a:gd name="T42" fmla="*/ 20 w 49"/>
                <a:gd name="T43" fmla="*/ 71 h 72"/>
                <a:gd name="T44" fmla="*/ 23 w 49"/>
                <a:gd name="T45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72">
                  <a:moveTo>
                    <a:pt x="23" y="57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49" y="31"/>
                    <a:pt x="49" y="30"/>
                    <a:pt x="49" y="28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4" y="1"/>
                  </a:cubicBezTo>
                  <a:cubicBezTo>
                    <a:pt x="43" y="0"/>
                    <a:pt x="42" y="0"/>
                    <a:pt x="40" y="0"/>
                  </a:cubicBezTo>
                  <a:cubicBezTo>
                    <a:pt x="38" y="0"/>
                    <a:pt x="35" y="3"/>
                    <a:pt x="36" y="5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7" y="38"/>
                    <a:pt x="26" y="39"/>
                    <a:pt x="25" y="38"/>
                  </a:cubicBezTo>
                  <a:cubicBezTo>
                    <a:pt x="24" y="37"/>
                    <a:pt x="24" y="35"/>
                    <a:pt x="25" y="34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5"/>
                    <a:pt x="34" y="22"/>
                    <a:pt x="32" y="20"/>
                  </a:cubicBezTo>
                  <a:cubicBezTo>
                    <a:pt x="30" y="18"/>
                    <a:pt x="26" y="18"/>
                    <a:pt x="24" y="20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4" y="30"/>
                    <a:pt x="13" y="32"/>
                    <a:pt x="11" y="33"/>
                  </a:cubicBezTo>
                  <a:cubicBezTo>
                    <a:pt x="8" y="37"/>
                    <a:pt x="5" y="44"/>
                    <a:pt x="4" y="5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0" y="72"/>
                    <a:pt x="1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8" y="72"/>
                    <a:pt x="19" y="71"/>
                    <a:pt x="20" y="71"/>
                  </a:cubicBezTo>
                  <a:cubicBezTo>
                    <a:pt x="20" y="70"/>
                    <a:pt x="23" y="57"/>
                    <a:pt x="23" y="5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3" name="Freeform 143">
              <a:extLst>
                <a:ext uri="{FF2B5EF4-FFF2-40B4-BE49-F238E27FC236}"/>
              </a:extLst>
            </p:cNvPr>
            <p:cNvSpPr/>
            <p:nvPr/>
          </p:nvSpPr>
          <p:spPr bwMode="auto">
            <a:xfrm>
              <a:off x="7512780" y="2278869"/>
              <a:ext cx="241068" cy="347080"/>
            </a:xfrm>
            <a:custGeom>
              <a:avLst/>
              <a:gdLst>
                <a:gd name="T0" fmla="*/ 27 w 50"/>
                <a:gd name="T1" fmla="*/ 57 h 72"/>
                <a:gd name="T2" fmla="*/ 2 w 50"/>
                <a:gd name="T3" fmla="*/ 32 h 72"/>
                <a:gd name="T4" fmla="*/ 0 w 50"/>
                <a:gd name="T5" fmla="*/ 28 h 72"/>
                <a:gd name="T6" fmla="*/ 4 w 50"/>
                <a:gd name="T7" fmla="*/ 5 h 72"/>
                <a:gd name="T8" fmla="*/ 6 w 50"/>
                <a:gd name="T9" fmla="*/ 1 h 72"/>
                <a:gd name="T10" fmla="*/ 9 w 50"/>
                <a:gd name="T11" fmla="*/ 0 h 72"/>
                <a:gd name="T12" fmla="*/ 14 w 50"/>
                <a:gd name="T13" fmla="*/ 5 h 72"/>
                <a:gd name="T14" fmla="*/ 11 w 50"/>
                <a:gd name="T15" fmla="*/ 27 h 72"/>
                <a:gd name="T16" fmla="*/ 21 w 50"/>
                <a:gd name="T17" fmla="*/ 37 h 72"/>
                <a:gd name="T18" fmla="*/ 25 w 50"/>
                <a:gd name="T19" fmla="*/ 38 h 72"/>
                <a:gd name="T20" fmla="*/ 25 w 50"/>
                <a:gd name="T21" fmla="*/ 34 h 72"/>
                <a:gd name="T22" fmla="*/ 18 w 50"/>
                <a:gd name="T23" fmla="*/ 27 h 72"/>
                <a:gd name="T24" fmla="*/ 18 w 50"/>
                <a:gd name="T25" fmla="*/ 20 h 72"/>
                <a:gd name="T26" fmla="*/ 25 w 50"/>
                <a:gd name="T27" fmla="*/ 20 h 72"/>
                <a:gd name="T28" fmla="*/ 32 w 50"/>
                <a:gd name="T29" fmla="*/ 27 h 72"/>
                <a:gd name="T30" fmla="*/ 34 w 50"/>
                <a:gd name="T31" fmla="*/ 29 h 72"/>
                <a:gd name="T32" fmla="*/ 39 w 50"/>
                <a:gd name="T33" fmla="*/ 33 h 72"/>
                <a:gd name="T34" fmla="*/ 46 w 50"/>
                <a:gd name="T35" fmla="*/ 50 h 72"/>
                <a:gd name="T36" fmla="*/ 50 w 50"/>
                <a:gd name="T37" fmla="*/ 70 h 72"/>
                <a:gd name="T38" fmla="*/ 49 w 50"/>
                <a:gd name="T39" fmla="*/ 72 h 72"/>
                <a:gd name="T40" fmla="*/ 32 w 50"/>
                <a:gd name="T41" fmla="*/ 72 h 72"/>
                <a:gd name="T42" fmla="*/ 30 w 50"/>
                <a:gd name="T43" fmla="*/ 71 h 72"/>
                <a:gd name="T44" fmla="*/ 27 w 50"/>
                <a:gd name="T45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" h="72">
                  <a:moveTo>
                    <a:pt x="27" y="57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1"/>
                    <a:pt x="0" y="30"/>
                    <a:pt x="0" y="2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5" y="2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2" y="0"/>
                    <a:pt x="14" y="3"/>
                    <a:pt x="14" y="5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2" y="38"/>
                    <a:pt x="24" y="39"/>
                    <a:pt x="25" y="38"/>
                  </a:cubicBezTo>
                  <a:cubicBezTo>
                    <a:pt x="26" y="37"/>
                    <a:pt x="26" y="35"/>
                    <a:pt x="25" y="34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6" y="25"/>
                    <a:pt x="16" y="22"/>
                    <a:pt x="18" y="20"/>
                  </a:cubicBezTo>
                  <a:cubicBezTo>
                    <a:pt x="20" y="18"/>
                    <a:pt x="23" y="18"/>
                    <a:pt x="25" y="20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30"/>
                    <a:pt x="37" y="32"/>
                    <a:pt x="39" y="33"/>
                  </a:cubicBezTo>
                  <a:cubicBezTo>
                    <a:pt x="42" y="37"/>
                    <a:pt x="45" y="44"/>
                    <a:pt x="46" y="5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1" y="72"/>
                    <a:pt x="30" y="71"/>
                    <a:pt x="30" y="71"/>
                  </a:cubicBezTo>
                  <a:cubicBezTo>
                    <a:pt x="30" y="70"/>
                    <a:pt x="27" y="57"/>
                    <a:pt x="27" y="5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4" name="Freeform 144">
              <a:extLst>
                <a:ext uri="{FF2B5EF4-FFF2-40B4-BE49-F238E27FC236}"/>
              </a:extLst>
            </p:cNvPr>
            <p:cNvSpPr/>
            <p:nvPr/>
          </p:nvSpPr>
          <p:spPr bwMode="auto">
            <a:xfrm>
              <a:off x="7614436" y="2106055"/>
              <a:ext cx="323846" cy="322392"/>
            </a:xfrm>
            <a:custGeom>
              <a:avLst/>
              <a:gdLst>
                <a:gd name="T0" fmla="*/ 67 w 67"/>
                <a:gd name="T1" fmla="*/ 21 h 67"/>
                <a:gd name="T2" fmla="*/ 46 w 67"/>
                <a:gd name="T3" fmla="*/ 0 h 67"/>
                <a:gd name="T4" fmla="*/ 33 w 67"/>
                <a:gd name="T5" fmla="*/ 4 h 67"/>
                <a:gd name="T6" fmla="*/ 21 w 67"/>
                <a:gd name="T7" fmla="*/ 0 h 67"/>
                <a:gd name="T8" fmla="*/ 0 w 67"/>
                <a:gd name="T9" fmla="*/ 21 h 67"/>
                <a:gd name="T10" fmla="*/ 30 w 67"/>
                <a:gd name="T11" fmla="*/ 67 h 67"/>
                <a:gd name="T12" fmla="*/ 33 w 67"/>
                <a:gd name="T13" fmla="*/ 67 h 67"/>
                <a:gd name="T14" fmla="*/ 36 w 67"/>
                <a:gd name="T15" fmla="*/ 67 h 67"/>
                <a:gd name="T16" fmla="*/ 67 w 67"/>
                <a:gd name="T17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67">
                  <a:moveTo>
                    <a:pt x="67" y="21"/>
                  </a:moveTo>
                  <a:cubicBezTo>
                    <a:pt x="67" y="9"/>
                    <a:pt x="58" y="0"/>
                    <a:pt x="46" y="0"/>
                  </a:cubicBezTo>
                  <a:cubicBezTo>
                    <a:pt x="41" y="0"/>
                    <a:pt x="37" y="1"/>
                    <a:pt x="33" y="4"/>
                  </a:cubicBezTo>
                  <a:cubicBezTo>
                    <a:pt x="30" y="1"/>
                    <a:pt x="25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48"/>
                    <a:pt x="29" y="66"/>
                    <a:pt x="30" y="67"/>
                  </a:cubicBezTo>
                  <a:cubicBezTo>
                    <a:pt x="31" y="67"/>
                    <a:pt x="32" y="67"/>
                    <a:pt x="33" y="67"/>
                  </a:cubicBezTo>
                  <a:cubicBezTo>
                    <a:pt x="34" y="67"/>
                    <a:pt x="35" y="67"/>
                    <a:pt x="36" y="67"/>
                  </a:cubicBezTo>
                  <a:cubicBezTo>
                    <a:pt x="37" y="66"/>
                    <a:pt x="67" y="48"/>
                    <a:pt x="67" y="2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sp>
        <p:nvSpPr>
          <p:cNvPr id="58384" name="文本框 24"/>
          <p:cNvSpPr txBox="1">
            <a:spLocks noChangeArrowheads="1"/>
          </p:cNvSpPr>
          <p:nvPr/>
        </p:nvSpPr>
        <p:spPr bwMode="auto">
          <a:xfrm>
            <a:off x="6089650" y="2984500"/>
            <a:ext cx="12144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000000"/>
                </a:solidFill>
                <a:ea typeface="微软雅黑" pitchFamily="34" charset="-122"/>
              </a:rPr>
              <a:t>自愿原则</a:t>
            </a:r>
          </a:p>
        </p:txBody>
      </p:sp>
      <p:grpSp>
        <p:nvGrpSpPr>
          <p:cNvPr id="6" name="组合 25">
            <a:extLst>
              <a:ext uri="{FF2B5EF4-FFF2-40B4-BE49-F238E27FC236}"/>
            </a:extLst>
          </p:cNvPr>
          <p:cNvGrpSpPr/>
          <p:nvPr/>
        </p:nvGrpSpPr>
        <p:grpSpPr>
          <a:xfrm>
            <a:off x="5704733" y="3613872"/>
            <a:ext cx="399436" cy="314092"/>
            <a:chOff x="7512780" y="2106055"/>
            <a:chExt cx="521347" cy="519894"/>
          </a:xfrm>
          <a:solidFill>
            <a:srgbClr val="FFC000"/>
          </a:solidFill>
        </p:grpSpPr>
        <p:sp>
          <p:nvSpPr>
            <p:cNvPr id="27" name="Freeform 142">
              <a:extLst>
                <a:ext uri="{FF2B5EF4-FFF2-40B4-BE49-F238E27FC236}"/>
              </a:extLst>
            </p:cNvPr>
            <p:cNvSpPr/>
            <p:nvPr/>
          </p:nvSpPr>
          <p:spPr bwMode="auto">
            <a:xfrm>
              <a:off x="7797415" y="2278869"/>
              <a:ext cx="236712" cy="347080"/>
            </a:xfrm>
            <a:custGeom>
              <a:avLst/>
              <a:gdLst>
                <a:gd name="T0" fmla="*/ 23 w 49"/>
                <a:gd name="T1" fmla="*/ 57 h 72"/>
                <a:gd name="T2" fmla="*/ 48 w 49"/>
                <a:gd name="T3" fmla="*/ 32 h 72"/>
                <a:gd name="T4" fmla="*/ 49 w 49"/>
                <a:gd name="T5" fmla="*/ 28 h 72"/>
                <a:gd name="T6" fmla="*/ 46 w 49"/>
                <a:gd name="T7" fmla="*/ 5 h 72"/>
                <a:gd name="T8" fmla="*/ 44 w 49"/>
                <a:gd name="T9" fmla="*/ 1 h 72"/>
                <a:gd name="T10" fmla="*/ 40 w 49"/>
                <a:gd name="T11" fmla="*/ 0 h 72"/>
                <a:gd name="T12" fmla="*/ 36 w 49"/>
                <a:gd name="T13" fmla="*/ 5 h 72"/>
                <a:gd name="T14" fmla="*/ 39 w 49"/>
                <a:gd name="T15" fmla="*/ 27 h 72"/>
                <a:gd name="T16" fmla="*/ 29 w 49"/>
                <a:gd name="T17" fmla="*/ 37 h 72"/>
                <a:gd name="T18" fmla="*/ 25 w 49"/>
                <a:gd name="T19" fmla="*/ 38 h 72"/>
                <a:gd name="T20" fmla="*/ 25 w 49"/>
                <a:gd name="T21" fmla="*/ 34 h 72"/>
                <a:gd name="T22" fmla="*/ 31 w 49"/>
                <a:gd name="T23" fmla="*/ 27 h 72"/>
                <a:gd name="T24" fmla="*/ 32 w 49"/>
                <a:gd name="T25" fmla="*/ 20 h 72"/>
                <a:gd name="T26" fmla="*/ 24 w 49"/>
                <a:gd name="T27" fmla="*/ 20 h 72"/>
                <a:gd name="T28" fmla="*/ 17 w 49"/>
                <a:gd name="T29" fmla="*/ 27 h 72"/>
                <a:gd name="T30" fmla="*/ 16 w 49"/>
                <a:gd name="T31" fmla="*/ 29 h 72"/>
                <a:gd name="T32" fmla="*/ 11 w 49"/>
                <a:gd name="T33" fmla="*/ 33 h 72"/>
                <a:gd name="T34" fmla="*/ 4 w 49"/>
                <a:gd name="T35" fmla="*/ 50 h 72"/>
                <a:gd name="T36" fmla="*/ 0 w 49"/>
                <a:gd name="T37" fmla="*/ 70 h 72"/>
                <a:gd name="T38" fmla="*/ 1 w 49"/>
                <a:gd name="T39" fmla="*/ 72 h 72"/>
                <a:gd name="T40" fmla="*/ 17 w 49"/>
                <a:gd name="T41" fmla="*/ 72 h 72"/>
                <a:gd name="T42" fmla="*/ 20 w 49"/>
                <a:gd name="T43" fmla="*/ 71 h 72"/>
                <a:gd name="T44" fmla="*/ 23 w 49"/>
                <a:gd name="T45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72">
                  <a:moveTo>
                    <a:pt x="23" y="57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49" y="31"/>
                    <a:pt x="49" y="30"/>
                    <a:pt x="49" y="28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4" y="1"/>
                  </a:cubicBezTo>
                  <a:cubicBezTo>
                    <a:pt x="43" y="0"/>
                    <a:pt x="42" y="0"/>
                    <a:pt x="40" y="0"/>
                  </a:cubicBezTo>
                  <a:cubicBezTo>
                    <a:pt x="38" y="0"/>
                    <a:pt x="35" y="3"/>
                    <a:pt x="36" y="5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7" y="38"/>
                    <a:pt x="26" y="39"/>
                    <a:pt x="25" y="38"/>
                  </a:cubicBezTo>
                  <a:cubicBezTo>
                    <a:pt x="24" y="37"/>
                    <a:pt x="24" y="35"/>
                    <a:pt x="25" y="34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5"/>
                    <a:pt x="34" y="22"/>
                    <a:pt x="32" y="20"/>
                  </a:cubicBezTo>
                  <a:cubicBezTo>
                    <a:pt x="30" y="18"/>
                    <a:pt x="26" y="18"/>
                    <a:pt x="24" y="20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4" y="30"/>
                    <a:pt x="13" y="32"/>
                    <a:pt x="11" y="33"/>
                  </a:cubicBezTo>
                  <a:cubicBezTo>
                    <a:pt x="8" y="37"/>
                    <a:pt x="5" y="44"/>
                    <a:pt x="4" y="5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0" y="72"/>
                    <a:pt x="1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8" y="72"/>
                    <a:pt x="19" y="71"/>
                    <a:pt x="20" y="71"/>
                  </a:cubicBezTo>
                  <a:cubicBezTo>
                    <a:pt x="20" y="70"/>
                    <a:pt x="23" y="57"/>
                    <a:pt x="23" y="5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8" name="Freeform 143">
              <a:extLst>
                <a:ext uri="{FF2B5EF4-FFF2-40B4-BE49-F238E27FC236}"/>
              </a:extLst>
            </p:cNvPr>
            <p:cNvSpPr/>
            <p:nvPr/>
          </p:nvSpPr>
          <p:spPr bwMode="auto">
            <a:xfrm>
              <a:off x="7512780" y="2278869"/>
              <a:ext cx="241068" cy="347080"/>
            </a:xfrm>
            <a:custGeom>
              <a:avLst/>
              <a:gdLst>
                <a:gd name="T0" fmla="*/ 27 w 50"/>
                <a:gd name="T1" fmla="*/ 57 h 72"/>
                <a:gd name="T2" fmla="*/ 2 w 50"/>
                <a:gd name="T3" fmla="*/ 32 h 72"/>
                <a:gd name="T4" fmla="*/ 0 w 50"/>
                <a:gd name="T5" fmla="*/ 28 h 72"/>
                <a:gd name="T6" fmla="*/ 4 w 50"/>
                <a:gd name="T7" fmla="*/ 5 h 72"/>
                <a:gd name="T8" fmla="*/ 6 w 50"/>
                <a:gd name="T9" fmla="*/ 1 h 72"/>
                <a:gd name="T10" fmla="*/ 9 w 50"/>
                <a:gd name="T11" fmla="*/ 0 h 72"/>
                <a:gd name="T12" fmla="*/ 14 w 50"/>
                <a:gd name="T13" fmla="*/ 5 h 72"/>
                <a:gd name="T14" fmla="*/ 11 w 50"/>
                <a:gd name="T15" fmla="*/ 27 h 72"/>
                <a:gd name="T16" fmla="*/ 21 w 50"/>
                <a:gd name="T17" fmla="*/ 37 h 72"/>
                <a:gd name="T18" fmla="*/ 25 w 50"/>
                <a:gd name="T19" fmla="*/ 38 h 72"/>
                <a:gd name="T20" fmla="*/ 25 w 50"/>
                <a:gd name="T21" fmla="*/ 34 h 72"/>
                <a:gd name="T22" fmla="*/ 18 w 50"/>
                <a:gd name="T23" fmla="*/ 27 h 72"/>
                <a:gd name="T24" fmla="*/ 18 w 50"/>
                <a:gd name="T25" fmla="*/ 20 h 72"/>
                <a:gd name="T26" fmla="*/ 25 w 50"/>
                <a:gd name="T27" fmla="*/ 20 h 72"/>
                <a:gd name="T28" fmla="*/ 32 w 50"/>
                <a:gd name="T29" fmla="*/ 27 h 72"/>
                <a:gd name="T30" fmla="*/ 34 w 50"/>
                <a:gd name="T31" fmla="*/ 29 h 72"/>
                <a:gd name="T32" fmla="*/ 39 w 50"/>
                <a:gd name="T33" fmla="*/ 33 h 72"/>
                <a:gd name="T34" fmla="*/ 46 w 50"/>
                <a:gd name="T35" fmla="*/ 50 h 72"/>
                <a:gd name="T36" fmla="*/ 50 w 50"/>
                <a:gd name="T37" fmla="*/ 70 h 72"/>
                <a:gd name="T38" fmla="*/ 49 w 50"/>
                <a:gd name="T39" fmla="*/ 72 h 72"/>
                <a:gd name="T40" fmla="*/ 32 w 50"/>
                <a:gd name="T41" fmla="*/ 72 h 72"/>
                <a:gd name="T42" fmla="*/ 30 w 50"/>
                <a:gd name="T43" fmla="*/ 71 h 72"/>
                <a:gd name="T44" fmla="*/ 27 w 50"/>
                <a:gd name="T45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" h="72">
                  <a:moveTo>
                    <a:pt x="27" y="57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1"/>
                    <a:pt x="0" y="30"/>
                    <a:pt x="0" y="2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5" y="2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2" y="0"/>
                    <a:pt x="14" y="3"/>
                    <a:pt x="14" y="5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2" y="38"/>
                    <a:pt x="24" y="39"/>
                    <a:pt x="25" y="38"/>
                  </a:cubicBezTo>
                  <a:cubicBezTo>
                    <a:pt x="26" y="37"/>
                    <a:pt x="26" y="35"/>
                    <a:pt x="25" y="34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6" y="25"/>
                    <a:pt x="16" y="22"/>
                    <a:pt x="18" y="20"/>
                  </a:cubicBezTo>
                  <a:cubicBezTo>
                    <a:pt x="20" y="18"/>
                    <a:pt x="23" y="18"/>
                    <a:pt x="25" y="20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30"/>
                    <a:pt x="37" y="32"/>
                    <a:pt x="39" y="33"/>
                  </a:cubicBezTo>
                  <a:cubicBezTo>
                    <a:pt x="42" y="37"/>
                    <a:pt x="45" y="44"/>
                    <a:pt x="46" y="5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1" y="72"/>
                    <a:pt x="30" y="71"/>
                    <a:pt x="30" y="71"/>
                  </a:cubicBezTo>
                  <a:cubicBezTo>
                    <a:pt x="30" y="70"/>
                    <a:pt x="27" y="57"/>
                    <a:pt x="27" y="5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9" name="Freeform 144">
              <a:extLst>
                <a:ext uri="{FF2B5EF4-FFF2-40B4-BE49-F238E27FC236}"/>
              </a:extLst>
            </p:cNvPr>
            <p:cNvSpPr/>
            <p:nvPr/>
          </p:nvSpPr>
          <p:spPr bwMode="auto">
            <a:xfrm>
              <a:off x="7614436" y="2106055"/>
              <a:ext cx="323846" cy="322392"/>
            </a:xfrm>
            <a:custGeom>
              <a:avLst/>
              <a:gdLst>
                <a:gd name="T0" fmla="*/ 67 w 67"/>
                <a:gd name="T1" fmla="*/ 21 h 67"/>
                <a:gd name="T2" fmla="*/ 46 w 67"/>
                <a:gd name="T3" fmla="*/ 0 h 67"/>
                <a:gd name="T4" fmla="*/ 33 w 67"/>
                <a:gd name="T5" fmla="*/ 4 h 67"/>
                <a:gd name="T6" fmla="*/ 21 w 67"/>
                <a:gd name="T7" fmla="*/ 0 h 67"/>
                <a:gd name="T8" fmla="*/ 0 w 67"/>
                <a:gd name="T9" fmla="*/ 21 h 67"/>
                <a:gd name="T10" fmla="*/ 30 w 67"/>
                <a:gd name="T11" fmla="*/ 67 h 67"/>
                <a:gd name="T12" fmla="*/ 33 w 67"/>
                <a:gd name="T13" fmla="*/ 67 h 67"/>
                <a:gd name="T14" fmla="*/ 36 w 67"/>
                <a:gd name="T15" fmla="*/ 67 h 67"/>
                <a:gd name="T16" fmla="*/ 67 w 67"/>
                <a:gd name="T17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67">
                  <a:moveTo>
                    <a:pt x="67" y="21"/>
                  </a:moveTo>
                  <a:cubicBezTo>
                    <a:pt x="67" y="9"/>
                    <a:pt x="58" y="0"/>
                    <a:pt x="46" y="0"/>
                  </a:cubicBezTo>
                  <a:cubicBezTo>
                    <a:pt x="41" y="0"/>
                    <a:pt x="37" y="1"/>
                    <a:pt x="33" y="4"/>
                  </a:cubicBezTo>
                  <a:cubicBezTo>
                    <a:pt x="30" y="1"/>
                    <a:pt x="25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48"/>
                    <a:pt x="29" y="66"/>
                    <a:pt x="30" y="67"/>
                  </a:cubicBezTo>
                  <a:cubicBezTo>
                    <a:pt x="31" y="67"/>
                    <a:pt x="32" y="67"/>
                    <a:pt x="33" y="67"/>
                  </a:cubicBezTo>
                  <a:cubicBezTo>
                    <a:pt x="34" y="67"/>
                    <a:pt x="35" y="67"/>
                    <a:pt x="36" y="67"/>
                  </a:cubicBezTo>
                  <a:cubicBezTo>
                    <a:pt x="37" y="66"/>
                    <a:pt x="67" y="48"/>
                    <a:pt x="67" y="2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sp>
        <p:nvSpPr>
          <p:cNvPr id="58386" name="文本框 29"/>
          <p:cNvSpPr txBox="1">
            <a:spLocks noChangeArrowheads="1"/>
          </p:cNvSpPr>
          <p:nvPr/>
        </p:nvSpPr>
        <p:spPr bwMode="auto">
          <a:xfrm>
            <a:off x="6118225" y="3589338"/>
            <a:ext cx="13985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000000"/>
                </a:solidFill>
                <a:ea typeface="微软雅黑" pitchFamily="34" charset="-122"/>
              </a:rPr>
              <a:t>时间限定原则</a:t>
            </a:r>
          </a:p>
        </p:txBody>
      </p:sp>
      <p:grpSp>
        <p:nvGrpSpPr>
          <p:cNvPr id="7" name="组合 30">
            <a:extLst>
              <a:ext uri="{FF2B5EF4-FFF2-40B4-BE49-F238E27FC236}"/>
            </a:extLst>
          </p:cNvPr>
          <p:cNvGrpSpPr/>
          <p:nvPr/>
        </p:nvGrpSpPr>
        <p:grpSpPr>
          <a:xfrm>
            <a:off x="3814926" y="4198226"/>
            <a:ext cx="399436" cy="314092"/>
            <a:chOff x="7512780" y="2106055"/>
            <a:chExt cx="521347" cy="519894"/>
          </a:xfrm>
          <a:solidFill>
            <a:srgbClr val="92D050"/>
          </a:solidFill>
        </p:grpSpPr>
        <p:sp>
          <p:nvSpPr>
            <p:cNvPr id="32" name="Freeform 142">
              <a:extLst>
                <a:ext uri="{FF2B5EF4-FFF2-40B4-BE49-F238E27FC236}"/>
              </a:extLst>
            </p:cNvPr>
            <p:cNvSpPr/>
            <p:nvPr/>
          </p:nvSpPr>
          <p:spPr bwMode="auto">
            <a:xfrm>
              <a:off x="7797415" y="2278869"/>
              <a:ext cx="236712" cy="347080"/>
            </a:xfrm>
            <a:custGeom>
              <a:avLst/>
              <a:gdLst>
                <a:gd name="T0" fmla="*/ 23 w 49"/>
                <a:gd name="T1" fmla="*/ 57 h 72"/>
                <a:gd name="T2" fmla="*/ 48 w 49"/>
                <a:gd name="T3" fmla="*/ 32 h 72"/>
                <a:gd name="T4" fmla="*/ 49 w 49"/>
                <a:gd name="T5" fmla="*/ 28 h 72"/>
                <a:gd name="T6" fmla="*/ 46 w 49"/>
                <a:gd name="T7" fmla="*/ 5 h 72"/>
                <a:gd name="T8" fmla="*/ 44 w 49"/>
                <a:gd name="T9" fmla="*/ 1 h 72"/>
                <a:gd name="T10" fmla="*/ 40 w 49"/>
                <a:gd name="T11" fmla="*/ 0 h 72"/>
                <a:gd name="T12" fmla="*/ 36 w 49"/>
                <a:gd name="T13" fmla="*/ 5 h 72"/>
                <a:gd name="T14" fmla="*/ 39 w 49"/>
                <a:gd name="T15" fmla="*/ 27 h 72"/>
                <a:gd name="T16" fmla="*/ 29 w 49"/>
                <a:gd name="T17" fmla="*/ 37 h 72"/>
                <a:gd name="T18" fmla="*/ 25 w 49"/>
                <a:gd name="T19" fmla="*/ 38 h 72"/>
                <a:gd name="T20" fmla="*/ 25 w 49"/>
                <a:gd name="T21" fmla="*/ 34 h 72"/>
                <a:gd name="T22" fmla="*/ 31 w 49"/>
                <a:gd name="T23" fmla="*/ 27 h 72"/>
                <a:gd name="T24" fmla="*/ 32 w 49"/>
                <a:gd name="T25" fmla="*/ 20 h 72"/>
                <a:gd name="T26" fmla="*/ 24 w 49"/>
                <a:gd name="T27" fmla="*/ 20 h 72"/>
                <a:gd name="T28" fmla="*/ 17 w 49"/>
                <a:gd name="T29" fmla="*/ 27 h 72"/>
                <a:gd name="T30" fmla="*/ 16 w 49"/>
                <a:gd name="T31" fmla="*/ 29 h 72"/>
                <a:gd name="T32" fmla="*/ 11 w 49"/>
                <a:gd name="T33" fmla="*/ 33 h 72"/>
                <a:gd name="T34" fmla="*/ 4 w 49"/>
                <a:gd name="T35" fmla="*/ 50 h 72"/>
                <a:gd name="T36" fmla="*/ 0 w 49"/>
                <a:gd name="T37" fmla="*/ 70 h 72"/>
                <a:gd name="T38" fmla="*/ 1 w 49"/>
                <a:gd name="T39" fmla="*/ 72 h 72"/>
                <a:gd name="T40" fmla="*/ 17 w 49"/>
                <a:gd name="T41" fmla="*/ 72 h 72"/>
                <a:gd name="T42" fmla="*/ 20 w 49"/>
                <a:gd name="T43" fmla="*/ 71 h 72"/>
                <a:gd name="T44" fmla="*/ 23 w 49"/>
                <a:gd name="T45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72">
                  <a:moveTo>
                    <a:pt x="23" y="57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49" y="31"/>
                    <a:pt x="49" y="30"/>
                    <a:pt x="49" y="28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4" y="1"/>
                  </a:cubicBezTo>
                  <a:cubicBezTo>
                    <a:pt x="43" y="0"/>
                    <a:pt x="42" y="0"/>
                    <a:pt x="40" y="0"/>
                  </a:cubicBezTo>
                  <a:cubicBezTo>
                    <a:pt x="38" y="0"/>
                    <a:pt x="35" y="3"/>
                    <a:pt x="36" y="5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7" y="38"/>
                    <a:pt x="26" y="39"/>
                    <a:pt x="25" y="38"/>
                  </a:cubicBezTo>
                  <a:cubicBezTo>
                    <a:pt x="24" y="37"/>
                    <a:pt x="24" y="35"/>
                    <a:pt x="25" y="34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5"/>
                    <a:pt x="34" y="22"/>
                    <a:pt x="32" y="20"/>
                  </a:cubicBezTo>
                  <a:cubicBezTo>
                    <a:pt x="30" y="18"/>
                    <a:pt x="26" y="18"/>
                    <a:pt x="24" y="20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4" y="30"/>
                    <a:pt x="13" y="32"/>
                    <a:pt x="11" y="33"/>
                  </a:cubicBezTo>
                  <a:cubicBezTo>
                    <a:pt x="8" y="37"/>
                    <a:pt x="5" y="44"/>
                    <a:pt x="4" y="5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0" y="72"/>
                    <a:pt x="1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8" y="72"/>
                    <a:pt x="19" y="71"/>
                    <a:pt x="20" y="71"/>
                  </a:cubicBezTo>
                  <a:cubicBezTo>
                    <a:pt x="20" y="70"/>
                    <a:pt x="23" y="57"/>
                    <a:pt x="23" y="5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33" name="Freeform 143">
              <a:extLst>
                <a:ext uri="{FF2B5EF4-FFF2-40B4-BE49-F238E27FC236}"/>
              </a:extLst>
            </p:cNvPr>
            <p:cNvSpPr/>
            <p:nvPr/>
          </p:nvSpPr>
          <p:spPr bwMode="auto">
            <a:xfrm>
              <a:off x="7512780" y="2278869"/>
              <a:ext cx="241068" cy="347080"/>
            </a:xfrm>
            <a:custGeom>
              <a:avLst/>
              <a:gdLst>
                <a:gd name="T0" fmla="*/ 27 w 50"/>
                <a:gd name="T1" fmla="*/ 57 h 72"/>
                <a:gd name="T2" fmla="*/ 2 w 50"/>
                <a:gd name="T3" fmla="*/ 32 h 72"/>
                <a:gd name="T4" fmla="*/ 0 w 50"/>
                <a:gd name="T5" fmla="*/ 28 h 72"/>
                <a:gd name="T6" fmla="*/ 4 w 50"/>
                <a:gd name="T7" fmla="*/ 5 h 72"/>
                <a:gd name="T8" fmla="*/ 6 w 50"/>
                <a:gd name="T9" fmla="*/ 1 h 72"/>
                <a:gd name="T10" fmla="*/ 9 w 50"/>
                <a:gd name="T11" fmla="*/ 0 h 72"/>
                <a:gd name="T12" fmla="*/ 14 w 50"/>
                <a:gd name="T13" fmla="*/ 5 h 72"/>
                <a:gd name="T14" fmla="*/ 11 w 50"/>
                <a:gd name="T15" fmla="*/ 27 h 72"/>
                <a:gd name="T16" fmla="*/ 21 w 50"/>
                <a:gd name="T17" fmla="*/ 37 h 72"/>
                <a:gd name="T18" fmla="*/ 25 w 50"/>
                <a:gd name="T19" fmla="*/ 38 h 72"/>
                <a:gd name="T20" fmla="*/ 25 w 50"/>
                <a:gd name="T21" fmla="*/ 34 h 72"/>
                <a:gd name="T22" fmla="*/ 18 w 50"/>
                <a:gd name="T23" fmla="*/ 27 h 72"/>
                <a:gd name="T24" fmla="*/ 18 w 50"/>
                <a:gd name="T25" fmla="*/ 20 h 72"/>
                <a:gd name="T26" fmla="*/ 25 w 50"/>
                <a:gd name="T27" fmla="*/ 20 h 72"/>
                <a:gd name="T28" fmla="*/ 32 w 50"/>
                <a:gd name="T29" fmla="*/ 27 h 72"/>
                <a:gd name="T30" fmla="*/ 34 w 50"/>
                <a:gd name="T31" fmla="*/ 29 h 72"/>
                <a:gd name="T32" fmla="*/ 39 w 50"/>
                <a:gd name="T33" fmla="*/ 33 h 72"/>
                <a:gd name="T34" fmla="*/ 46 w 50"/>
                <a:gd name="T35" fmla="*/ 50 h 72"/>
                <a:gd name="T36" fmla="*/ 50 w 50"/>
                <a:gd name="T37" fmla="*/ 70 h 72"/>
                <a:gd name="T38" fmla="*/ 49 w 50"/>
                <a:gd name="T39" fmla="*/ 72 h 72"/>
                <a:gd name="T40" fmla="*/ 32 w 50"/>
                <a:gd name="T41" fmla="*/ 72 h 72"/>
                <a:gd name="T42" fmla="*/ 30 w 50"/>
                <a:gd name="T43" fmla="*/ 71 h 72"/>
                <a:gd name="T44" fmla="*/ 27 w 50"/>
                <a:gd name="T45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" h="72">
                  <a:moveTo>
                    <a:pt x="27" y="57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1"/>
                    <a:pt x="0" y="30"/>
                    <a:pt x="0" y="2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5" y="2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2" y="0"/>
                    <a:pt x="14" y="3"/>
                    <a:pt x="14" y="5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2" y="38"/>
                    <a:pt x="24" y="39"/>
                    <a:pt x="25" y="38"/>
                  </a:cubicBezTo>
                  <a:cubicBezTo>
                    <a:pt x="26" y="37"/>
                    <a:pt x="26" y="35"/>
                    <a:pt x="25" y="34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6" y="25"/>
                    <a:pt x="16" y="22"/>
                    <a:pt x="18" y="20"/>
                  </a:cubicBezTo>
                  <a:cubicBezTo>
                    <a:pt x="20" y="18"/>
                    <a:pt x="23" y="18"/>
                    <a:pt x="25" y="20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30"/>
                    <a:pt x="37" y="32"/>
                    <a:pt x="39" y="33"/>
                  </a:cubicBezTo>
                  <a:cubicBezTo>
                    <a:pt x="42" y="37"/>
                    <a:pt x="45" y="44"/>
                    <a:pt x="46" y="5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1" y="72"/>
                    <a:pt x="30" y="71"/>
                    <a:pt x="30" y="71"/>
                  </a:cubicBezTo>
                  <a:cubicBezTo>
                    <a:pt x="30" y="70"/>
                    <a:pt x="27" y="57"/>
                    <a:pt x="27" y="5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34" name="Freeform 144">
              <a:extLst>
                <a:ext uri="{FF2B5EF4-FFF2-40B4-BE49-F238E27FC236}"/>
              </a:extLst>
            </p:cNvPr>
            <p:cNvSpPr/>
            <p:nvPr/>
          </p:nvSpPr>
          <p:spPr bwMode="auto">
            <a:xfrm>
              <a:off x="7614436" y="2106055"/>
              <a:ext cx="323846" cy="322392"/>
            </a:xfrm>
            <a:custGeom>
              <a:avLst/>
              <a:gdLst>
                <a:gd name="T0" fmla="*/ 67 w 67"/>
                <a:gd name="T1" fmla="*/ 21 h 67"/>
                <a:gd name="T2" fmla="*/ 46 w 67"/>
                <a:gd name="T3" fmla="*/ 0 h 67"/>
                <a:gd name="T4" fmla="*/ 33 w 67"/>
                <a:gd name="T5" fmla="*/ 4 h 67"/>
                <a:gd name="T6" fmla="*/ 21 w 67"/>
                <a:gd name="T7" fmla="*/ 0 h 67"/>
                <a:gd name="T8" fmla="*/ 0 w 67"/>
                <a:gd name="T9" fmla="*/ 21 h 67"/>
                <a:gd name="T10" fmla="*/ 30 w 67"/>
                <a:gd name="T11" fmla="*/ 67 h 67"/>
                <a:gd name="T12" fmla="*/ 33 w 67"/>
                <a:gd name="T13" fmla="*/ 67 h 67"/>
                <a:gd name="T14" fmla="*/ 36 w 67"/>
                <a:gd name="T15" fmla="*/ 67 h 67"/>
                <a:gd name="T16" fmla="*/ 67 w 67"/>
                <a:gd name="T17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67">
                  <a:moveTo>
                    <a:pt x="67" y="21"/>
                  </a:moveTo>
                  <a:cubicBezTo>
                    <a:pt x="67" y="9"/>
                    <a:pt x="58" y="0"/>
                    <a:pt x="46" y="0"/>
                  </a:cubicBezTo>
                  <a:cubicBezTo>
                    <a:pt x="41" y="0"/>
                    <a:pt x="37" y="1"/>
                    <a:pt x="33" y="4"/>
                  </a:cubicBezTo>
                  <a:cubicBezTo>
                    <a:pt x="30" y="1"/>
                    <a:pt x="25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48"/>
                    <a:pt x="29" y="66"/>
                    <a:pt x="30" y="67"/>
                  </a:cubicBezTo>
                  <a:cubicBezTo>
                    <a:pt x="31" y="67"/>
                    <a:pt x="32" y="67"/>
                    <a:pt x="33" y="67"/>
                  </a:cubicBezTo>
                  <a:cubicBezTo>
                    <a:pt x="34" y="67"/>
                    <a:pt x="35" y="67"/>
                    <a:pt x="36" y="67"/>
                  </a:cubicBezTo>
                  <a:cubicBezTo>
                    <a:pt x="37" y="66"/>
                    <a:pt x="67" y="48"/>
                    <a:pt x="67" y="2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sp>
        <p:nvSpPr>
          <p:cNvPr id="58388" name="文本框 34"/>
          <p:cNvSpPr txBox="1">
            <a:spLocks noChangeArrowheads="1"/>
          </p:cNvSpPr>
          <p:nvPr/>
        </p:nvSpPr>
        <p:spPr bwMode="auto">
          <a:xfrm>
            <a:off x="4227513" y="4173538"/>
            <a:ext cx="14001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000000"/>
                </a:solidFill>
                <a:ea typeface="微软雅黑" pitchFamily="34" charset="-122"/>
              </a:rPr>
              <a:t>感情限定原则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394" name="直接连接符 15"/>
          <p:cNvCxnSpPr>
            <a:cxnSpLocks noChangeShapeType="1"/>
          </p:cNvCxnSpPr>
          <p:nvPr/>
        </p:nvCxnSpPr>
        <p:spPr bwMode="auto">
          <a:xfrm>
            <a:off x="3032125" y="2452688"/>
            <a:ext cx="3328988" cy="1587"/>
          </a:xfrm>
          <a:prstGeom prst="line">
            <a:avLst/>
          </a:prstGeom>
          <a:noFill/>
          <a:ln w="6350">
            <a:solidFill>
              <a:schemeClr val="folHlink"/>
            </a:solidFill>
            <a:miter lim="800000"/>
            <a:headEnd/>
            <a:tailEnd/>
          </a:ln>
        </p:spPr>
      </p:cxnSp>
      <p:cxnSp>
        <p:nvCxnSpPr>
          <p:cNvPr id="59395" name="直接连接符 15"/>
          <p:cNvCxnSpPr>
            <a:cxnSpLocks noChangeShapeType="1"/>
          </p:cNvCxnSpPr>
          <p:nvPr/>
        </p:nvCxnSpPr>
        <p:spPr bwMode="auto">
          <a:xfrm>
            <a:off x="3032125" y="3151188"/>
            <a:ext cx="3328988" cy="1587"/>
          </a:xfrm>
          <a:prstGeom prst="line">
            <a:avLst/>
          </a:prstGeom>
          <a:noFill/>
          <a:ln w="6350">
            <a:solidFill>
              <a:schemeClr val="folHlink"/>
            </a:solidFill>
            <a:miter lim="800000"/>
            <a:headEnd/>
            <a:tailEnd/>
          </a:ln>
        </p:spPr>
      </p:cxnSp>
      <p:cxnSp>
        <p:nvCxnSpPr>
          <p:cNvPr id="59396" name="直接连接符 15"/>
          <p:cNvCxnSpPr>
            <a:cxnSpLocks noChangeShapeType="1"/>
          </p:cNvCxnSpPr>
          <p:nvPr/>
        </p:nvCxnSpPr>
        <p:spPr bwMode="auto">
          <a:xfrm>
            <a:off x="3032125" y="3856038"/>
            <a:ext cx="3328988" cy="1587"/>
          </a:xfrm>
          <a:prstGeom prst="line">
            <a:avLst/>
          </a:prstGeom>
          <a:noFill/>
          <a:ln w="6350">
            <a:solidFill>
              <a:schemeClr val="folHlink"/>
            </a:solidFill>
            <a:miter lim="800000"/>
            <a:headEnd/>
            <a:tailEnd/>
          </a:ln>
        </p:spPr>
      </p:cxnSp>
      <p:grpSp>
        <p:nvGrpSpPr>
          <p:cNvPr id="59397" name="组合 14"/>
          <p:cNvGrpSpPr>
            <a:grpSpLocks/>
          </p:cNvGrpSpPr>
          <p:nvPr/>
        </p:nvGrpSpPr>
        <p:grpSpPr bwMode="auto">
          <a:xfrm>
            <a:off x="958850" y="1562100"/>
            <a:ext cx="1828800" cy="2332038"/>
            <a:chOff x="739090" y="1479792"/>
            <a:chExt cx="1828800" cy="2332023"/>
          </a:xfrm>
        </p:grpSpPr>
        <p:sp>
          <p:nvSpPr>
            <p:cNvPr id="59405" name="AutoShape 6"/>
            <p:cNvSpPr>
              <a:spLocks noChangeArrowheads="1"/>
            </p:cNvSpPr>
            <p:nvPr/>
          </p:nvSpPr>
          <p:spPr bwMode="auto">
            <a:xfrm>
              <a:off x="1183788" y="1479792"/>
              <a:ext cx="939999" cy="990906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00" y="0"/>
                  </a:moveTo>
                  <a:lnTo>
                    <a:pt x="21600" y="21599"/>
                  </a:lnTo>
                  <a:lnTo>
                    <a:pt x="0" y="2159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miter lim="800000"/>
              <a:headEnd/>
              <a:tailEnd/>
            </a:ln>
          </p:spPr>
          <p:txBody>
            <a:bodyPr lIns="17145" tIns="17145" rIns="17145" bIns="17145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59406" name="AutoShape 7"/>
            <p:cNvSpPr>
              <a:spLocks noChangeArrowheads="1"/>
            </p:cNvSpPr>
            <p:nvPr/>
          </p:nvSpPr>
          <p:spPr bwMode="auto">
            <a:xfrm>
              <a:off x="959951" y="2636433"/>
              <a:ext cx="1387078" cy="495453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8000" y="0"/>
                  </a:moveTo>
                  <a:lnTo>
                    <a:pt x="21600" y="21599"/>
                  </a:lnTo>
                  <a:lnTo>
                    <a:pt x="0" y="21599"/>
                  </a:lnTo>
                  <a:lnTo>
                    <a:pt x="3600" y="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lIns="17145" tIns="17145" rIns="17145" bIns="17145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59407" name="AutoShape 8"/>
            <p:cNvSpPr>
              <a:spLocks noChangeArrowheads="1"/>
            </p:cNvSpPr>
            <p:nvPr/>
          </p:nvSpPr>
          <p:spPr bwMode="auto">
            <a:xfrm>
              <a:off x="739090" y="3302066"/>
              <a:ext cx="1828800" cy="495453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8899" y="0"/>
                  </a:moveTo>
                  <a:lnTo>
                    <a:pt x="21599" y="21599"/>
                  </a:lnTo>
                  <a:lnTo>
                    <a:pt x="0" y="21599"/>
                  </a:lnTo>
                  <a:lnTo>
                    <a:pt x="2700" y="0"/>
                  </a:lnTo>
                  <a:lnTo>
                    <a:pt x="18899" y="0"/>
                  </a:lnTo>
                  <a:close/>
                </a:path>
              </a:pathLst>
            </a:custGeom>
            <a:solidFill>
              <a:srgbClr val="92D050"/>
            </a:solidFill>
            <a:ln w="9525">
              <a:noFill/>
              <a:miter lim="800000"/>
              <a:headEnd/>
              <a:tailEnd/>
            </a:ln>
          </p:spPr>
          <p:txBody>
            <a:bodyPr lIns="17145" tIns="17145" rIns="17145" bIns="17145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59408" name="文本框 7"/>
            <p:cNvSpPr txBox="1">
              <a:spLocks noChangeArrowheads="1"/>
            </p:cNvSpPr>
            <p:nvPr/>
          </p:nvSpPr>
          <p:spPr bwMode="auto">
            <a:xfrm>
              <a:off x="1411753" y="1802040"/>
              <a:ext cx="483870" cy="532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r>
                <a:rPr lang="zh-CN" altLang="en-US" b="1">
                  <a:solidFill>
                    <a:schemeClr val="bg2"/>
                  </a:solidFill>
                  <a:ea typeface="微软雅黑" pitchFamily="34" charset="-122"/>
                </a:rPr>
                <a:t>一级</a:t>
              </a:r>
            </a:p>
          </p:txBody>
        </p:sp>
        <p:sp>
          <p:nvSpPr>
            <p:cNvPr id="59409" name="文本框 8"/>
            <p:cNvSpPr txBox="1">
              <a:spLocks noChangeArrowheads="1"/>
            </p:cNvSpPr>
            <p:nvPr/>
          </p:nvSpPr>
          <p:spPr bwMode="auto">
            <a:xfrm>
              <a:off x="1411753" y="2625635"/>
              <a:ext cx="483870" cy="532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r>
                <a:rPr lang="zh-CN" altLang="en-US" b="1">
                  <a:solidFill>
                    <a:schemeClr val="bg2"/>
                  </a:solidFill>
                  <a:ea typeface="微软雅黑" pitchFamily="34" charset="-122"/>
                </a:rPr>
                <a:t>二级</a:t>
              </a:r>
            </a:p>
          </p:txBody>
        </p:sp>
        <p:sp>
          <p:nvSpPr>
            <p:cNvPr id="59410" name="文本框 9"/>
            <p:cNvSpPr txBox="1">
              <a:spLocks noChangeArrowheads="1"/>
            </p:cNvSpPr>
            <p:nvPr/>
          </p:nvSpPr>
          <p:spPr bwMode="auto">
            <a:xfrm>
              <a:off x="1411753" y="3279050"/>
              <a:ext cx="483870" cy="532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r>
                <a:rPr lang="zh-CN" altLang="en-US" b="1">
                  <a:solidFill>
                    <a:schemeClr val="bg2"/>
                  </a:solidFill>
                  <a:ea typeface="微软雅黑" pitchFamily="34" charset="-122"/>
                </a:rPr>
                <a:t>三级</a:t>
              </a:r>
              <a:endParaRPr lang="zh-CN" altLang="en-US"/>
            </a:p>
          </p:txBody>
        </p:sp>
      </p:grpSp>
      <p:sp>
        <p:nvSpPr>
          <p:cNvPr id="59398" name="文本框 10"/>
          <p:cNvSpPr txBox="1">
            <a:spLocks noChangeArrowheads="1"/>
          </p:cNvSpPr>
          <p:nvPr/>
        </p:nvSpPr>
        <p:spPr bwMode="auto">
          <a:xfrm>
            <a:off x="3032125" y="1804988"/>
            <a:ext cx="3440113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30000"/>
              </a:lnSpc>
              <a:spcAft>
                <a:spcPts val="600"/>
              </a:spcAft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000000"/>
                </a:solidFill>
                <a:ea typeface="微软雅黑" pitchFamily="34" charset="-122"/>
              </a:rPr>
              <a:t>心理辅导站（学院成长辅导室）</a:t>
            </a:r>
          </a:p>
        </p:txBody>
      </p:sp>
      <p:sp>
        <p:nvSpPr>
          <p:cNvPr id="59399" name="文本框 11"/>
          <p:cNvSpPr txBox="1">
            <a:spLocks noChangeArrowheads="1"/>
          </p:cNvSpPr>
          <p:nvPr/>
        </p:nvSpPr>
        <p:spPr bwMode="auto">
          <a:xfrm>
            <a:off x="3459163" y="2640013"/>
            <a:ext cx="2887662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30000"/>
              </a:lnSpc>
              <a:spcAft>
                <a:spcPts val="600"/>
              </a:spcAft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00B0F0"/>
                </a:solidFill>
                <a:ea typeface="微软雅黑" pitchFamily="34" charset="-122"/>
              </a:rPr>
              <a:t>心理咨询中心（学校）</a:t>
            </a:r>
          </a:p>
        </p:txBody>
      </p:sp>
      <p:sp>
        <p:nvSpPr>
          <p:cNvPr id="59400" name="文本框 12"/>
          <p:cNvSpPr txBox="1">
            <a:spLocks noChangeArrowheads="1"/>
          </p:cNvSpPr>
          <p:nvPr/>
        </p:nvSpPr>
        <p:spPr bwMode="auto">
          <a:xfrm>
            <a:off x="3509963" y="3322638"/>
            <a:ext cx="2786062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30000"/>
              </a:lnSpc>
              <a:spcAft>
                <a:spcPts val="600"/>
              </a:spcAft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C00000"/>
                </a:solidFill>
                <a:ea typeface="微软雅黑" pitchFamily="34" charset="-122"/>
              </a:rPr>
              <a:t>心理治疗中心（医院）</a:t>
            </a:r>
          </a:p>
        </p:txBody>
      </p:sp>
      <p:pic>
        <p:nvPicPr>
          <p:cNvPr id="59401" name="图片 20"/>
          <p:cNvPicPr>
            <a:picLocks noChangeAspect="1"/>
          </p:cNvPicPr>
          <p:nvPr/>
        </p:nvPicPr>
        <p:blipFill>
          <a:blip r:embed="rId3"/>
          <a:srcRect l="15895" r="16383"/>
          <a:stretch>
            <a:fillRect/>
          </a:stretch>
        </p:blipFill>
        <p:spPr bwMode="auto">
          <a:xfrm>
            <a:off x="6580188" y="1460500"/>
            <a:ext cx="2433637" cy="23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文本框 27">
            <a:extLst>
              <a:ext uri="{FF2B5EF4-FFF2-40B4-BE49-F238E27FC236}"/>
            </a:extLst>
          </p:cNvPr>
          <p:cNvSpPr txBox="1"/>
          <p:nvPr/>
        </p:nvSpPr>
        <p:spPr>
          <a:xfrm>
            <a:off x="3206404" y="1115402"/>
            <a:ext cx="3185487" cy="6924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1800" dirty="0">
                <a:solidFill>
                  <a:srgbClr val="40B0FF"/>
                </a:solidFill>
                <a:latin typeface="微软雅黑" pitchFamily="34" charset="-122"/>
                <a:ea typeface="微软雅黑" pitchFamily="34" charset="-122"/>
              </a:rPr>
              <a:t>二、精神障碍的三级预防体系</a:t>
            </a:r>
          </a:p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2100" dirty="0"/>
          </a:p>
        </p:txBody>
      </p:sp>
      <p:pic>
        <p:nvPicPr>
          <p:cNvPr id="59403" name="图片 28"/>
          <p:cNvPicPr>
            <a:picLocks noChangeAspect="1"/>
          </p:cNvPicPr>
          <p:nvPr/>
        </p:nvPicPr>
        <p:blipFill>
          <a:blip r:embed="rId4"/>
          <a:srcRect l="14458" t="4311" r="15822" b="39124"/>
          <a:stretch>
            <a:fillRect/>
          </a:stretch>
        </p:blipFill>
        <p:spPr bwMode="auto">
          <a:xfrm>
            <a:off x="8277225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4" name="图片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25" y="268288"/>
            <a:ext cx="6456363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857250" y="977900"/>
            <a:ext cx="7054850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solidFill>
                <a:srgbClr val="C0C0C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pic>
        <p:nvPicPr>
          <p:cNvPr id="60419" name="图片 2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5025" y="174625"/>
            <a:ext cx="7921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0" name="文本框 3"/>
          <p:cNvSpPr txBox="1">
            <a:spLocks noChangeArrowheads="1"/>
          </p:cNvSpPr>
          <p:nvPr/>
        </p:nvSpPr>
        <p:spPr bwMode="auto">
          <a:xfrm>
            <a:off x="1514475" y="365125"/>
            <a:ext cx="59309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  <a:ea typeface="微软雅黑" pitchFamily="34" charset="-122"/>
              </a:rPr>
              <a:t>案例讨论：遇到下面这些情况你会怎么做呢？</a:t>
            </a:r>
            <a:endParaRPr lang="zh-CN" altLang="en-US" sz="2100" b="1">
              <a:solidFill>
                <a:srgbClr val="40B0FF"/>
              </a:solidFill>
              <a:ea typeface="微软雅黑" pitchFamily="34" charset="-122"/>
            </a:endParaRPr>
          </a:p>
        </p:txBody>
      </p:sp>
      <p:pic>
        <p:nvPicPr>
          <p:cNvPr id="60421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3150" y="1176338"/>
            <a:ext cx="881063" cy="8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>
            <a:extLst>
              <a:ext uri="{FF2B5EF4-FFF2-40B4-BE49-F238E27FC236}"/>
            </a:extLst>
          </p:cNvPr>
          <p:cNvSpPr txBox="1"/>
          <p:nvPr/>
        </p:nvSpPr>
        <p:spPr>
          <a:xfrm>
            <a:off x="2290763" y="1274763"/>
            <a:ext cx="6096000" cy="1385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000000"/>
                </a:solidFill>
                <a:ea typeface="微软雅黑" panose="020B0503020204020204" pitchFamily="34" charset="-122"/>
              </a:rPr>
              <a:t>   同学小明已经连续失眠两个星期了，每天翻来覆去的睡不着，似乎好像他家里发生了点什么事情，可是他一向不愿意把自己的问题说给别人听的，</a:t>
            </a:r>
            <a:endParaRPr lang="en-US" altLang="zh-CN" dirty="0">
              <a:solidFill>
                <a:srgbClr val="000000"/>
              </a:solidFill>
              <a:ea typeface="微软雅黑" panose="020B0503020204020204" pitchFamily="34" charset="-122"/>
            </a:endParaRPr>
          </a:p>
          <a:p>
            <a:pPr marL="285750" indent="-285750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zh-CN" altLang="en-US" dirty="0">
                <a:solidFill>
                  <a:srgbClr val="40B0FF"/>
                </a:solidFill>
                <a:ea typeface="微软雅黑" panose="020B0503020204020204" pitchFamily="34" charset="-122"/>
              </a:rPr>
              <a:t>此时你能做点什么呢？</a:t>
            </a:r>
            <a:endParaRPr lang="en-US" altLang="zh-CN" dirty="0">
              <a:solidFill>
                <a:srgbClr val="40B0FF"/>
              </a:solidFill>
              <a:ea typeface="微软雅黑" panose="020B0503020204020204" pitchFamily="34" charset="-122"/>
            </a:endParaRPr>
          </a:p>
          <a:p>
            <a:pPr marL="285750" indent="-285750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zh-CN" altLang="en-US" dirty="0">
                <a:solidFill>
                  <a:srgbClr val="40B0FF"/>
                </a:solidFill>
                <a:ea typeface="微软雅黑" panose="020B0503020204020204" pitchFamily="34" charset="-122"/>
              </a:rPr>
              <a:t>如果你是小明，你又会怎么做呢？</a:t>
            </a:r>
          </a:p>
        </p:txBody>
      </p:sp>
      <p:sp>
        <p:nvSpPr>
          <p:cNvPr id="7" name="文本框 6">
            <a:extLst>
              <a:ext uri="{FF2B5EF4-FFF2-40B4-BE49-F238E27FC236}"/>
            </a:extLst>
          </p:cNvPr>
          <p:cNvSpPr txBox="1"/>
          <p:nvPr/>
        </p:nvSpPr>
        <p:spPr>
          <a:xfrm>
            <a:off x="1066800" y="2840038"/>
            <a:ext cx="6096000" cy="2354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000000"/>
                </a:solidFill>
                <a:ea typeface="微软雅黑" panose="020B0503020204020204" pitchFamily="34" charset="-122"/>
              </a:rPr>
              <a:t>    小芳休学了一年后复学了，来到了新班级。同学们对她还是挺友善的，不过每天都会看到她吃药，隔一阵子还会去医院复诊，有同学问她得的是什么病，其实小芳是因为精神分裂症才休学的，但她害怕告诉同学实情以后大家会用异样的眼光看她，她只偷偷地告诉了一个最好的朋友小静。</a:t>
            </a:r>
            <a:endParaRPr lang="en-US" altLang="zh-CN" dirty="0">
              <a:solidFill>
                <a:srgbClr val="000000"/>
              </a:solidFill>
              <a:ea typeface="微软雅黑" panose="020B0503020204020204" pitchFamily="34" charset="-122"/>
            </a:endParaRPr>
          </a:p>
          <a:p>
            <a:pPr marL="285750" indent="-285750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zh-CN" altLang="en-US" dirty="0">
                <a:solidFill>
                  <a:srgbClr val="40B0FF"/>
                </a:solidFill>
                <a:ea typeface="微软雅黑" panose="020B0503020204020204" pitchFamily="34" charset="-122"/>
              </a:rPr>
              <a:t>如果你是小芳，你会告诉同学吗？你会如何面对同学关心的询问呢？</a:t>
            </a:r>
            <a:endParaRPr lang="en-US" altLang="zh-CN" dirty="0">
              <a:solidFill>
                <a:srgbClr val="40B0FF"/>
              </a:solidFill>
              <a:ea typeface="微软雅黑" panose="020B0503020204020204" pitchFamily="34" charset="-122"/>
            </a:endParaRPr>
          </a:p>
          <a:p>
            <a:pPr marL="285750" indent="-285750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zh-CN" altLang="en-US" dirty="0">
                <a:solidFill>
                  <a:srgbClr val="40B0FF"/>
                </a:solidFill>
                <a:ea typeface="微软雅黑" panose="020B0503020204020204" pitchFamily="34" charset="-122"/>
              </a:rPr>
              <a:t>如果你是小静，当你知道好朋友的秘密，你会怎么想，怎么做呢？</a:t>
            </a:r>
            <a:endParaRPr lang="en-US" altLang="zh-CN" dirty="0">
              <a:solidFill>
                <a:srgbClr val="40B0FF"/>
              </a:solidFill>
              <a:ea typeface="微软雅黑" panose="020B0503020204020204" pitchFamily="34" charset="-122"/>
            </a:endParaRP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pic>
        <p:nvPicPr>
          <p:cNvPr id="60424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1713" y="3028950"/>
            <a:ext cx="881062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1066800" y="2814638"/>
            <a:ext cx="7056438" cy="0"/>
          </a:xfrm>
          <a:prstGeom prst="line">
            <a:avLst/>
          </a:prstGeom>
          <a:noFill/>
          <a:ln w="25400" cap="flat" cmpd="sng">
            <a:solidFill>
              <a:srgbClr val="92D050"/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solidFill>
                <a:srgbClr val="C0C0C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sp>
        <p:nvSpPr>
          <p:cNvPr id="60426" name="矩形 9"/>
          <p:cNvSpPr>
            <a:spLocks noChangeArrowheads="1"/>
          </p:cNvSpPr>
          <p:nvPr/>
        </p:nvSpPr>
        <p:spPr bwMode="auto">
          <a:xfrm>
            <a:off x="1073150" y="2049463"/>
            <a:ext cx="1039813" cy="473075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en-US" altLang="zh-CN" b="1">
                <a:solidFill>
                  <a:srgbClr val="FFFFFF"/>
                </a:solidFill>
                <a:ea typeface="微软雅黑" pitchFamily="34" charset="-122"/>
              </a:rPr>
              <a:t>Doctor Sunhine </a:t>
            </a:r>
          </a:p>
        </p:txBody>
      </p:sp>
      <p:sp>
        <p:nvSpPr>
          <p:cNvPr id="60427" name="矩形 10"/>
          <p:cNvSpPr>
            <a:spLocks noChangeArrowheads="1"/>
          </p:cNvSpPr>
          <p:nvPr/>
        </p:nvSpPr>
        <p:spPr bwMode="auto">
          <a:xfrm>
            <a:off x="7346950" y="3910013"/>
            <a:ext cx="1039813" cy="473075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en-US" altLang="zh-CN" b="1">
                <a:solidFill>
                  <a:srgbClr val="FFFFFF"/>
                </a:solidFill>
                <a:ea typeface="微软雅黑" pitchFamily="34" charset="-122"/>
              </a:rPr>
              <a:t>Doctor Sunhine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3067050"/>
            <a:ext cx="1936750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>
            <a:extLst>
              <a:ext uri="{FF2B5EF4-FFF2-40B4-BE49-F238E27FC236}"/>
            </a:extLst>
          </p:cNvPr>
          <p:cNvSpPr/>
          <p:nvPr/>
        </p:nvSpPr>
        <p:spPr>
          <a:xfrm>
            <a:off x="5029200" y="4413250"/>
            <a:ext cx="1936750" cy="381000"/>
          </a:xfrm>
          <a:prstGeom prst="rect">
            <a:avLst/>
          </a:prstGeom>
          <a:solidFill>
            <a:srgbClr val="40B0FF">
              <a:alpha val="78039"/>
            </a:srgbClr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1444" name="文本框 5"/>
          <p:cNvSpPr txBox="1">
            <a:spLocks noChangeArrowheads="1"/>
          </p:cNvSpPr>
          <p:nvPr/>
        </p:nvSpPr>
        <p:spPr bwMode="auto">
          <a:xfrm>
            <a:off x="5067300" y="4449763"/>
            <a:ext cx="18605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ea typeface="微软雅黑" pitchFamily="34" charset="-122"/>
              </a:rPr>
              <a:t>翘首以盼，等你关注</a:t>
            </a:r>
          </a:p>
        </p:txBody>
      </p:sp>
      <p:sp>
        <p:nvSpPr>
          <p:cNvPr id="7" name="图文框 6">
            <a:extLst>
              <a:ext uri="{FF2B5EF4-FFF2-40B4-BE49-F238E27FC236}"/>
            </a:extLst>
          </p:cNvPr>
          <p:cNvSpPr/>
          <p:nvPr/>
        </p:nvSpPr>
        <p:spPr>
          <a:xfrm>
            <a:off x="2409825" y="3067050"/>
            <a:ext cx="1981200" cy="1711325"/>
          </a:xfrm>
          <a:prstGeom prst="frame">
            <a:avLst/>
          </a:prstGeom>
          <a:solidFill>
            <a:srgbClr val="C00000">
              <a:alpha val="98039"/>
            </a:srgbClr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1446" name="文本框 7"/>
          <p:cNvSpPr txBox="1">
            <a:spLocks noChangeArrowheads="1"/>
          </p:cNvSpPr>
          <p:nvPr/>
        </p:nvSpPr>
        <p:spPr bwMode="auto">
          <a:xfrm>
            <a:off x="2638425" y="3392488"/>
            <a:ext cx="15240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en-US" altLang="zh-CN"/>
              <a:t> </a:t>
            </a:r>
            <a:r>
              <a:rPr lang="zh-CN" altLang="en-US" sz="1600" b="1">
                <a:solidFill>
                  <a:srgbClr val="000000"/>
                </a:solidFill>
                <a:ea typeface="微软雅黑" pitchFamily="34" charset="-122"/>
              </a:rPr>
              <a:t>此处应有二维码，为避免透露学校信息，此为替代图。</a:t>
            </a:r>
            <a:endParaRPr lang="zh-CN" altLang="en-US" b="1">
              <a:solidFill>
                <a:srgbClr val="000000"/>
              </a:solidFill>
              <a:ea typeface="微软雅黑" pitchFamily="34" charset="-122"/>
            </a:endParaRPr>
          </a:p>
        </p:txBody>
      </p:sp>
      <p:sp>
        <p:nvSpPr>
          <p:cNvPr id="61447" name="文本框 2"/>
          <p:cNvSpPr txBox="1">
            <a:spLocks noChangeArrowheads="1"/>
          </p:cNvSpPr>
          <p:nvPr/>
        </p:nvSpPr>
        <p:spPr bwMode="auto">
          <a:xfrm>
            <a:off x="2255838" y="1201738"/>
            <a:ext cx="47672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en-US" altLang="zh-CN"/>
              <a:t>………………………………………………………………………………...</a:t>
            </a:r>
            <a:endParaRPr lang="zh-CN" altLang="en-US"/>
          </a:p>
        </p:txBody>
      </p:sp>
      <p:pic>
        <p:nvPicPr>
          <p:cNvPr id="61448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00288" y="355600"/>
            <a:ext cx="881062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9" name="图片 11"/>
          <p:cNvPicPr>
            <a:picLocks noChangeAspect="1"/>
          </p:cNvPicPr>
          <p:nvPr/>
        </p:nvPicPr>
        <p:blipFill>
          <a:blip r:embed="rId4"/>
          <a:srcRect l="14458" t="4311" r="15822" b="39124"/>
          <a:stretch>
            <a:fillRect/>
          </a:stretch>
        </p:blipFill>
        <p:spPr bwMode="auto">
          <a:xfrm>
            <a:off x="8277225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0" name="图片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411163" y="1658938"/>
            <a:ext cx="6097588" cy="111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1" name="图片 1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97375" y="1658938"/>
            <a:ext cx="4573588" cy="111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2" name="图片 1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48000" y="654050"/>
            <a:ext cx="3700463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Freeform 30"/>
          <p:cNvSpPr>
            <a:spLocks/>
          </p:cNvSpPr>
          <p:nvPr/>
        </p:nvSpPr>
        <p:spPr bwMode="auto">
          <a:xfrm>
            <a:off x="457200" y="592138"/>
            <a:ext cx="5105400" cy="3656012"/>
          </a:xfrm>
          <a:custGeom>
            <a:avLst/>
            <a:gdLst>
              <a:gd name="T0" fmla="*/ 2147483647 w 439"/>
              <a:gd name="T1" fmla="*/ 2147483647 h 166"/>
              <a:gd name="T2" fmla="*/ 2147483647 w 439"/>
              <a:gd name="T3" fmla="*/ 2147483647 h 166"/>
              <a:gd name="T4" fmla="*/ 2147483647 w 439"/>
              <a:gd name="T5" fmla="*/ 2147483647 h 166"/>
              <a:gd name="T6" fmla="*/ 2147483647 w 439"/>
              <a:gd name="T7" fmla="*/ 2147483647 h 166"/>
              <a:gd name="T8" fmla="*/ 2147483647 w 439"/>
              <a:gd name="T9" fmla="*/ 2147483647 h 166"/>
              <a:gd name="T10" fmla="*/ 2147483647 w 439"/>
              <a:gd name="T11" fmla="*/ 2147483647 h 166"/>
              <a:gd name="T12" fmla="*/ 2147483647 w 439"/>
              <a:gd name="T13" fmla="*/ 2147483647 h 166"/>
              <a:gd name="T14" fmla="*/ 2147483647 w 439"/>
              <a:gd name="T15" fmla="*/ 2147483647 h 166"/>
              <a:gd name="T16" fmla="*/ 2147483647 w 439"/>
              <a:gd name="T17" fmla="*/ 2147483647 h 166"/>
              <a:gd name="T18" fmla="*/ 2147483647 w 439"/>
              <a:gd name="T19" fmla="*/ 2147483647 h 166"/>
              <a:gd name="T20" fmla="*/ 2147483647 w 439"/>
              <a:gd name="T21" fmla="*/ 2147483647 h 166"/>
              <a:gd name="T22" fmla="*/ 2147483647 w 439"/>
              <a:gd name="T23" fmla="*/ 2147483647 h 166"/>
              <a:gd name="T24" fmla="*/ 2147483647 w 439"/>
              <a:gd name="T25" fmla="*/ 2147483647 h 166"/>
              <a:gd name="T26" fmla="*/ 2147483647 w 439"/>
              <a:gd name="T27" fmla="*/ 2147483647 h 166"/>
              <a:gd name="T28" fmla="*/ 2147483647 w 439"/>
              <a:gd name="T29" fmla="*/ 2147483647 h 166"/>
              <a:gd name="T30" fmla="*/ 2147483647 w 439"/>
              <a:gd name="T31" fmla="*/ 2147483647 h 166"/>
              <a:gd name="T32" fmla="*/ 2147483647 w 439"/>
              <a:gd name="T33" fmla="*/ 2147483647 h 166"/>
              <a:gd name="T34" fmla="*/ 2147483647 w 439"/>
              <a:gd name="T35" fmla="*/ 2147483647 h 166"/>
              <a:gd name="T36" fmla="*/ 2147483647 w 439"/>
              <a:gd name="T37" fmla="*/ 2147483647 h 166"/>
              <a:gd name="T38" fmla="*/ 2147483647 w 439"/>
              <a:gd name="T39" fmla="*/ 2147483647 h 166"/>
              <a:gd name="T40" fmla="*/ 2147483647 w 439"/>
              <a:gd name="T41" fmla="*/ 2147483647 h 166"/>
              <a:gd name="T42" fmla="*/ 2147483647 w 439"/>
              <a:gd name="T43" fmla="*/ 2147483647 h 166"/>
              <a:gd name="T44" fmla="*/ 2147483647 w 439"/>
              <a:gd name="T45" fmla="*/ 2147483647 h 166"/>
              <a:gd name="T46" fmla="*/ 2147483647 w 439"/>
              <a:gd name="T47" fmla="*/ 2147483647 h 166"/>
              <a:gd name="T48" fmla="*/ 2147483647 w 439"/>
              <a:gd name="T49" fmla="*/ 2147483647 h 166"/>
              <a:gd name="T50" fmla="*/ 2147483647 w 439"/>
              <a:gd name="T51" fmla="*/ 2147483647 h 166"/>
              <a:gd name="T52" fmla="*/ 2147483647 w 439"/>
              <a:gd name="T53" fmla="*/ 2147483647 h 166"/>
              <a:gd name="T54" fmla="*/ 2147483647 w 439"/>
              <a:gd name="T55" fmla="*/ 2147483647 h 166"/>
              <a:gd name="T56" fmla="*/ 2147483647 w 439"/>
              <a:gd name="T57" fmla="*/ 2147483647 h 166"/>
              <a:gd name="T58" fmla="*/ 2147483647 w 439"/>
              <a:gd name="T59" fmla="*/ 2147483647 h 166"/>
              <a:gd name="T60" fmla="*/ 2147483647 w 439"/>
              <a:gd name="T61" fmla="*/ 2147483647 h 166"/>
              <a:gd name="T62" fmla="*/ 2147483647 w 439"/>
              <a:gd name="T63" fmla="*/ 2147483647 h 166"/>
              <a:gd name="T64" fmla="*/ 2147483647 w 439"/>
              <a:gd name="T65" fmla="*/ 2147483647 h 166"/>
              <a:gd name="T66" fmla="*/ 2147483647 w 439"/>
              <a:gd name="T67" fmla="*/ 2147483647 h 166"/>
              <a:gd name="T68" fmla="*/ 2147483647 w 439"/>
              <a:gd name="T69" fmla="*/ 2147483647 h 166"/>
              <a:gd name="T70" fmla="*/ 2147483647 w 439"/>
              <a:gd name="T71" fmla="*/ 2147483647 h 166"/>
              <a:gd name="T72" fmla="*/ 2147483647 w 439"/>
              <a:gd name="T73" fmla="*/ 2147483647 h 166"/>
              <a:gd name="T74" fmla="*/ 2147483647 w 439"/>
              <a:gd name="T75" fmla="*/ 2147483647 h 166"/>
              <a:gd name="T76" fmla="*/ 2147483647 w 439"/>
              <a:gd name="T77" fmla="*/ 2147483647 h 166"/>
              <a:gd name="T78" fmla="*/ 2147483647 w 439"/>
              <a:gd name="T79" fmla="*/ 2147483647 h 166"/>
              <a:gd name="T80" fmla="*/ 2147483647 w 439"/>
              <a:gd name="T81" fmla="*/ 2147483647 h 166"/>
              <a:gd name="T82" fmla="*/ 2147483647 w 439"/>
              <a:gd name="T83" fmla="*/ 2147483647 h 166"/>
              <a:gd name="T84" fmla="*/ 2147483647 w 439"/>
              <a:gd name="T85" fmla="*/ 2147483647 h 166"/>
              <a:gd name="T86" fmla="*/ 2147483647 w 439"/>
              <a:gd name="T87" fmla="*/ 2147483647 h 166"/>
              <a:gd name="T88" fmla="*/ 2147483647 w 439"/>
              <a:gd name="T89" fmla="*/ 2147483647 h 166"/>
              <a:gd name="T90" fmla="*/ 2147483647 w 439"/>
              <a:gd name="T91" fmla="*/ 2147483647 h 166"/>
              <a:gd name="T92" fmla="*/ 2147483647 w 439"/>
              <a:gd name="T93" fmla="*/ 2147483647 h 166"/>
              <a:gd name="T94" fmla="*/ 2147483647 w 439"/>
              <a:gd name="T95" fmla="*/ 2147483647 h 166"/>
              <a:gd name="T96" fmla="*/ 2147483647 w 439"/>
              <a:gd name="T97" fmla="*/ 2147483647 h 166"/>
              <a:gd name="T98" fmla="*/ 2147483647 w 439"/>
              <a:gd name="T99" fmla="*/ 2147483647 h 166"/>
              <a:gd name="T100" fmla="*/ 2147483647 w 439"/>
              <a:gd name="T101" fmla="*/ 2147483647 h 166"/>
              <a:gd name="T102" fmla="*/ 2147483647 w 439"/>
              <a:gd name="T103" fmla="*/ 2147483647 h 166"/>
              <a:gd name="T104" fmla="*/ 2147483647 w 439"/>
              <a:gd name="T105" fmla="*/ 2147483647 h 166"/>
              <a:gd name="T106" fmla="*/ 2147483647 w 439"/>
              <a:gd name="T107" fmla="*/ 2147483647 h 166"/>
              <a:gd name="T108" fmla="*/ 2147483647 w 439"/>
              <a:gd name="T109" fmla="*/ 2147483647 h 166"/>
              <a:gd name="T110" fmla="*/ 2147483647 w 439"/>
              <a:gd name="T111" fmla="*/ 2147483647 h 166"/>
              <a:gd name="T112" fmla="*/ 2147483647 w 439"/>
              <a:gd name="T113" fmla="*/ 2147483647 h 166"/>
              <a:gd name="T114" fmla="*/ 2147483647 w 439"/>
              <a:gd name="T115" fmla="*/ 2147483647 h 166"/>
              <a:gd name="T116" fmla="*/ 2147483647 w 439"/>
              <a:gd name="T117" fmla="*/ 2147483647 h 166"/>
              <a:gd name="T118" fmla="*/ 2147483647 w 439"/>
              <a:gd name="T119" fmla="*/ 2147483647 h 166"/>
              <a:gd name="T120" fmla="*/ 2147483647 w 439"/>
              <a:gd name="T121" fmla="*/ 2147483647 h 166"/>
              <a:gd name="T122" fmla="*/ 2147483647 w 439"/>
              <a:gd name="T123" fmla="*/ 2147483647 h 166"/>
              <a:gd name="T124" fmla="*/ 2147483647 w 439"/>
              <a:gd name="T125" fmla="*/ 2147483647 h 16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439"/>
              <a:gd name="T190" fmla="*/ 0 h 166"/>
              <a:gd name="T191" fmla="*/ 439 w 439"/>
              <a:gd name="T192" fmla="*/ 166 h 16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439" h="166">
                <a:moveTo>
                  <a:pt x="433" y="125"/>
                </a:moveTo>
                <a:cubicBezTo>
                  <a:pt x="430" y="123"/>
                  <a:pt x="428" y="126"/>
                  <a:pt x="426" y="124"/>
                </a:cubicBezTo>
                <a:cubicBezTo>
                  <a:pt x="426" y="125"/>
                  <a:pt x="425" y="125"/>
                  <a:pt x="425" y="125"/>
                </a:cubicBezTo>
                <a:cubicBezTo>
                  <a:pt x="424" y="124"/>
                  <a:pt x="422" y="125"/>
                  <a:pt x="421" y="124"/>
                </a:cubicBezTo>
                <a:cubicBezTo>
                  <a:pt x="423" y="123"/>
                  <a:pt x="423" y="123"/>
                  <a:pt x="423" y="123"/>
                </a:cubicBezTo>
                <a:cubicBezTo>
                  <a:pt x="422" y="123"/>
                  <a:pt x="422" y="123"/>
                  <a:pt x="422" y="123"/>
                </a:cubicBezTo>
                <a:cubicBezTo>
                  <a:pt x="422" y="124"/>
                  <a:pt x="422" y="124"/>
                  <a:pt x="422" y="124"/>
                </a:cubicBezTo>
                <a:cubicBezTo>
                  <a:pt x="420" y="125"/>
                  <a:pt x="418" y="125"/>
                  <a:pt x="415" y="124"/>
                </a:cubicBezTo>
                <a:cubicBezTo>
                  <a:pt x="412" y="124"/>
                  <a:pt x="413" y="124"/>
                  <a:pt x="410" y="124"/>
                </a:cubicBezTo>
                <a:cubicBezTo>
                  <a:pt x="414" y="122"/>
                  <a:pt x="407" y="121"/>
                  <a:pt x="409" y="118"/>
                </a:cubicBezTo>
                <a:cubicBezTo>
                  <a:pt x="405" y="118"/>
                  <a:pt x="405" y="118"/>
                  <a:pt x="405" y="118"/>
                </a:cubicBezTo>
                <a:cubicBezTo>
                  <a:pt x="405" y="119"/>
                  <a:pt x="405" y="119"/>
                  <a:pt x="405" y="119"/>
                </a:cubicBezTo>
                <a:cubicBezTo>
                  <a:pt x="407" y="118"/>
                  <a:pt x="407" y="118"/>
                  <a:pt x="407" y="118"/>
                </a:cubicBezTo>
                <a:cubicBezTo>
                  <a:pt x="410" y="120"/>
                  <a:pt x="405" y="120"/>
                  <a:pt x="405" y="121"/>
                </a:cubicBezTo>
                <a:cubicBezTo>
                  <a:pt x="407" y="121"/>
                  <a:pt x="408" y="120"/>
                  <a:pt x="409" y="121"/>
                </a:cubicBezTo>
                <a:cubicBezTo>
                  <a:pt x="405" y="122"/>
                  <a:pt x="405" y="122"/>
                  <a:pt x="405" y="122"/>
                </a:cubicBezTo>
                <a:cubicBezTo>
                  <a:pt x="405" y="122"/>
                  <a:pt x="406" y="122"/>
                  <a:pt x="406" y="122"/>
                </a:cubicBezTo>
                <a:cubicBezTo>
                  <a:pt x="406" y="123"/>
                  <a:pt x="406" y="124"/>
                  <a:pt x="405" y="125"/>
                </a:cubicBezTo>
                <a:cubicBezTo>
                  <a:pt x="403" y="124"/>
                  <a:pt x="403" y="124"/>
                  <a:pt x="401" y="124"/>
                </a:cubicBezTo>
                <a:cubicBezTo>
                  <a:pt x="400" y="124"/>
                  <a:pt x="398" y="123"/>
                  <a:pt x="400" y="122"/>
                </a:cubicBezTo>
                <a:cubicBezTo>
                  <a:pt x="401" y="122"/>
                  <a:pt x="401" y="123"/>
                  <a:pt x="402" y="123"/>
                </a:cubicBezTo>
                <a:cubicBezTo>
                  <a:pt x="402" y="118"/>
                  <a:pt x="402" y="118"/>
                  <a:pt x="402" y="118"/>
                </a:cubicBezTo>
                <a:cubicBezTo>
                  <a:pt x="400" y="119"/>
                  <a:pt x="404" y="120"/>
                  <a:pt x="401" y="120"/>
                </a:cubicBezTo>
                <a:cubicBezTo>
                  <a:pt x="400" y="119"/>
                  <a:pt x="398" y="119"/>
                  <a:pt x="398" y="118"/>
                </a:cubicBezTo>
                <a:cubicBezTo>
                  <a:pt x="396" y="119"/>
                  <a:pt x="396" y="119"/>
                  <a:pt x="396" y="119"/>
                </a:cubicBezTo>
                <a:cubicBezTo>
                  <a:pt x="392" y="118"/>
                  <a:pt x="395" y="116"/>
                  <a:pt x="391" y="115"/>
                </a:cubicBezTo>
                <a:cubicBezTo>
                  <a:pt x="388" y="115"/>
                  <a:pt x="385" y="116"/>
                  <a:pt x="383" y="115"/>
                </a:cubicBezTo>
                <a:cubicBezTo>
                  <a:pt x="381" y="115"/>
                  <a:pt x="384" y="114"/>
                  <a:pt x="381" y="114"/>
                </a:cubicBezTo>
                <a:cubicBezTo>
                  <a:pt x="391" y="113"/>
                  <a:pt x="391" y="113"/>
                  <a:pt x="391" y="113"/>
                </a:cubicBezTo>
                <a:cubicBezTo>
                  <a:pt x="380" y="113"/>
                  <a:pt x="380" y="113"/>
                  <a:pt x="380" y="113"/>
                </a:cubicBezTo>
                <a:cubicBezTo>
                  <a:pt x="380" y="113"/>
                  <a:pt x="380" y="113"/>
                  <a:pt x="380" y="113"/>
                </a:cubicBezTo>
                <a:cubicBezTo>
                  <a:pt x="384" y="112"/>
                  <a:pt x="387" y="113"/>
                  <a:pt x="392" y="112"/>
                </a:cubicBezTo>
                <a:cubicBezTo>
                  <a:pt x="392" y="112"/>
                  <a:pt x="392" y="111"/>
                  <a:pt x="391" y="111"/>
                </a:cubicBezTo>
                <a:cubicBezTo>
                  <a:pt x="392" y="110"/>
                  <a:pt x="394" y="111"/>
                  <a:pt x="396" y="110"/>
                </a:cubicBezTo>
                <a:cubicBezTo>
                  <a:pt x="398" y="110"/>
                  <a:pt x="397" y="109"/>
                  <a:pt x="398" y="108"/>
                </a:cubicBezTo>
                <a:cubicBezTo>
                  <a:pt x="410" y="109"/>
                  <a:pt x="410" y="109"/>
                  <a:pt x="410" y="109"/>
                </a:cubicBezTo>
                <a:cubicBezTo>
                  <a:pt x="409" y="107"/>
                  <a:pt x="409" y="107"/>
                  <a:pt x="409" y="107"/>
                </a:cubicBezTo>
                <a:cubicBezTo>
                  <a:pt x="412" y="107"/>
                  <a:pt x="417" y="108"/>
                  <a:pt x="419" y="107"/>
                </a:cubicBezTo>
                <a:cubicBezTo>
                  <a:pt x="417" y="106"/>
                  <a:pt x="417" y="106"/>
                  <a:pt x="417" y="106"/>
                </a:cubicBezTo>
                <a:cubicBezTo>
                  <a:pt x="419" y="105"/>
                  <a:pt x="419" y="105"/>
                  <a:pt x="419" y="105"/>
                </a:cubicBezTo>
                <a:cubicBezTo>
                  <a:pt x="417" y="105"/>
                  <a:pt x="417" y="105"/>
                  <a:pt x="417" y="105"/>
                </a:cubicBezTo>
                <a:cubicBezTo>
                  <a:pt x="413" y="103"/>
                  <a:pt x="421" y="105"/>
                  <a:pt x="420" y="103"/>
                </a:cubicBezTo>
                <a:cubicBezTo>
                  <a:pt x="418" y="103"/>
                  <a:pt x="418" y="103"/>
                  <a:pt x="418" y="103"/>
                </a:cubicBezTo>
                <a:cubicBezTo>
                  <a:pt x="418" y="100"/>
                  <a:pt x="412" y="102"/>
                  <a:pt x="409" y="101"/>
                </a:cubicBezTo>
                <a:cubicBezTo>
                  <a:pt x="412" y="100"/>
                  <a:pt x="412" y="100"/>
                  <a:pt x="412" y="100"/>
                </a:cubicBezTo>
                <a:cubicBezTo>
                  <a:pt x="410" y="99"/>
                  <a:pt x="412" y="98"/>
                  <a:pt x="409" y="97"/>
                </a:cubicBezTo>
                <a:cubicBezTo>
                  <a:pt x="412" y="96"/>
                  <a:pt x="412" y="96"/>
                  <a:pt x="412" y="96"/>
                </a:cubicBezTo>
                <a:cubicBezTo>
                  <a:pt x="410" y="96"/>
                  <a:pt x="410" y="96"/>
                  <a:pt x="410" y="96"/>
                </a:cubicBezTo>
                <a:cubicBezTo>
                  <a:pt x="405" y="97"/>
                  <a:pt x="404" y="100"/>
                  <a:pt x="405" y="102"/>
                </a:cubicBezTo>
                <a:cubicBezTo>
                  <a:pt x="400" y="102"/>
                  <a:pt x="400" y="102"/>
                  <a:pt x="400" y="102"/>
                </a:cubicBezTo>
                <a:cubicBezTo>
                  <a:pt x="401" y="103"/>
                  <a:pt x="401" y="103"/>
                  <a:pt x="401" y="103"/>
                </a:cubicBezTo>
                <a:cubicBezTo>
                  <a:pt x="400" y="103"/>
                  <a:pt x="399" y="104"/>
                  <a:pt x="398" y="103"/>
                </a:cubicBezTo>
                <a:cubicBezTo>
                  <a:pt x="396" y="102"/>
                  <a:pt x="400" y="102"/>
                  <a:pt x="397" y="101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399" y="100"/>
                  <a:pt x="397" y="100"/>
                  <a:pt x="396" y="100"/>
                </a:cubicBezTo>
                <a:cubicBezTo>
                  <a:pt x="399" y="99"/>
                  <a:pt x="401" y="99"/>
                  <a:pt x="402" y="98"/>
                </a:cubicBezTo>
                <a:cubicBezTo>
                  <a:pt x="395" y="98"/>
                  <a:pt x="395" y="98"/>
                  <a:pt x="395" y="98"/>
                </a:cubicBezTo>
                <a:cubicBezTo>
                  <a:pt x="395" y="99"/>
                  <a:pt x="394" y="100"/>
                  <a:pt x="392" y="101"/>
                </a:cubicBezTo>
                <a:cubicBezTo>
                  <a:pt x="392" y="98"/>
                  <a:pt x="392" y="98"/>
                  <a:pt x="392" y="98"/>
                </a:cubicBezTo>
                <a:cubicBezTo>
                  <a:pt x="392" y="97"/>
                  <a:pt x="396" y="97"/>
                  <a:pt x="396" y="96"/>
                </a:cubicBezTo>
                <a:cubicBezTo>
                  <a:pt x="397" y="97"/>
                  <a:pt x="399" y="96"/>
                  <a:pt x="400" y="97"/>
                </a:cubicBezTo>
                <a:cubicBezTo>
                  <a:pt x="404" y="97"/>
                  <a:pt x="404" y="97"/>
                  <a:pt x="404" y="97"/>
                </a:cubicBezTo>
                <a:cubicBezTo>
                  <a:pt x="406" y="96"/>
                  <a:pt x="402" y="94"/>
                  <a:pt x="407" y="94"/>
                </a:cubicBezTo>
                <a:cubicBezTo>
                  <a:pt x="406" y="94"/>
                  <a:pt x="405" y="94"/>
                  <a:pt x="405" y="94"/>
                </a:cubicBezTo>
                <a:cubicBezTo>
                  <a:pt x="406" y="92"/>
                  <a:pt x="405" y="90"/>
                  <a:pt x="408" y="89"/>
                </a:cubicBezTo>
                <a:cubicBezTo>
                  <a:pt x="408" y="89"/>
                  <a:pt x="407" y="89"/>
                  <a:pt x="407" y="89"/>
                </a:cubicBezTo>
                <a:cubicBezTo>
                  <a:pt x="405" y="89"/>
                  <a:pt x="402" y="90"/>
                  <a:pt x="402" y="91"/>
                </a:cubicBezTo>
                <a:cubicBezTo>
                  <a:pt x="399" y="91"/>
                  <a:pt x="396" y="91"/>
                  <a:pt x="393" y="90"/>
                </a:cubicBezTo>
                <a:cubicBezTo>
                  <a:pt x="395" y="89"/>
                  <a:pt x="395" y="89"/>
                  <a:pt x="395" y="89"/>
                </a:cubicBezTo>
                <a:cubicBezTo>
                  <a:pt x="394" y="89"/>
                  <a:pt x="394" y="89"/>
                  <a:pt x="394" y="89"/>
                </a:cubicBezTo>
                <a:cubicBezTo>
                  <a:pt x="394" y="89"/>
                  <a:pt x="392" y="89"/>
                  <a:pt x="392" y="89"/>
                </a:cubicBezTo>
                <a:cubicBezTo>
                  <a:pt x="392" y="90"/>
                  <a:pt x="392" y="90"/>
                  <a:pt x="392" y="90"/>
                </a:cubicBezTo>
                <a:cubicBezTo>
                  <a:pt x="391" y="90"/>
                  <a:pt x="391" y="90"/>
                  <a:pt x="391" y="90"/>
                </a:cubicBezTo>
                <a:cubicBezTo>
                  <a:pt x="391" y="90"/>
                  <a:pt x="390" y="90"/>
                  <a:pt x="390" y="90"/>
                </a:cubicBezTo>
                <a:cubicBezTo>
                  <a:pt x="390" y="90"/>
                  <a:pt x="390" y="89"/>
                  <a:pt x="391" y="89"/>
                </a:cubicBezTo>
                <a:cubicBezTo>
                  <a:pt x="389" y="89"/>
                  <a:pt x="389" y="89"/>
                  <a:pt x="389" y="89"/>
                </a:cubicBezTo>
                <a:cubicBezTo>
                  <a:pt x="394" y="87"/>
                  <a:pt x="402" y="88"/>
                  <a:pt x="408" y="88"/>
                </a:cubicBezTo>
                <a:cubicBezTo>
                  <a:pt x="401" y="88"/>
                  <a:pt x="401" y="88"/>
                  <a:pt x="401" y="88"/>
                </a:cubicBezTo>
                <a:cubicBezTo>
                  <a:pt x="398" y="86"/>
                  <a:pt x="394" y="87"/>
                  <a:pt x="391" y="87"/>
                </a:cubicBezTo>
                <a:cubicBezTo>
                  <a:pt x="392" y="86"/>
                  <a:pt x="394" y="86"/>
                  <a:pt x="396" y="86"/>
                </a:cubicBezTo>
                <a:cubicBezTo>
                  <a:pt x="398" y="85"/>
                  <a:pt x="403" y="86"/>
                  <a:pt x="404" y="85"/>
                </a:cubicBezTo>
                <a:cubicBezTo>
                  <a:pt x="403" y="85"/>
                  <a:pt x="402" y="85"/>
                  <a:pt x="401" y="85"/>
                </a:cubicBezTo>
                <a:cubicBezTo>
                  <a:pt x="400" y="84"/>
                  <a:pt x="402" y="84"/>
                  <a:pt x="402" y="83"/>
                </a:cubicBezTo>
                <a:cubicBezTo>
                  <a:pt x="398" y="83"/>
                  <a:pt x="398" y="83"/>
                  <a:pt x="398" y="83"/>
                </a:cubicBezTo>
                <a:cubicBezTo>
                  <a:pt x="401" y="81"/>
                  <a:pt x="406" y="82"/>
                  <a:pt x="409" y="81"/>
                </a:cubicBezTo>
                <a:cubicBezTo>
                  <a:pt x="405" y="81"/>
                  <a:pt x="401" y="80"/>
                  <a:pt x="398" y="81"/>
                </a:cubicBezTo>
                <a:cubicBezTo>
                  <a:pt x="396" y="79"/>
                  <a:pt x="391" y="82"/>
                  <a:pt x="388" y="80"/>
                </a:cubicBezTo>
                <a:cubicBezTo>
                  <a:pt x="388" y="80"/>
                  <a:pt x="389" y="80"/>
                  <a:pt x="389" y="80"/>
                </a:cubicBezTo>
                <a:cubicBezTo>
                  <a:pt x="394" y="80"/>
                  <a:pt x="401" y="80"/>
                  <a:pt x="404" y="79"/>
                </a:cubicBezTo>
                <a:cubicBezTo>
                  <a:pt x="387" y="79"/>
                  <a:pt x="387" y="79"/>
                  <a:pt x="387" y="79"/>
                </a:cubicBezTo>
                <a:cubicBezTo>
                  <a:pt x="387" y="78"/>
                  <a:pt x="389" y="79"/>
                  <a:pt x="390" y="78"/>
                </a:cubicBezTo>
                <a:cubicBezTo>
                  <a:pt x="389" y="78"/>
                  <a:pt x="389" y="78"/>
                  <a:pt x="389" y="78"/>
                </a:cubicBezTo>
                <a:cubicBezTo>
                  <a:pt x="392" y="77"/>
                  <a:pt x="396" y="77"/>
                  <a:pt x="399" y="77"/>
                </a:cubicBezTo>
                <a:cubicBezTo>
                  <a:pt x="394" y="78"/>
                  <a:pt x="394" y="78"/>
                  <a:pt x="394" y="78"/>
                </a:cubicBezTo>
                <a:cubicBezTo>
                  <a:pt x="400" y="78"/>
                  <a:pt x="400" y="78"/>
                  <a:pt x="400" y="78"/>
                </a:cubicBezTo>
                <a:cubicBezTo>
                  <a:pt x="399" y="76"/>
                  <a:pt x="404" y="77"/>
                  <a:pt x="406" y="77"/>
                </a:cubicBezTo>
                <a:cubicBezTo>
                  <a:pt x="408" y="76"/>
                  <a:pt x="410" y="75"/>
                  <a:pt x="411" y="74"/>
                </a:cubicBezTo>
                <a:cubicBezTo>
                  <a:pt x="413" y="75"/>
                  <a:pt x="410" y="76"/>
                  <a:pt x="410" y="77"/>
                </a:cubicBezTo>
                <a:cubicBezTo>
                  <a:pt x="411" y="77"/>
                  <a:pt x="413" y="76"/>
                  <a:pt x="413" y="75"/>
                </a:cubicBezTo>
                <a:cubicBezTo>
                  <a:pt x="414" y="75"/>
                  <a:pt x="415" y="76"/>
                  <a:pt x="416" y="76"/>
                </a:cubicBezTo>
                <a:cubicBezTo>
                  <a:pt x="415" y="76"/>
                  <a:pt x="415" y="76"/>
                  <a:pt x="415" y="76"/>
                </a:cubicBezTo>
                <a:cubicBezTo>
                  <a:pt x="416" y="77"/>
                  <a:pt x="417" y="78"/>
                  <a:pt x="420" y="77"/>
                </a:cubicBezTo>
                <a:cubicBezTo>
                  <a:pt x="420" y="77"/>
                  <a:pt x="420" y="77"/>
                  <a:pt x="420" y="77"/>
                </a:cubicBezTo>
                <a:cubicBezTo>
                  <a:pt x="420" y="76"/>
                  <a:pt x="421" y="77"/>
                  <a:pt x="422" y="77"/>
                </a:cubicBezTo>
                <a:cubicBezTo>
                  <a:pt x="423" y="77"/>
                  <a:pt x="423" y="77"/>
                  <a:pt x="423" y="77"/>
                </a:cubicBezTo>
                <a:cubicBezTo>
                  <a:pt x="424" y="76"/>
                  <a:pt x="426" y="77"/>
                  <a:pt x="427" y="77"/>
                </a:cubicBezTo>
                <a:cubicBezTo>
                  <a:pt x="425" y="75"/>
                  <a:pt x="421" y="77"/>
                  <a:pt x="419" y="76"/>
                </a:cubicBezTo>
                <a:cubicBezTo>
                  <a:pt x="419" y="75"/>
                  <a:pt x="419" y="75"/>
                  <a:pt x="420" y="75"/>
                </a:cubicBezTo>
                <a:cubicBezTo>
                  <a:pt x="421" y="75"/>
                  <a:pt x="423" y="75"/>
                  <a:pt x="424" y="75"/>
                </a:cubicBezTo>
                <a:cubicBezTo>
                  <a:pt x="423" y="74"/>
                  <a:pt x="423" y="74"/>
                  <a:pt x="423" y="74"/>
                </a:cubicBezTo>
                <a:cubicBezTo>
                  <a:pt x="424" y="73"/>
                  <a:pt x="427" y="74"/>
                  <a:pt x="427" y="74"/>
                </a:cubicBezTo>
                <a:cubicBezTo>
                  <a:pt x="426" y="74"/>
                  <a:pt x="426" y="74"/>
                  <a:pt x="426" y="74"/>
                </a:cubicBezTo>
                <a:cubicBezTo>
                  <a:pt x="428" y="70"/>
                  <a:pt x="416" y="73"/>
                  <a:pt x="415" y="71"/>
                </a:cubicBezTo>
                <a:cubicBezTo>
                  <a:pt x="416" y="70"/>
                  <a:pt x="418" y="69"/>
                  <a:pt x="420" y="70"/>
                </a:cubicBezTo>
                <a:cubicBezTo>
                  <a:pt x="420" y="70"/>
                  <a:pt x="420" y="71"/>
                  <a:pt x="420" y="71"/>
                </a:cubicBezTo>
                <a:cubicBezTo>
                  <a:pt x="422" y="71"/>
                  <a:pt x="422" y="71"/>
                  <a:pt x="422" y="71"/>
                </a:cubicBezTo>
                <a:cubicBezTo>
                  <a:pt x="424" y="71"/>
                  <a:pt x="423" y="70"/>
                  <a:pt x="424" y="70"/>
                </a:cubicBezTo>
                <a:cubicBezTo>
                  <a:pt x="425" y="70"/>
                  <a:pt x="425" y="70"/>
                  <a:pt x="426" y="70"/>
                </a:cubicBezTo>
                <a:cubicBezTo>
                  <a:pt x="425" y="70"/>
                  <a:pt x="425" y="71"/>
                  <a:pt x="425" y="71"/>
                </a:cubicBezTo>
                <a:cubicBezTo>
                  <a:pt x="427" y="71"/>
                  <a:pt x="427" y="71"/>
                  <a:pt x="427" y="71"/>
                </a:cubicBezTo>
                <a:cubicBezTo>
                  <a:pt x="425" y="70"/>
                  <a:pt x="424" y="68"/>
                  <a:pt x="428" y="68"/>
                </a:cubicBezTo>
                <a:cubicBezTo>
                  <a:pt x="425" y="68"/>
                  <a:pt x="427" y="67"/>
                  <a:pt x="426" y="66"/>
                </a:cubicBezTo>
                <a:cubicBezTo>
                  <a:pt x="423" y="67"/>
                  <a:pt x="419" y="68"/>
                  <a:pt x="415" y="68"/>
                </a:cubicBezTo>
                <a:cubicBezTo>
                  <a:pt x="416" y="69"/>
                  <a:pt x="416" y="69"/>
                  <a:pt x="416" y="69"/>
                </a:cubicBezTo>
                <a:cubicBezTo>
                  <a:pt x="415" y="69"/>
                  <a:pt x="414" y="70"/>
                  <a:pt x="415" y="70"/>
                </a:cubicBezTo>
                <a:cubicBezTo>
                  <a:pt x="411" y="72"/>
                  <a:pt x="411" y="76"/>
                  <a:pt x="404" y="75"/>
                </a:cubicBezTo>
                <a:cubicBezTo>
                  <a:pt x="404" y="75"/>
                  <a:pt x="404" y="76"/>
                  <a:pt x="403" y="76"/>
                </a:cubicBezTo>
                <a:cubicBezTo>
                  <a:pt x="403" y="75"/>
                  <a:pt x="401" y="75"/>
                  <a:pt x="400" y="75"/>
                </a:cubicBezTo>
                <a:cubicBezTo>
                  <a:pt x="401" y="73"/>
                  <a:pt x="403" y="75"/>
                  <a:pt x="404" y="73"/>
                </a:cubicBezTo>
                <a:cubicBezTo>
                  <a:pt x="411" y="75"/>
                  <a:pt x="406" y="71"/>
                  <a:pt x="412" y="71"/>
                </a:cubicBezTo>
                <a:cubicBezTo>
                  <a:pt x="412" y="70"/>
                  <a:pt x="411" y="68"/>
                  <a:pt x="413" y="66"/>
                </a:cubicBezTo>
                <a:cubicBezTo>
                  <a:pt x="415" y="67"/>
                  <a:pt x="419" y="66"/>
                  <a:pt x="422" y="66"/>
                </a:cubicBezTo>
                <a:cubicBezTo>
                  <a:pt x="423" y="66"/>
                  <a:pt x="422" y="65"/>
                  <a:pt x="422" y="65"/>
                </a:cubicBezTo>
                <a:cubicBezTo>
                  <a:pt x="420" y="65"/>
                  <a:pt x="418" y="65"/>
                  <a:pt x="417" y="66"/>
                </a:cubicBezTo>
                <a:cubicBezTo>
                  <a:pt x="416" y="66"/>
                  <a:pt x="413" y="66"/>
                  <a:pt x="413" y="65"/>
                </a:cubicBezTo>
                <a:cubicBezTo>
                  <a:pt x="413" y="64"/>
                  <a:pt x="414" y="64"/>
                  <a:pt x="416" y="64"/>
                </a:cubicBezTo>
                <a:cubicBezTo>
                  <a:pt x="431" y="68"/>
                  <a:pt x="424" y="59"/>
                  <a:pt x="429" y="58"/>
                </a:cubicBezTo>
                <a:cubicBezTo>
                  <a:pt x="428" y="58"/>
                  <a:pt x="428" y="58"/>
                  <a:pt x="428" y="58"/>
                </a:cubicBezTo>
                <a:cubicBezTo>
                  <a:pt x="426" y="57"/>
                  <a:pt x="431" y="57"/>
                  <a:pt x="428" y="56"/>
                </a:cubicBezTo>
                <a:cubicBezTo>
                  <a:pt x="428" y="57"/>
                  <a:pt x="427" y="58"/>
                  <a:pt x="424" y="59"/>
                </a:cubicBezTo>
                <a:cubicBezTo>
                  <a:pt x="423" y="59"/>
                  <a:pt x="424" y="58"/>
                  <a:pt x="424" y="58"/>
                </a:cubicBezTo>
                <a:cubicBezTo>
                  <a:pt x="422" y="58"/>
                  <a:pt x="422" y="58"/>
                  <a:pt x="422" y="58"/>
                </a:cubicBezTo>
                <a:cubicBezTo>
                  <a:pt x="422" y="55"/>
                  <a:pt x="422" y="55"/>
                  <a:pt x="422" y="55"/>
                </a:cubicBezTo>
                <a:cubicBezTo>
                  <a:pt x="422" y="54"/>
                  <a:pt x="426" y="53"/>
                  <a:pt x="426" y="51"/>
                </a:cubicBezTo>
                <a:cubicBezTo>
                  <a:pt x="426" y="50"/>
                  <a:pt x="428" y="49"/>
                  <a:pt x="431" y="49"/>
                </a:cubicBezTo>
                <a:cubicBezTo>
                  <a:pt x="433" y="49"/>
                  <a:pt x="428" y="50"/>
                  <a:pt x="431" y="51"/>
                </a:cubicBezTo>
                <a:cubicBezTo>
                  <a:pt x="429" y="51"/>
                  <a:pt x="428" y="51"/>
                  <a:pt x="429" y="52"/>
                </a:cubicBezTo>
                <a:cubicBezTo>
                  <a:pt x="434" y="49"/>
                  <a:pt x="434" y="49"/>
                  <a:pt x="434" y="49"/>
                </a:cubicBezTo>
                <a:cubicBezTo>
                  <a:pt x="432" y="49"/>
                  <a:pt x="432" y="49"/>
                  <a:pt x="432" y="49"/>
                </a:cubicBezTo>
                <a:cubicBezTo>
                  <a:pt x="431" y="48"/>
                  <a:pt x="433" y="47"/>
                  <a:pt x="433" y="46"/>
                </a:cubicBezTo>
                <a:cubicBezTo>
                  <a:pt x="432" y="46"/>
                  <a:pt x="432" y="46"/>
                  <a:pt x="432" y="46"/>
                </a:cubicBezTo>
                <a:cubicBezTo>
                  <a:pt x="431" y="45"/>
                  <a:pt x="433" y="44"/>
                  <a:pt x="431" y="43"/>
                </a:cubicBezTo>
                <a:cubicBezTo>
                  <a:pt x="430" y="44"/>
                  <a:pt x="428" y="45"/>
                  <a:pt x="429" y="46"/>
                </a:cubicBezTo>
                <a:cubicBezTo>
                  <a:pt x="433" y="48"/>
                  <a:pt x="425" y="49"/>
                  <a:pt x="424" y="51"/>
                </a:cubicBezTo>
                <a:cubicBezTo>
                  <a:pt x="423" y="54"/>
                  <a:pt x="419" y="56"/>
                  <a:pt x="417" y="58"/>
                </a:cubicBezTo>
                <a:cubicBezTo>
                  <a:pt x="415" y="57"/>
                  <a:pt x="415" y="57"/>
                  <a:pt x="415" y="57"/>
                </a:cubicBezTo>
                <a:cubicBezTo>
                  <a:pt x="414" y="62"/>
                  <a:pt x="414" y="62"/>
                  <a:pt x="414" y="62"/>
                </a:cubicBezTo>
                <a:cubicBezTo>
                  <a:pt x="410" y="63"/>
                  <a:pt x="413" y="66"/>
                  <a:pt x="408" y="67"/>
                </a:cubicBezTo>
                <a:cubicBezTo>
                  <a:pt x="410" y="68"/>
                  <a:pt x="410" y="68"/>
                  <a:pt x="410" y="68"/>
                </a:cubicBezTo>
                <a:cubicBezTo>
                  <a:pt x="409" y="68"/>
                  <a:pt x="409" y="68"/>
                  <a:pt x="407" y="68"/>
                </a:cubicBezTo>
                <a:cubicBezTo>
                  <a:pt x="408" y="69"/>
                  <a:pt x="408" y="69"/>
                  <a:pt x="408" y="69"/>
                </a:cubicBezTo>
                <a:cubicBezTo>
                  <a:pt x="402" y="69"/>
                  <a:pt x="409" y="72"/>
                  <a:pt x="404" y="73"/>
                </a:cubicBezTo>
                <a:cubicBezTo>
                  <a:pt x="402" y="72"/>
                  <a:pt x="402" y="72"/>
                  <a:pt x="402" y="72"/>
                </a:cubicBezTo>
                <a:cubicBezTo>
                  <a:pt x="402" y="72"/>
                  <a:pt x="402" y="71"/>
                  <a:pt x="403" y="70"/>
                </a:cubicBezTo>
                <a:cubicBezTo>
                  <a:pt x="406" y="69"/>
                  <a:pt x="404" y="68"/>
                  <a:pt x="407" y="66"/>
                </a:cubicBezTo>
                <a:cubicBezTo>
                  <a:pt x="404" y="66"/>
                  <a:pt x="404" y="66"/>
                  <a:pt x="404" y="66"/>
                </a:cubicBezTo>
                <a:cubicBezTo>
                  <a:pt x="406" y="65"/>
                  <a:pt x="406" y="65"/>
                  <a:pt x="406" y="65"/>
                </a:cubicBezTo>
                <a:cubicBezTo>
                  <a:pt x="405" y="64"/>
                  <a:pt x="405" y="64"/>
                  <a:pt x="405" y="64"/>
                </a:cubicBezTo>
                <a:cubicBezTo>
                  <a:pt x="406" y="63"/>
                  <a:pt x="406" y="63"/>
                  <a:pt x="406" y="63"/>
                </a:cubicBezTo>
                <a:cubicBezTo>
                  <a:pt x="406" y="63"/>
                  <a:pt x="407" y="63"/>
                  <a:pt x="407" y="63"/>
                </a:cubicBezTo>
                <a:cubicBezTo>
                  <a:pt x="405" y="63"/>
                  <a:pt x="405" y="61"/>
                  <a:pt x="407" y="61"/>
                </a:cubicBezTo>
                <a:cubicBezTo>
                  <a:pt x="405" y="60"/>
                  <a:pt x="406" y="59"/>
                  <a:pt x="404" y="59"/>
                </a:cubicBezTo>
                <a:cubicBezTo>
                  <a:pt x="404" y="60"/>
                  <a:pt x="404" y="60"/>
                  <a:pt x="404" y="60"/>
                </a:cubicBezTo>
                <a:cubicBezTo>
                  <a:pt x="404" y="60"/>
                  <a:pt x="404" y="60"/>
                  <a:pt x="405" y="60"/>
                </a:cubicBezTo>
                <a:cubicBezTo>
                  <a:pt x="402" y="61"/>
                  <a:pt x="402" y="61"/>
                  <a:pt x="402" y="61"/>
                </a:cubicBezTo>
                <a:cubicBezTo>
                  <a:pt x="402" y="62"/>
                  <a:pt x="403" y="62"/>
                  <a:pt x="404" y="63"/>
                </a:cubicBezTo>
                <a:cubicBezTo>
                  <a:pt x="398" y="64"/>
                  <a:pt x="407" y="66"/>
                  <a:pt x="401" y="67"/>
                </a:cubicBezTo>
                <a:cubicBezTo>
                  <a:pt x="398" y="67"/>
                  <a:pt x="395" y="67"/>
                  <a:pt x="392" y="67"/>
                </a:cubicBezTo>
                <a:cubicBezTo>
                  <a:pt x="393" y="67"/>
                  <a:pt x="393" y="66"/>
                  <a:pt x="394" y="66"/>
                </a:cubicBezTo>
                <a:cubicBezTo>
                  <a:pt x="392" y="66"/>
                  <a:pt x="395" y="64"/>
                  <a:pt x="396" y="64"/>
                </a:cubicBezTo>
                <a:cubicBezTo>
                  <a:pt x="395" y="64"/>
                  <a:pt x="395" y="64"/>
                  <a:pt x="395" y="64"/>
                </a:cubicBezTo>
                <a:cubicBezTo>
                  <a:pt x="397" y="63"/>
                  <a:pt x="397" y="63"/>
                  <a:pt x="397" y="63"/>
                </a:cubicBezTo>
                <a:cubicBezTo>
                  <a:pt x="397" y="63"/>
                  <a:pt x="395" y="62"/>
                  <a:pt x="396" y="61"/>
                </a:cubicBezTo>
                <a:cubicBezTo>
                  <a:pt x="397" y="62"/>
                  <a:pt x="397" y="62"/>
                  <a:pt x="397" y="62"/>
                </a:cubicBezTo>
                <a:cubicBezTo>
                  <a:pt x="396" y="61"/>
                  <a:pt x="399" y="60"/>
                  <a:pt x="396" y="60"/>
                </a:cubicBezTo>
                <a:cubicBezTo>
                  <a:pt x="396" y="59"/>
                  <a:pt x="396" y="59"/>
                  <a:pt x="397" y="59"/>
                </a:cubicBezTo>
                <a:cubicBezTo>
                  <a:pt x="400" y="58"/>
                  <a:pt x="401" y="56"/>
                  <a:pt x="400" y="55"/>
                </a:cubicBezTo>
                <a:cubicBezTo>
                  <a:pt x="400" y="54"/>
                  <a:pt x="396" y="53"/>
                  <a:pt x="398" y="52"/>
                </a:cubicBezTo>
                <a:cubicBezTo>
                  <a:pt x="398" y="53"/>
                  <a:pt x="398" y="53"/>
                  <a:pt x="399" y="53"/>
                </a:cubicBezTo>
                <a:cubicBezTo>
                  <a:pt x="399" y="52"/>
                  <a:pt x="399" y="52"/>
                  <a:pt x="398" y="52"/>
                </a:cubicBezTo>
                <a:cubicBezTo>
                  <a:pt x="397" y="53"/>
                  <a:pt x="397" y="53"/>
                  <a:pt x="397" y="53"/>
                </a:cubicBezTo>
                <a:cubicBezTo>
                  <a:pt x="395" y="52"/>
                  <a:pt x="396" y="51"/>
                  <a:pt x="395" y="51"/>
                </a:cubicBezTo>
                <a:cubicBezTo>
                  <a:pt x="393" y="51"/>
                  <a:pt x="392" y="51"/>
                  <a:pt x="391" y="51"/>
                </a:cubicBezTo>
                <a:cubicBezTo>
                  <a:pt x="391" y="50"/>
                  <a:pt x="386" y="49"/>
                  <a:pt x="390" y="48"/>
                </a:cubicBezTo>
                <a:cubicBezTo>
                  <a:pt x="388" y="47"/>
                  <a:pt x="390" y="46"/>
                  <a:pt x="386" y="46"/>
                </a:cubicBezTo>
                <a:cubicBezTo>
                  <a:pt x="386" y="47"/>
                  <a:pt x="387" y="49"/>
                  <a:pt x="383" y="49"/>
                </a:cubicBezTo>
                <a:cubicBezTo>
                  <a:pt x="382" y="49"/>
                  <a:pt x="382" y="48"/>
                  <a:pt x="380" y="48"/>
                </a:cubicBezTo>
                <a:cubicBezTo>
                  <a:pt x="380" y="49"/>
                  <a:pt x="381" y="49"/>
                  <a:pt x="381" y="49"/>
                </a:cubicBezTo>
                <a:cubicBezTo>
                  <a:pt x="379" y="50"/>
                  <a:pt x="379" y="50"/>
                  <a:pt x="379" y="50"/>
                </a:cubicBezTo>
                <a:cubicBezTo>
                  <a:pt x="378" y="51"/>
                  <a:pt x="378" y="51"/>
                  <a:pt x="378" y="51"/>
                </a:cubicBezTo>
                <a:cubicBezTo>
                  <a:pt x="376" y="51"/>
                  <a:pt x="373" y="51"/>
                  <a:pt x="372" y="50"/>
                </a:cubicBezTo>
                <a:cubicBezTo>
                  <a:pt x="372" y="49"/>
                  <a:pt x="370" y="48"/>
                  <a:pt x="372" y="48"/>
                </a:cubicBezTo>
                <a:cubicBezTo>
                  <a:pt x="374" y="48"/>
                  <a:pt x="376" y="48"/>
                  <a:pt x="376" y="49"/>
                </a:cubicBezTo>
                <a:cubicBezTo>
                  <a:pt x="377" y="49"/>
                  <a:pt x="377" y="49"/>
                  <a:pt x="377" y="48"/>
                </a:cubicBezTo>
                <a:cubicBezTo>
                  <a:pt x="376" y="48"/>
                  <a:pt x="376" y="48"/>
                  <a:pt x="376" y="48"/>
                </a:cubicBezTo>
                <a:cubicBezTo>
                  <a:pt x="376" y="47"/>
                  <a:pt x="374" y="47"/>
                  <a:pt x="376" y="46"/>
                </a:cubicBezTo>
                <a:cubicBezTo>
                  <a:pt x="375" y="45"/>
                  <a:pt x="375" y="45"/>
                  <a:pt x="375" y="45"/>
                </a:cubicBezTo>
                <a:cubicBezTo>
                  <a:pt x="376" y="44"/>
                  <a:pt x="378" y="45"/>
                  <a:pt x="380" y="44"/>
                </a:cubicBezTo>
                <a:cubicBezTo>
                  <a:pt x="377" y="43"/>
                  <a:pt x="377" y="43"/>
                  <a:pt x="377" y="43"/>
                </a:cubicBezTo>
                <a:cubicBezTo>
                  <a:pt x="376" y="42"/>
                  <a:pt x="380" y="41"/>
                  <a:pt x="382" y="40"/>
                </a:cubicBezTo>
                <a:cubicBezTo>
                  <a:pt x="386" y="42"/>
                  <a:pt x="381" y="43"/>
                  <a:pt x="383" y="45"/>
                </a:cubicBezTo>
                <a:cubicBezTo>
                  <a:pt x="387" y="45"/>
                  <a:pt x="387" y="45"/>
                  <a:pt x="389" y="44"/>
                </a:cubicBezTo>
                <a:cubicBezTo>
                  <a:pt x="387" y="43"/>
                  <a:pt x="387" y="44"/>
                  <a:pt x="385" y="44"/>
                </a:cubicBezTo>
                <a:cubicBezTo>
                  <a:pt x="384" y="44"/>
                  <a:pt x="385" y="43"/>
                  <a:pt x="385" y="43"/>
                </a:cubicBezTo>
                <a:cubicBezTo>
                  <a:pt x="384" y="41"/>
                  <a:pt x="388" y="42"/>
                  <a:pt x="391" y="42"/>
                </a:cubicBezTo>
                <a:cubicBezTo>
                  <a:pt x="391" y="41"/>
                  <a:pt x="391" y="41"/>
                  <a:pt x="391" y="41"/>
                </a:cubicBezTo>
                <a:cubicBezTo>
                  <a:pt x="388" y="40"/>
                  <a:pt x="385" y="41"/>
                  <a:pt x="384" y="39"/>
                </a:cubicBezTo>
                <a:cubicBezTo>
                  <a:pt x="387" y="39"/>
                  <a:pt x="390" y="40"/>
                  <a:pt x="393" y="39"/>
                </a:cubicBezTo>
                <a:cubicBezTo>
                  <a:pt x="393" y="39"/>
                  <a:pt x="393" y="39"/>
                  <a:pt x="393" y="39"/>
                </a:cubicBezTo>
                <a:cubicBezTo>
                  <a:pt x="394" y="38"/>
                  <a:pt x="392" y="38"/>
                  <a:pt x="392" y="38"/>
                </a:cubicBezTo>
                <a:cubicBezTo>
                  <a:pt x="393" y="37"/>
                  <a:pt x="395" y="37"/>
                  <a:pt x="394" y="37"/>
                </a:cubicBezTo>
                <a:cubicBezTo>
                  <a:pt x="394" y="33"/>
                  <a:pt x="394" y="33"/>
                  <a:pt x="394" y="33"/>
                </a:cubicBezTo>
                <a:cubicBezTo>
                  <a:pt x="392" y="34"/>
                  <a:pt x="392" y="34"/>
                  <a:pt x="392" y="34"/>
                </a:cubicBezTo>
                <a:cubicBezTo>
                  <a:pt x="391" y="33"/>
                  <a:pt x="391" y="33"/>
                  <a:pt x="391" y="33"/>
                </a:cubicBezTo>
                <a:cubicBezTo>
                  <a:pt x="391" y="34"/>
                  <a:pt x="391" y="34"/>
                  <a:pt x="391" y="34"/>
                </a:cubicBezTo>
                <a:cubicBezTo>
                  <a:pt x="393" y="34"/>
                  <a:pt x="393" y="34"/>
                  <a:pt x="393" y="34"/>
                </a:cubicBezTo>
                <a:cubicBezTo>
                  <a:pt x="391" y="35"/>
                  <a:pt x="392" y="38"/>
                  <a:pt x="391" y="38"/>
                </a:cubicBezTo>
                <a:cubicBezTo>
                  <a:pt x="391" y="38"/>
                  <a:pt x="391" y="38"/>
                  <a:pt x="391" y="39"/>
                </a:cubicBezTo>
                <a:cubicBezTo>
                  <a:pt x="391" y="39"/>
                  <a:pt x="391" y="39"/>
                  <a:pt x="391" y="39"/>
                </a:cubicBezTo>
                <a:cubicBezTo>
                  <a:pt x="389" y="39"/>
                  <a:pt x="386" y="39"/>
                  <a:pt x="385" y="39"/>
                </a:cubicBezTo>
                <a:cubicBezTo>
                  <a:pt x="386" y="38"/>
                  <a:pt x="386" y="38"/>
                  <a:pt x="386" y="38"/>
                </a:cubicBezTo>
                <a:cubicBezTo>
                  <a:pt x="383" y="36"/>
                  <a:pt x="382" y="35"/>
                  <a:pt x="383" y="33"/>
                </a:cubicBezTo>
                <a:cubicBezTo>
                  <a:pt x="383" y="33"/>
                  <a:pt x="380" y="32"/>
                  <a:pt x="382" y="32"/>
                </a:cubicBezTo>
                <a:cubicBezTo>
                  <a:pt x="383" y="32"/>
                  <a:pt x="383" y="32"/>
                  <a:pt x="383" y="32"/>
                </a:cubicBezTo>
                <a:cubicBezTo>
                  <a:pt x="383" y="32"/>
                  <a:pt x="383" y="32"/>
                  <a:pt x="383" y="32"/>
                </a:cubicBezTo>
                <a:cubicBezTo>
                  <a:pt x="381" y="32"/>
                  <a:pt x="381" y="32"/>
                  <a:pt x="381" y="32"/>
                </a:cubicBezTo>
                <a:cubicBezTo>
                  <a:pt x="380" y="34"/>
                  <a:pt x="385" y="38"/>
                  <a:pt x="380" y="40"/>
                </a:cubicBezTo>
                <a:cubicBezTo>
                  <a:pt x="378" y="40"/>
                  <a:pt x="378" y="40"/>
                  <a:pt x="378" y="40"/>
                </a:cubicBezTo>
                <a:cubicBezTo>
                  <a:pt x="374" y="41"/>
                  <a:pt x="372" y="43"/>
                  <a:pt x="367" y="43"/>
                </a:cubicBezTo>
                <a:cubicBezTo>
                  <a:pt x="367" y="43"/>
                  <a:pt x="367" y="43"/>
                  <a:pt x="367" y="43"/>
                </a:cubicBezTo>
                <a:cubicBezTo>
                  <a:pt x="368" y="43"/>
                  <a:pt x="368" y="42"/>
                  <a:pt x="369" y="42"/>
                </a:cubicBezTo>
                <a:cubicBezTo>
                  <a:pt x="367" y="41"/>
                  <a:pt x="371" y="40"/>
                  <a:pt x="374" y="40"/>
                </a:cubicBezTo>
                <a:cubicBezTo>
                  <a:pt x="373" y="40"/>
                  <a:pt x="373" y="40"/>
                  <a:pt x="373" y="40"/>
                </a:cubicBezTo>
                <a:cubicBezTo>
                  <a:pt x="370" y="38"/>
                  <a:pt x="367" y="41"/>
                  <a:pt x="363" y="40"/>
                </a:cubicBezTo>
                <a:cubicBezTo>
                  <a:pt x="364" y="40"/>
                  <a:pt x="365" y="40"/>
                  <a:pt x="366" y="39"/>
                </a:cubicBezTo>
                <a:cubicBezTo>
                  <a:pt x="368" y="38"/>
                  <a:pt x="365" y="37"/>
                  <a:pt x="364" y="36"/>
                </a:cubicBezTo>
                <a:cubicBezTo>
                  <a:pt x="365" y="36"/>
                  <a:pt x="365" y="36"/>
                  <a:pt x="365" y="36"/>
                </a:cubicBezTo>
                <a:cubicBezTo>
                  <a:pt x="363" y="35"/>
                  <a:pt x="361" y="37"/>
                  <a:pt x="359" y="35"/>
                </a:cubicBezTo>
                <a:cubicBezTo>
                  <a:pt x="359" y="34"/>
                  <a:pt x="363" y="35"/>
                  <a:pt x="363" y="35"/>
                </a:cubicBezTo>
                <a:cubicBezTo>
                  <a:pt x="359" y="35"/>
                  <a:pt x="362" y="33"/>
                  <a:pt x="361" y="33"/>
                </a:cubicBezTo>
                <a:cubicBezTo>
                  <a:pt x="360" y="32"/>
                  <a:pt x="368" y="30"/>
                  <a:pt x="361" y="29"/>
                </a:cubicBezTo>
                <a:cubicBezTo>
                  <a:pt x="359" y="29"/>
                  <a:pt x="362" y="30"/>
                  <a:pt x="361" y="30"/>
                </a:cubicBezTo>
                <a:cubicBezTo>
                  <a:pt x="357" y="31"/>
                  <a:pt x="362" y="32"/>
                  <a:pt x="359" y="33"/>
                </a:cubicBezTo>
                <a:cubicBezTo>
                  <a:pt x="358" y="32"/>
                  <a:pt x="355" y="33"/>
                  <a:pt x="354" y="33"/>
                </a:cubicBezTo>
                <a:cubicBezTo>
                  <a:pt x="354" y="34"/>
                  <a:pt x="354" y="35"/>
                  <a:pt x="355" y="35"/>
                </a:cubicBezTo>
                <a:cubicBezTo>
                  <a:pt x="358" y="34"/>
                  <a:pt x="356" y="34"/>
                  <a:pt x="358" y="33"/>
                </a:cubicBezTo>
                <a:cubicBezTo>
                  <a:pt x="359" y="34"/>
                  <a:pt x="359" y="35"/>
                  <a:pt x="358" y="36"/>
                </a:cubicBezTo>
                <a:cubicBezTo>
                  <a:pt x="359" y="36"/>
                  <a:pt x="360" y="36"/>
                  <a:pt x="360" y="36"/>
                </a:cubicBezTo>
                <a:cubicBezTo>
                  <a:pt x="357" y="36"/>
                  <a:pt x="358" y="37"/>
                  <a:pt x="357" y="38"/>
                </a:cubicBezTo>
                <a:cubicBezTo>
                  <a:pt x="358" y="38"/>
                  <a:pt x="359" y="38"/>
                  <a:pt x="360" y="39"/>
                </a:cubicBezTo>
                <a:cubicBezTo>
                  <a:pt x="356" y="39"/>
                  <a:pt x="356" y="39"/>
                  <a:pt x="356" y="39"/>
                </a:cubicBezTo>
                <a:cubicBezTo>
                  <a:pt x="357" y="40"/>
                  <a:pt x="360" y="40"/>
                  <a:pt x="361" y="41"/>
                </a:cubicBezTo>
                <a:cubicBezTo>
                  <a:pt x="359" y="41"/>
                  <a:pt x="359" y="41"/>
                  <a:pt x="359" y="41"/>
                </a:cubicBezTo>
                <a:cubicBezTo>
                  <a:pt x="357" y="42"/>
                  <a:pt x="353" y="41"/>
                  <a:pt x="352" y="40"/>
                </a:cubicBezTo>
                <a:cubicBezTo>
                  <a:pt x="353" y="39"/>
                  <a:pt x="353" y="39"/>
                  <a:pt x="353" y="39"/>
                </a:cubicBezTo>
                <a:cubicBezTo>
                  <a:pt x="350" y="39"/>
                  <a:pt x="350" y="39"/>
                  <a:pt x="350" y="39"/>
                </a:cubicBezTo>
                <a:cubicBezTo>
                  <a:pt x="351" y="38"/>
                  <a:pt x="350" y="37"/>
                  <a:pt x="351" y="37"/>
                </a:cubicBezTo>
                <a:cubicBezTo>
                  <a:pt x="351" y="37"/>
                  <a:pt x="352" y="37"/>
                  <a:pt x="353" y="37"/>
                </a:cubicBezTo>
                <a:cubicBezTo>
                  <a:pt x="350" y="37"/>
                  <a:pt x="350" y="37"/>
                  <a:pt x="350" y="37"/>
                </a:cubicBezTo>
                <a:cubicBezTo>
                  <a:pt x="352" y="36"/>
                  <a:pt x="352" y="36"/>
                  <a:pt x="352" y="36"/>
                </a:cubicBezTo>
                <a:cubicBezTo>
                  <a:pt x="350" y="36"/>
                  <a:pt x="350" y="36"/>
                  <a:pt x="350" y="36"/>
                </a:cubicBezTo>
                <a:cubicBezTo>
                  <a:pt x="349" y="36"/>
                  <a:pt x="349" y="37"/>
                  <a:pt x="348" y="37"/>
                </a:cubicBezTo>
                <a:cubicBezTo>
                  <a:pt x="348" y="37"/>
                  <a:pt x="348" y="37"/>
                  <a:pt x="348" y="37"/>
                </a:cubicBezTo>
                <a:cubicBezTo>
                  <a:pt x="346" y="37"/>
                  <a:pt x="344" y="39"/>
                  <a:pt x="342" y="38"/>
                </a:cubicBezTo>
                <a:cubicBezTo>
                  <a:pt x="345" y="37"/>
                  <a:pt x="345" y="37"/>
                  <a:pt x="345" y="37"/>
                </a:cubicBezTo>
                <a:cubicBezTo>
                  <a:pt x="344" y="37"/>
                  <a:pt x="344" y="37"/>
                  <a:pt x="343" y="36"/>
                </a:cubicBezTo>
                <a:cubicBezTo>
                  <a:pt x="344" y="36"/>
                  <a:pt x="344" y="36"/>
                  <a:pt x="345" y="36"/>
                </a:cubicBezTo>
                <a:cubicBezTo>
                  <a:pt x="344" y="35"/>
                  <a:pt x="348" y="34"/>
                  <a:pt x="346" y="33"/>
                </a:cubicBezTo>
                <a:cubicBezTo>
                  <a:pt x="346" y="34"/>
                  <a:pt x="344" y="33"/>
                  <a:pt x="343" y="33"/>
                </a:cubicBezTo>
                <a:cubicBezTo>
                  <a:pt x="342" y="32"/>
                  <a:pt x="345" y="32"/>
                  <a:pt x="345" y="32"/>
                </a:cubicBezTo>
                <a:cubicBezTo>
                  <a:pt x="340" y="32"/>
                  <a:pt x="340" y="32"/>
                  <a:pt x="340" y="32"/>
                </a:cubicBezTo>
                <a:cubicBezTo>
                  <a:pt x="340" y="32"/>
                  <a:pt x="341" y="33"/>
                  <a:pt x="341" y="33"/>
                </a:cubicBezTo>
                <a:cubicBezTo>
                  <a:pt x="340" y="33"/>
                  <a:pt x="342" y="35"/>
                  <a:pt x="339" y="34"/>
                </a:cubicBezTo>
                <a:cubicBezTo>
                  <a:pt x="341" y="35"/>
                  <a:pt x="341" y="35"/>
                  <a:pt x="341" y="35"/>
                </a:cubicBezTo>
                <a:cubicBezTo>
                  <a:pt x="340" y="35"/>
                  <a:pt x="339" y="35"/>
                  <a:pt x="339" y="35"/>
                </a:cubicBezTo>
                <a:cubicBezTo>
                  <a:pt x="340" y="35"/>
                  <a:pt x="341" y="36"/>
                  <a:pt x="339" y="37"/>
                </a:cubicBezTo>
                <a:cubicBezTo>
                  <a:pt x="337" y="37"/>
                  <a:pt x="336" y="37"/>
                  <a:pt x="335" y="36"/>
                </a:cubicBezTo>
                <a:cubicBezTo>
                  <a:pt x="335" y="36"/>
                  <a:pt x="337" y="35"/>
                  <a:pt x="337" y="35"/>
                </a:cubicBezTo>
                <a:cubicBezTo>
                  <a:pt x="337" y="35"/>
                  <a:pt x="336" y="35"/>
                  <a:pt x="336" y="34"/>
                </a:cubicBezTo>
                <a:cubicBezTo>
                  <a:pt x="337" y="34"/>
                  <a:pt x="337" y="34"/>
                  <a:pt x="338" y="34"/>
                </a:cubicBezTo>
                <a:cubicBezTo>
                  <a:pt x="339" y="33"/>
                  <a:pt x="337" y="33"/>
                  <a:pt x="336" y="32"/>
                </a:cubicBezTo>
                <a:cubicBezTo>
                  <a:pt x="335" y="33"/>
                  <a:pt x="335" y="33"/>
                  <a:pt x="335" y="33"/>
                </a:cubicBezTo>
                <a:cubicBezTo>
                  <a:pt x="334" y="33"/>
                  <a:pt x="334" y="33"/>
                  <a:pt x="333" y="33"/>
                </a:cubicBezTo>
                <a:cubicBezTo>
                  <a:pt x="333" y="32"/>
                  <a:pt x="334" y="32"/>
                  <a:pt x="334" y="32"/>
                </a:cubicBezTo>
                <a:cubicBezTo>
                  <a:pt x="338" y="32"/>
                  <a:pt x="336" y="31"/>
                  <a:pt x="337" y="30"/>
                </a:cubicBezTo>
                <a:cubicBezTo>
                  <a:pt x="335" y="30"/>
                  <a:pt x="336" y="31"/>
                  <a:pt x="335" y="31"/>
                </a:cubicBezTo>
                <a:cubicBezTo>
                  <a:pt x="334" y="31"/>
                  <a:pt x="333" y="31"/>
                  <a:pt x="332" y="30"/>
                </a:cubicBezTo>
                <a:cubicBezTo>
                  <a:pt x="332" y="30"/>
                  <a:pt x="332" y="30"/>
                  <a:pt x="333" y="29"/>
                </a:cubicBezTo>
                <a:cubicBezTo>
                  <a:pt x="335" y="29"/>
                  <a:pt x="339" y="29"/>
                  <a:pt x="337" y="27"/>
                </a:cubicBezTo>
                <a:cubicBezTo>
                  <a:pt x="333" y="26"/>
                  <a:pt x="336" y="30"/>
                  <a:pt x="332" y="29"/>
                </a:cubicBezTo>
                <a:cubicBezTo>
                  <a:pt x="332" y="31"/>
                  <a:pt x="329" y="30"/>
                  <a:pt x="328" y="32"/>
                </a:cubicBezTo>
                <a:cubicBezTo>
                  <a:pt x="325" y="32"/>
                  <a:pt x="325" y="33"/>
                  <a:pt x="322" y="33"/>
                </a:cubicBezTo>
                <a:cubicBezTo>
                  <a:pt x="320" y="31"/>
                  <a:pt x="320" y="30"/>
                  <a:pt x="322" y="29"/>
                </a:cubicBezTo>
                <a:cubicBezTo>
                  <a:pt x="321" y="30"/>
                  <a:pt x="321" y="30"/>
                  <a:pt x="321" y="30"/>
                </a:cubicBezTo>
                <a:cubicBezTo>
                  <a:pt x="320" y="30"/>
                  <a:pt x="320" y="30"/>
                  <a:pt x="319" y="30"/>
                </a:cubicBezTo>
                <a:cubicBezTo>
                  <a:pt x="319" y="29"/>
                  <a:pt x="320" y="28"/>
                  <a:pt x="321" y="28"/>
                </a:cubicBezTo>
                <a:cubicBezTo>
                  <a:pt x="323" y="29"/>
                  <a:pt x="324" y="28"/>
                  <a:pt x="327" y="29"/>
                </a:cubicBezTo>
                <a:cubicBezTo>
                  <a:pt x="327" y="30"/>
                  <a:pt x="322" y="30"/>
                  <a:pt x="322" y="32"/>
                </a:cubicBezTo>
                <a:cubicBezTo>
                  <a:pt x="326" y="31"/>
                  <a:pt x="326" y="30"/>
                  <a:pt x="329" y="28"/>
                </a:cubicBezTo>
                <a:cubicBezTo>
                  <a:pt x="328" y="28"/>
                  <a:pt x="328" y="28"/>
                  <a:pt x="328" y="28"/>
                </a:cubicBezTo>
                <a:cubicBezTo>
                  <a:pt x="328" y="28"/>
                  <a:pt x="328" y="29"/>
                  <a:pt x="327" y="28"/>
                </a:cubicBezTo>
                <a:cubicBezTo>
                  <a:pt x="325" y="28"/>
                  <a:pt x="319" y="27"/>
                  <a:pt x="321" y="25"/>
                </a:cubicBezTo>
                <a:cubicBezTo>
                  <a:pt x="318" y="26"/>
                  <a:pt x="317" y="25"/>
                  <a:pt x="315" y="24"/>
                </a:cubicBezTo>
                <a:cubicBezTo>
                  <a:pt x="315" y="25"/>
                  <a:pt x="315" y="25"/>
                  <a:pt x="315" y="25"/>
                </a:cubicBezTo>
                <a:cubicBezTo>
                  <a:pt x="313" y="26"/>
                  <a:pt x="317" y="25"/>
                  <a:pt x="318" y="26"/>
                </a:cubicBezTo>
                <a:cubicBezTo>
                  <a:pt x="314" y="27"/>
                  <a:pt x="317" y="30"/>
                  <a:pt x="317" y="31"/>
                </a:cubicBezTo>
                <a:cubicBezTo>
                  <a:pt x="317" y="32"/>
                  <a:pt x="317" y="33"/>
                  <a:pt x="315" y="33"/>
                </a:cubicBezTo>
                <a:cubicBezTo>
                  <a:pt x="314" y="33"/>
                  <a:pt x="314" y="33"/>
                  <a:pt x="314" y="33"/>
                </a:cubicBezTo>
                <a:cubicBezTo>
                  <a:pt x="318" y="30"/>
                  <a:pt x="310" y="31"/>
                  <a:pt x="309" y="29"/>
                </a:cubicBezTo>
                <a:cubicBezTo>
                  <a:pt x="308" y="30"/>
                  <a:pt x="308" y="31"/>
                  <a:pt x="305" y="32"/>
                </a:cubicBezTo>
                <a:cubicBezTo>
                  <a:pt x="304" y="31"/>
                  <a:pt x="304" y="31"/>
                  <a:pt x="304" y="31"/>
                </a:cubicBezTo>
                <a:cubicBezTo>
                  <a:pt x="305" y="31"/>
                  <a:pt x="304" y="30"/>
                  <a:pt x="305" y="30"/>
                </a:cubicBezTo>
                <a:cubicBezTo>
                  <a:pt x="304" y="30"/>
                  <a:pt x="302" y="29"/>
                  <a:pt x="303" y="28"/>
                </a:cubicBezTo>
                <a:cubicBezTo>
                  <a:pt x="304" y="27"/>
                  <a:pt x="306" y="29"/>
                  <a:pt x="308" y="28"/>
                </a:cubicBezTo>
                <a:cubicBezTo>
                  <a:pt x="307" y="27"/>
                  <a:pt x="306" y="26"/>
                  <a:pt x="304" y="26"/>
                </a:cubicBezTo>
                <a:cubicBezTo>
                  <a:pt x="304" y="25"/>
                  <a:pt x="305" y="24"/>
                  <a:pt x="306" y="24"/>
                </a:cubicBezTo>
                <a:cubicBezTo>
                  <a:pt x="300" y="24"/>
                  <a:pt x="305" y="26"/>
                  <a:pt x="300" y="27"/>
                </a:cubicBezTo>
                <a:cubicBezTo>
                  <a:pt x="302" y="29"/>
                  <a:pt x="297" y="30"/>
                  <a:pt x="300" y="32"/>
                </a:cubicBezTo>
                <a:cubicBezTo>
                  <a:pt x="297" y="32"/>
                  <a:pt x="297" y="34"/>
                  <a:pt x="295" y="35"/>
                </a:cubicBezTo>
                <a:cubicBezTo>
                  <a:pt x="294" y="34"/>
                  <a:pt x="294" y="33"/>
                  <a:pt x="295" y="32"/>
                </a:cubicBezTo>
                <a:cubicBezTo>
                  <a:pt x="294" y="31"/>
                  <a:pt x="297" y="29"/>
                  <a:pt x="293" y="29"/>
                </a:cubicBezTo>
                <a:cubicBezTo>
                  <a:pt x="291" y="31"/>
                  <a:pt x="291" y="31"/>
                  <a:pt x="291" y="31"/>
                </a:cubicBezTo>
                <a:cubicBezTo>
                  <a:pt x="285" y="31"/>
                  <a:pt x="293" y="29"/>
                  <a:pt x="289" y="28"/>
                </a:cubicBezTo>
                <a:cubicBezTo>
                  <a:pt x="290" y="27"/>
                  <a:pt x="293" y="28"/>
                  <a:pt x="293" y="27"/>
                </a:cubicBezTo>
                <a:cubicBezTo>
                  <a:pt x="291" y="27"/>
                  <a:pt x="293" y="26"/>
                  <a:pt x="293" y="26"/>
                </a:cubicBezTo>
                <a:cubicBezTo>
                  <a:pt x="291" y="27"/>
                  <a:pt x="289" y="25"/>
                  <a:pt x="285" y="25"/>
                </a:cubicBezTo>
                <a:cubicBezTo>
                  <a:pt x="290" y="24"/>
                  <a:pt x="287" y="23"/>
                  <a:pt x="291" y="22"/>
                </a:cubicBezTo>
                <a:cubicBezTo>
                  <a:pt x="294" y="23"/>
                  <a:pt x="298" y="22"/>
                  <a:pt x="299" y="21"/>
                </a:cubicBezTo>
                <a:cubicBezTo>
                  <a:pt x="298" y="21"/>
                  <a:pt x="298" y="21"/>
                  <a:pt x="298" y="21"/>
                </a:cubicBezTo>
                <a:cubicBezTo>
                  <a:pt x="297" y="21"/>
                  <a:pt x="297" y="21"/>
                  <a:pt x="296" y="22"/>
                </a:cubicBezTo>
                <a:cubicBezTo>
                  <a:pt x="293" y="22"/>
                  <a:pt x="293" y="20"/>
                  <a:pt x="292" y="20"/>
                </a:cubicBezTo>
                <a:cubicBezTo>
                  <a:pt x="291" y="21"/>
                  <a:pt x="287" y="21"/>
                  <a:pt x="287" y="20"/>
                </a:cubicBezTo>
                <a:cubicBezTo>
                  <a:pt x="283" y="21"/>
                  <a:pt x="285" y="23"/>
                  <a:pt x="285" y="24"/>
                </a:cubicBezTo>
                <a:cubicBezTo>
                  <a:pt x="284" y="24"/>
                  <a:pt x="284" y="24"/>
                  <a:pt x="284" y="24"/>
                </a:cubicBezTo>
                <a:cubicBezTo>
                  <a:pt x="283" y="24"/>
                  <a:pt x="282" y="23"/>
                  <a:pt x="282" y="24"/>
                </a:cubicBezTo>
                <a:cubicBezTo>
                  <a:pt x="281" y="25"/>
                  <a:pt x="286" y="25"/>
                  <a:pt x="282" y="26"/>
                </a:cubicBezTo>
                <a:cubicBezTo>
                  <a:pt x="280" y="27"/>
                  <a:pt x="278" y="25"/>
                  <a:pt x="276" y="25"/>
                </a:cubicBezTo>
                <a:cubicBezTo>
                  <a:pt x="276" y="26"/>
                  <a:pt x="276" y="26"/>
                  <a:pt x="276" y="26"/>
                </a:cubicBezTo>
                <a:cubicBezTo>
                  <a:pt x="275" y="27"/>
                  <a:pt x="274" y="28"/>
                  <a:pt x="272" y="27"/>
                </a:cubicBezTo>
                <a:cubicBezTo>
                  <a:pt x="273" y="26"/>
                  <a:pt x="270" y="24"/>
                  <a:pt x="274" y="24"/>
                </a:cubicBezTo>
                <a:cubicBezTo>
                  <a:pt x="273" y="23"/>
                  <a:pt x="273" y="23"/>
                  <a:pt x="273" y="23"/>
                </a:cubicBezTo>
                <a:cubicBezTo>
                  <a:pt x="275" y="23"/>
                  <a:pt x="275" y="23"/>
                  <a:pt x="275" y="23"/>
                </a:cubicBezTo>
                <a:cubicBezTo>
                  <a:pt x="274" y="20"/>
                  <a:pt x="275" y="18"/>
                  <a:pt x="271" y="16"/>
                </a:cubicBezTo>
                <a:cubicBezTo>
                  <a:pt x="272" y="16"/>
                  <a:pt x="272" y="16"/>
                  <a:pt x="273" y="16"/>
                </a:cubicBezTo>
                <a:cubicBezTo>
                  <a:pt x="273" y="13"/>
                  <a:pt x="273" y="13"/>
                  <a:pt x="273" y="13"/>
                </a:cubicBezTo>
                <a:cubicBezTo>
                  <a:pt x="270" y="13"/>
                  <a:pt x="270" y="14"/>
                  <a:pt x="269" y="15"/>
                </a:cubicBezTo>
                <a:cubicBezTo>
                  <a:pt x="273" y="15"/>
                  <a:pt x="273" y="15"/>
                  <a:pt x="273" y="15"/>
                </a:cubicBezTo>
                <a:cubicBezTo>
                  <a:pt x="272" y="16"/>
                  <a:pt x="269" y="16"/>
                  <a:pt x="268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3" y="19"/>
                  <a:pt x="269" y="21"/>
                  <a:pt x="272" y="22"/>
                </a:cubicBezTo>
                <a:cubicBezTo>
                  <a:pt x="273" y="24"/>
                  <a:pt x="269" y="24"/>
                  <a:pt x="267" y="25"/>
                </a:cubicBezTo>
                <a:cubicBezTo>
                  <a:pt x="266" y="26"/>
                  <a:pt x="268" y="27"/>
                  <a:pt x="269" y="28"/>
                </a:cubicBezTo>
                <a:cubicBezTo>
                  <a:pt x="268" y="28"/>
                  <a:pt x="268" y="28"/>
                  <a:pt x="268" y="28"/>
                </a:cubicBezTo>
                <a:cubicBezTo>
                  <a:pt x="266" y="28"/>
                  <a:pt x="264" y="28"/>
                  <a:pt x="263" y="28"/>
                </a:cubicBezTo>
                <a:cubicBezTo>
                  <a:pt x="267" y="27"/>
                  <a:pt x="262" y="25"/>
                  <a:pt x="263" y="24"/>
                </a:cubicBezTo>
                <a:cubicBezTo>
                  <a:pt x="266" y="25"/>
                  <a:pt x="267" y="23"/>
                  <a:pt x="269" y="23"/>
                </a:cubicBezTo>
                <a:cubicBezTo>
                  <a:pt x="268" y="22"/>
                  <a:pt x="267" y="22"/>
                  <a:pt x="266" y="22"/>
                </a:cubicBezTo>
                <a:cubicBezTo>
                  <a:pt x="267" y="22"/>
                  <a:pt x="267" y="22"/>
                  <a:pt x="267" y="22"/>
                </a:cubicBezTo>
                <a:cubicBezTo>
                  <a:pt x="265" y="23"/>
                  <a:pt x="265" y="23"/>
                  <a:pt x="265" y="23"/>
                </a:cubicBezTo>
                <a:cubicBezTo>
                  <a:pt x="263" y="22"/>
                  <a:pt x="263" y="22"/>
                  <a:pt x="263" y="22"/>
                </a:cubicBezTo>
                <a:cubicBezTo>
                  <a:pt x="262" y="24"/>
                  <a:pt x="262" y="25"/>
                  <a:pt x="261" y="27"/>
                </a:cubicBezTo>
                <a:cubicBezTo>
                  <a:pt x="258" y="27"/>
                  <a:pt x="258" y="26"/>
                  <a:pt x="256" y="26"/>
                </a:cubicBezTo>
                <a:cubicBezTo>
                  <a:pt x="259" y="25"/>
                  <a:pt x="259" y="22"/>
                  <a:pt x="262" y="21"/>
                </a:cubicBezTo>
                <a:cubicBezTo>
                  <a:pt x="261" y="20"/>
                  <a:pt x="266" y="19"/>
                  <a:pt x="263" y="18"/>
                </a:cubicBezTo>
                <a:cubicBezTo>
                  <a:pt x="262" y="16"/>
                  <a:pt x="262" y="14"/>
                  <a:pt x="258" y="13"/>
                </a:cubicBezTo>
                <a:cubicBezTo>
                  <a:pt x="258" y="14"/>
                  <a:pt x="258" y="14"/>
                  <a:pt x="258" y="14"/>
                </a:cubicBezTo>
                <a:cubicBezTo>
                  <a:pt x="260" y="16"/>
                  <a:pt x="263" y="17"/>
                  <a:pt x="260" y="19"/>
                </a:cubicBezTo>
                <a:cubicBezTo>
                  <a:pt x="259" y="19"/>
                  <a:pt x="258" y="19"/>
                  <a:pt x="258" y="19"/>
                </a:cubicBezTo>
                <a:cubicBezTo>
                  <a:pt x="259" y="18"/>
                  <a:pt x="259" y="18"/>
                  <a:pt x="259" y="18"/>
                </a:cubicBezTo>
                <a:cubicBezTo>
                  <a:pt x="258" y="18"/>
                  <a:pt x="258" y="17"/>
                  <a:pt x="256" y="17"/>
                </a:cubicBezTo>
                <a:cubicBezTo>
                  <a:pt x="255" y="19"/>
                  <a:pt x="256" y="20"/>
                  <a:pt x="256" y="21"/>
                </a:cubicBezTo>
                <a:cubicBezTo>
                  <a:pt x="259" y="21"/>
                  <a:pt x="255" y="24"/>
                  <a:pt x="256" y="25"/>
                </a:cubicBezTo>
                <a:cubicBezTo>
                  <a:pt x="250" y="24"/>
                  <a:pt x="255" y="28"/>
                  <a:pt x="250" y="28"/>
                </a:cubicBezTo>
                <a:cubicBezTo>
                  <a:pt x="250" y="29"/>
                  <a:pt x="250" y="29"/>
                  <a:pt x="250" y="29"/>
                </a:cubicBezTo>
                <a:cubicBezTo>
                  <a:pt x="249" y="29"/>
                  <a:pt x="249" y="29"/>
                  <a:pt x="248" y="29"/>
                </a:cubicBezTo>
                <a:cubicBezTo>
                  <a:pt x="248" y="30"/>
                  <a:pt x="248" y="30"/>
                  <a:pt x="248" y="30"/>
                </a:cubicBezTo>
                <a:cubicBezTo>
                  <a:pt x="245" y="30"/>
                  <a:pt x="245" y="29"/>
                  <a:pt x="243" y="28"/>
                </a:cubicBezTo>
                <a:cubicBezTo>
                  <a:pt x="244" y="28"/>
                  <a:pt x="246" y="28"/>
                  <a:pt x="247" y="28"/>
                </a:cubicBezTo>
                <a:cubicBezTo>
                  <a:pt x="247" y="25"/>
                  <a:pt x="247" y="25"/>
                  <a:pt x="247" y="25"/>
                </a:cubicBezTo>
                <a:cubicBezTo>
                  <a:pt x="248" y="23"/>
                  <a:pt x="250" y="24"/>
                  <a:pt x="252" y="24"/>
                </a:cubicBezTo>
                <a:cubicBezTo>
                  <a:pt x="249" y="24"/>
                  <a:pt x="250" y="22"/>
                  <a:pt x="248" y="22"/>
                </a:cubicBezTo>
                <a:cubicBezTo>
                  <a:pt x="245" y="21"/>
                  <a:pt x="245" y="23"/>
                  <a:pt x="243" y="23"/>
                </a:cubicBezTo>
                <a:cubicBezTo>
                  <a:pt x="245" y="23"/>
                  <a:pt x="245" y="23"/>
                  <a:pt x="245" y="23"/>
                </a:cubicBezTo>
                <a:cubicBezTo>
                  <a:pt x="248" y="25"/>
                  <a:pt x="243" y="26"/>
                  <a:pt x="245" y="28"/>
                </a:cubicBezTo>
                <a:cubicBezTo>
                  <a:pt x="245" y="28"/>
                  <a:pt x="244" y="27"/>
                  <a:pt x="244" y="27"/>
                </a:cubicBezTo>
                <a:cubicBezTo>
                  <a:pt x="243" y="26"/>
                  <a:pt x="240" y="24"/>
                  <a:pt x="242" y="23"/>
                </a:cubicBezTo>
                <a:cubicBezTo>
                  <a:pt x="240" y="22"/>
                  <a:pt x="240" y="22"/>
                  <a:pt x="240" y="22"/>
                </a:cubicBezTo>
                <a:cubicBezTo>
                  <a:pt x="241" y="21"/>
                  <a:pt x="238" y="20"/>
                  <a:pt x="241" y="20"/>
                </a:cubicBezTo>
                <a:cubicBezTo>
                  <a:pt x="242" y="20"/>
                  <a:pt x="241" y="21"/>
                  <a:pt x="243" y="21"/>
                </a:cubicBezTo>
                <a:cubicBezTo>
                  <a:pt x="243" y="21"/>
                  <a:pt x="241" y="20"/>
                  <a:pt x="243" y="20"/>
                </a:cubicBezTo>
                <a:cubicBezTo>
                  <a:pt x="243" y="20"/>
                  <a:pt x="242" y="19"/>
                  <a:pt x="241" y="20"/>
                </a:cubicBezTo>
                <a:cubicBezTo>
                  <a:pt x="238" y="19"/>
                  <a:pt x="245" y="16"/>
                  <a:pt x="239" y="16"/>
                </a:cubicBezTo>
                <a:cubicBezTo>
                  <a:pt x="239" y="16"/>
                  <a:pt x="239" y="16"/>
                  <a:pt x="240" y="16"/>
                </a:cubicBezTo>
                <a:cubicBezTo>
                  <a:pt x="240" y="14"/>
                  <a:pt x="242" y="14"/>
                  <a:pt x="244" y="14"/>
                </a:cubicBezTo>
                <a:cubicBezTo>
                  <a:pt x="243" y="13"/>
                  <a:pt x="242" y="14"/>
                  <a:pt x="241" y="13"/>
                </a:cubicBezTo>
                <a:cubicBezTo>
                  <a:pt x="242" y="12"/>
                  <a:pt x="240" y="11"/>
                  <a:pt x="243" y="11"/>
                </a:cubicBezTo>
                <a:cubicBezTo>
                  <a:pt x="242" y="10"/>
                  <a:pt x="242" y="10"/>
                  <a:pt x="242" y="10"/>
                </a:cubicBezTo>
                <a:cubicBezTo>
                  <a:pt x="238" y="10"/>
                  <a:pt x="239" y="12"/>
                  <a:pt x="237" y="12"/>
                </a:cubicBezTo>
                <a:cubicBezTo>
                  <a:pt x="236" y="11"/>
                  <a:pt x="238" y="9"/>
                  <a:pt x="238" y="8"/>
                </a:cubicBezTo>
                <a:cubicBezTo>
                  <a:pt x="236" y="6"/>
                  <a:pt x="235" y="9"/>
                  <a:pt x="232" y="8"/>
                </a:cubicBezTo>
                <a:cubicBezTo>
                  <a:pt x="232" y="9"/>
                  <a:pt x="233" y="10"/>
                  <a:pt x="235" y="10"/>
                </a:cubicBezTo>
                <a:cubicBezTo>
                  <a:pt x="233" y="11"/>
                  <a:pt x="236" y="12"/>
                  <a:pt x="233" y="13"/>
                </a:cubicBezTo>
                <a:cubicBezTo>
                  <a:pt x="227" y="13"/>
                  <a:pt x="231" y="15"/>
                  <a:pt x="228" y="17"/>
                </a:cubicBezTo>
                <a:cubicBezTo>
                  <a:pt x="227" y="18"/>
                  <a:pt x="230" y="18"/>
                  <a:pt x="231" y="19"/>
                </a:cubicBezTo>
                <a:cubicBezTo>
                  <a:pt x="231" y="20"/>
                  <a:pt x="229" y="21"/>
                  <a:pt x="228" y="21"/>
                </a:cubicBezTo>
                <a:cubicBezTo>
                  <a:pt x="227" y="21"/>
                  <a:pt x="227" y="21"/>
                  <a:pt x="227" y="21"/>
                </a:cubicBezTo>
                <a:cubicBezTo>
                  <a:pt x="224" y="21"/>
                  <a:pt x="223" y="20"/>
                  <a:pt x="221" y="19"/>
                </a:cubicBezTo>
                <a:cubicBezTo>
                  <a:pt x="223" y="18"/>
                  <a:pt x="223" y="18"/>
                  <a:pt x="223" y="18"/>
                </a:cubicBezTo>
                <a:cubicBezTo>
                  <a:pt x="222" y="16"/>
                  <a:pt x="227" y="14"/>
                  <a:pt x="228" y="11"/>
                </a:cubicBezTo>
                <a:cubicBezTo>
                  <a:pt x="224" y="11"/>
                  <a:pt x="228" y="13"/>
                  <a:pt x="225" y="14"/>
                </a:cubicBezTo>
                <a:cubicBezTo>
                  <a:pt x="224" y="14"/>
                  <a:pt x="224" y="14"/>
                  <a:pt x="224" y="13"/>
                </a:cubicBezTo>
                <a:cubicBezTo>
                  <a:pt x="221" y="13"/>
                  <a:pt x="221" y="13"/>
                  <a:pt x="221" y="13"/>
                </a:cubicBezTo>
                <a:cubicBezTo>
                  <a:pt x="221" y="14"/>
                  <a:pt x="219" y="15"/>
                  <a:pt x="221" y="16"/>
                </a:cubicBezTo>
                <a:cubicBezTo>
                  <a:pt x="216" y="17"/>
                  <a:pt x="220" y="19"/>
                  <a:pt x="219" y="21"/>
                </a:cubicBezTo>
                <a:cubicBezTo>
                  <a:pt x="215" y="20"/>
                  <a:pt x="215" y="18"/>
                  <a:pt x="212" y="17"/>
                </a:cubicBezTo>
                <a:cubicBezTo>
                  <a:pt x="211" y="16"/>
                  <a:pt x="214" y="16"/>
                  <a:pt x="215" y="15"/>
                </a:cubicBezTo>
                <a:cubicBezTo>
                  <a:pt x="214" y="15"/>
                  <a:pt x="214" y="14"/>
                  <a:pt x="214" y="14"/>
                </a:cubicBezTo>
                <a:cubicBezTo>
                  <a:pt x="218" y="13"/>
                  <a:pt x="218" y="13"/>
                  <a:pt x="218" y="13"/>
                </a:cubicBezTo>
                <a:cubicBezTo>
                  <a:pt x="216" y="13"/>
                  <a:pt x="213" y="14"/>
                  <a:pt x="212" y="13"/>
                </a:cubicBezTo>
                <a:cubicBezTo>
                  <a:pt x="214" y="12"/>
                  <a:pt x="214" y="12"/>
                  <a:pt x="214" y="12"/>
                </a:cubicBezTo>
                <a:cubicBezTo>
                  <a:pt x="214" y="12"/>
                  <a:pt x="213" y="12"/>
                  <a:pt x="213" y="11"/>
                </a:cubicBezTo>
                <a:cubicBezTo>
                  <a:pt x="215" y="11"/>
                  <a:pt x="215" y="11"/>
                  <a:pt x="215" y="11"/>
                </a:cubicBezTo>
                <a:cubicBezTo>
                  <a:pt x="213" y="11"/>
                  <a:pt x="212" y="11"/>
                  <a:pt x="212" y="12"/>
                </a:cubicBezTo>
                <a:cubicBezTo>
                  <a:pt x="211" y="12"/>
                  <a:pt x="209" y="12"/>
                  <a:pt x="208" y="11"/>
                </a:cubicBezTo>
                <a:cubicBezTo>
                  <a:pt x="208" y="11"/>
                  <a:pt x="209" y="11"/>
                  <a:pt x="209" y="11"/>
                </a:cubicBezTo>
                <a:cubicBezTo>
                  <a:pt x="210" y="11"/>
                  <a:pt x="210" y="11"/>
                  <a:pt x="210" y="11"/>
                </a:cubicBezTo>
                <a:cubicBezTo>
                  <a:pt x="206" y="9"/>
                  <a:pt x="216" y="11"/>
                  <a:pt x="217" y="9"/>
                </a:cubicBezTo>
                <a:cubicBezTo>
                  <a:pt x="216" y="9"/>
                  <a:pt x="216" y="8"/>
                  <a:pt x="214" y="8"/>
                </a:cubicBezTo>
                <a:cubicBezTo>
                  <a:pt x="214" y="9"/>
                  <a:pt x="216" y="9"/>
                  <a:pt x="215" y="10"/>
                </a:cubicBezTo>
                <a:cubicBezTo>
                  <a:pt x="213" y="10"/>
                  <a:pt x="210" y="10"/>
                  <a:pt x="209" y="9"/>
                </a:cubicBezTo>
                <a:cubicBezTo>
                  <a:pt x="213" y="9"/>
                  <a:pt x="209" y="7"/>
                  <a:pt x="210" y="6"/>
                </a:cubicBezTo>
                <a:cubicBezTo>
                  <a:pt x="207" y="6"/>
                  <a:pt x="207" y="6"/>
                  <a:pt x="207" y="6"/>
                </a:cubicBezTo>
                <a:cubicBezTo>
                  <a:pt x="205" y="8"/>
                  <a:pt x="207" y="11"/>
                  <a:pt x="207" y="14"/>
                </a:cubicBezTo>
                <a:cubicBezTo>
                  <a:pt x="203" y="14"/>
                  <a:pt x="203" y="14"/>
                  <a:pt x="203" y="14"/>
                </a:cubicBezTo>
                <a:cubicBezTo>
                  <a:pt x="203" y="14"/>
                  <a:pt x="203" y="14"/>
                  <a:pt x="203" y="14"/>
                </a:cubicBezTo>
                <a:cubicBezTo>
                  <a:pt x="205" y="15"/>
                  <a:pt x="207" y="14"/>
                  <a:pt x="208" y="14"/>
                </a:cubicBezTo>
                <a:cubicBezTo>
                  <a:pt x="210" y="16"/>
                  <a:pt x="210" y="19"/>
                  <a:pt x="208" y="21"/>
                </a:cubicBezTo>
                <a:cubicBezTo>
                  <a:pt x="207" y="20"/>
                  <a:pt x="204" y="20"/>
                  <a:pt x="204" y="19"/>
                </a:cubicBezTo>
                <a:cubicBezTo>
                  <a:pt x="205" y="18"/>
                  <a:pt x="204" y="16"/>
                  <a:pt x="203" y="15"/>
                </a:cubicBezTo>
                <a:cubicBezTo>
                  <a:pt x="203" y="18"/>
                  <a:pt x="201" y="21"/>
                  <a:pt x="204" y="23"/>
                </a:cubicBezTo>
                <a:cubicBezTo>
                  <a:pt x="204" y="22"/>
                  <a:pt x="204" y="22"/>
                  <a:pt x="204" y="22"/>
                </a:cubicBezTo>
                <a:cubicBezTo>
                  <a:pt x="205" y="22"/>
                  <a:pt x="206" y="21"/>
                  <a:pt x="208" y="21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208" y="24"/>
                  <a:pt x="206" y="23"/>
                  <a:pt x="204" y="23"/>
                </a:cubicBezTo>
                <a:cubicBezTo>
                  <a:pt x="207" y="25"/>
                  <a:pt x="203" y="26"/>
                  <a:pt x="201" y="27"/>
                </a:cubicBezTo>
                <a:cubicBezTo>
                  <a:pt x="201" y="27"/>
                  <a:pt x="201" y="27"/>
                  <a:pt x="201" y="27"/>
                </a:cubicBezTo>
                <a:cubicBezTo>
                  <a:pt x="202" y="26"/>
                  <a:pt x="198" y="25"/>
                  <a:pt x="202" y="24"/>
                </a:cubicBezTo>
                <a:cubicBezTo>
                  <a:pt x="201" y="24"/>
                  <a:pt x="199" y="24"/>
                  <a:pt x="199" y="23"/>
                </a:cubicBezTo>
                <a:cubicBezTo>
                  <a:pt x="195" y="23"/>
                  <a:pt x="200" y="20"/>
                  <a:pt x="197" y="20"/>
                </a:cubicBezTo>
                <a:cubicBezTo>
                  <a:pt x="197" y="19"/>
                  <a:pt x="199" y="19"/>
                  <a:pt x="200" y="19"/>
                </a:cubicBezTo>
                <a:cubicBezTo>
                  <a:pt x="198" y="18"/>
                  <a:pt x="198" y="18"/>
                  <a:pt x="198" y="18"/>
                </a:cubicBezTo>
                <a:cubicBezTo>
                  <a:pt x="195" y="20"/>
                  <a:pt x="195" y="20"/>
                  <a:pt x="195" y="20"/>
                </a:cubicBezTo>
                <a:cubicBezTo>
                  <a:pt x="189" y="20"/>
                  <a:pt x="197" y="19"/>
                  <a:pt x="195" y="18"/>
                </a:cubicBezTo>
                <a:cubicBezTo>
                  <a:pt x="198" y="17"/>
                  <a:pt x="198" y="15"/>
                  <a:pt x="200" y="13"/>
                </a:cubicBezTo>
                <a:cubicBezTo>
                  <a:pt x="197" y="13"/>
                  <a:pt x="199" y="12"/>
                  <a:pt x="197" y="11"/>
                </a:cubicBezTo>
                <a:cubicBezTo>
                  <a:pt x="195" y="12"/>
                  <a:pt x="193" y="15"/>
                  <a:pt x="192" y="17"/>
                </a:cubicBezTo>
                <a:cubicBezTo>
                  <a:pt x="191" y="18"/>
                  <a:pt x="186" y="18"/>
                  <a:pt x="186" y="20"/>
                </a:cubicBezTo>
                <a:cubicBezTo>
                  <a:pt x="188" y="20"/>
                  <a:pt x="191" y="20"/>
                  <a:pt x="190" y="21"/>
                </a:cubicBezTo>
                <a:cubicBezTo>
                  <a:pt x="188" y="22"/>
                  <a:pt x="185" y="23"/>
                  <a:pt x="182" y="22"/>
                </a:cubicBezTo>
                <a:cubicBezTo>
                  <a:pt x="183" y="22"/>
                  <a:pt x="182" y="21"/>
                  <a:pt x="183" y="21"/>
                </a:cubicBezTo>
                <a:cubicBezTo>
                  <a:pt x="184" y="22"/>
                  <a:pt x="184" y="22"/>
                  <a:pt x="184" y="22"/>
                </a:cubicBezTo>
                <a:cubicBezTo>
                  <a:pt x="185" y="22"/>
                  <a:pt x="186" y="22"/>
                  <a:pt x="186" y="22"/>
                </a:cubicBezTo>
                <a:cubicBezTo>
                  <a:pt x="184" y="21"/>
                  <a:pt x="184" y="21"/>
                  <a:pt x="184" y="21"/>
                </a:cubicBezTo>
                <a:cubicBezTo>
                  <a:pt x="184" y="21"/>
                  <a:pt x="183" y="21"/>
                  <a:pt x="182" y="21"/>
                </a:cubicBezTo>
                <a:cubicBezTo>
                  <a:pt x="176" y="17"/>
                  <a:pt x="188" y="17"/>
                  <a:pt x="188" y="13"/>
                </a:cubicBezTo>
                <a:cubicBezTo>
                  <a:pt x="190" y="11"/>
                  <a:pt x="196" y="11"/>
                  <a:pt x="195" y="9"/>
                </a:cubicBezTo>
                <a:cubicBezTo>
                  <a:pt x="199" y="5"/>
                  <a:pt x="197" y="11"/>
                  <a:pt x="201" y="10"/>
                </a:cubicBezTo>
                <a:cubicBezTo>
                  <a:pt x="202" y="9"/>
                  <a:pt x="197" y="8"/>
                  <a:pt x="201" y="6"/>
                </a:cubicBezTo>
                <a:cubicBezTo>
                  <a:pt x="198" y="6"/>
                  <a:pt x="198" y="6"/>
                  <a:pt x="198" y="6"/>
                </a:cubicBezTo>
                <a:cubicBezTo>
                  <a:pt x="199" y="5"/>
                  <a:pt x="202" y="4"/>
                  <a:pt x="204" y="3"/>
                </a:cubicBezTo>
                <a:cubicBezTo>
                  <a:pt x="204" y="1"/>
                  <a:pt x="204" y="1"/>
                  <a:pt x="204" y="1"/>
                </a:cubicBezTo>
                <a:cubicBezTo>
                  <a:pt x="202" y="1"/>
                  <a:pt x="202" y="1"/>
                  <a:pt x="202" y="1"/>
                </a:cubicBezTo>
                <a:cubicBezTo>
                  <a:pt x="202" y="1"/>
                  <a:pt x="202" y="1"/>
                  <a:pt x="201" y="1"/>
                </a:cubicBezTo>
                <a:cubicBezTo>
                  <a:pt x="201" y="2"/>
                  <a:pt x="201" y="2"/>
                  <a:pt x="201" y="2"/>
                </a:cubicBezTo>
                <a:cubicBezTo>
                  <a:pt x="194" y="4"/>
                  <a:pt x="196" y="10"/>
                  <a:pt x="186" y="12"/>
                </a:cubicBezTo>
                <a:cubicBezTo>
                  <a:pt x="185" y="13"/>
                  <a:pt x="184" y="15"/>
                  <a:pt x="180" y="15"/>
                </a:cubicBezTo>
                <a:cubicBezTo>
                  <a:pt x="182" y="14"/>
                  <a:pt x="178" y="13"/>
                  <a:pt x="181" y="12"/>
                </a:cubicBezTo>
                <a:cubicBezTo>
                  <a:pt x="178" y="11"/>
                  <a:pt x="179" y="13"/>
                  <a:pt x="175" y="13"/>
                </a:cubicBezTo>
                <a:cubicBezTo>
                  <a:pt x="179" y="14"/>
                  <a:pt x="179" y="14"/>
                  <a:pt x="179" y="14"/>
                </a:cubicBezTo>
                <a:cubicBezTo>
                  <a:pt x="177" y="15"/>
                  <a:pt x="177" y="18"/>
                  <a:pt x="173" y="18"/>
                </a:cubicBezTo>
                <a:cubicBezTo>
                  <a:pt x="172" y="14"/>
                  <a:pt x="172" y="14"/>
                  <a:pt x="172" y="14"/>
                </a:cubicBezTo>
                <a:cubicBezTo>
                  <a:pt x="173" y="13"/>
                  <a:pt x="173" y="12"/>
                  <a:pt x="176" y="12"/>
                </a:cubicBezTo>
                <a:cubicBezTo>
                  <a:pt x="176" y="10"/>
                  <a:pt x="183" y="12"/>
                  <a:pt x="184" y="10"/>
                </a:cubicBezTo>
                <a:cubicBezTo>
                  <a:pt x="183" y="10"/>
                  <a:pt x="182" y="10"/>
                  <a:pt x="182" y="9"/>
                </a:cubicBezTo>
                <a:cubicBezTo>
                  <a:pt x="181" y="9"/>
                  <a:pt x="179" y="9"/>
                  <a:pt x="179" y="9"/>
                </a:cubicBezTo>
                <a:cubicBezTo>
                  <a:pt x="179" y="7"/>
                  <a:pt x="182" y="8"/>
                  <a:pt x="184" y="8"/>
                </a:cubicBezTo>
                <a:cubicBezTo>
                  <a:pt x="184" y="7"/>
                  <a:pt x="184" y="7"/>
                  <a:pt x="184" y="7"/>
                </a:cubicBezTo>
                <a:cubicBezTo>
                  <a:pt x="181" y="8"/>
                  <a:pt x="181" y="8"/>
                  <a:pt x="181" y="8"/>
                </a:cubicBezTo>
                <a:cubicBezTo>
                  <a:pt x="178" y="6"/>
                  <a:pt x="184" y="5"/>
                  <a:pt x="184" y="3"/>
                </a:cubicBezTo>
                <a:cubicBezTo>
                  <a:pt x="180" y="3"/>
                  <a:pt x="178" y="3"/>
                  <a:pt x="175" y="4"/>
                </a:cubicBezTo>
                <a:cubicBezTo>
                  <a:pt x="175" y="4"/>
                  <a:pt x="176" y="4"/>
                  <a:pt x="177" y="4"/>
                </a:cubicBezTo>
                <a:cubicBezTo>
                  <a:pt x="176" y="4"/>
                  <a:pt x="176" y="4"/>
                  <a:pt x="176" y="4"/>
                </a:cubicBezTo>
                <a:cubicBezTo>
                  <a:pt x="177" y="5"/>
                  <a:pt x="177" y="5"/>
                  <a:pt x="177" y="5"/>
                </a:cubicBezTo>
                <a:cubicBezTo>
                  <a:pt x="177" y="5"/>
                  <a:pt x="177" y="5"/>
                  <a:pt x="177" y="5"/>
                </a:cubicBezTo>
                <a:cubicBezTo>
                  <a:pt x="176" y="5"/>
                  <a:pt x="175" y="5"/>
                  <a:pt x="175" y="5"/>
                </a:cubicBezTo>
                <a:cubicBezTo>
                  <a:pt x="173" y="5"/>
                  <a:pt x="173" y="5"/>
                  <a:pt x="173" y="5"/>
                </a:cubicBezTo>
                <a:cubicBezTo>
                  <a:pt x="174" y="6"/>
                  <a:pt x="171" y="10"/>
                  <a:pt x="177" y="9"/>
                </a:cubicBezTo>
                <a:cubicBezTo>
                  <a:pt x="174" y="10"/>
                  <a:pt x="174" y="10"/>
                  <a:pt x="174" y="10"/>
                </a:cubicBezTo>
                <a:cubicBezTo>
                  <a:pt x="173" y="9"/>
                  <a:pt x="173" y="9"/>
                  <a:pt x="173" y="9"/>
                </a:cubicBezTo>
                <a:cubicBezTo>
                  <a:pt x="169" y="10"/>
                  <a:pt x="171" y="7"/>
                  <a:pt x="169" y="6"/>
                </a:cubicBezTo>
                <a:cubicBezTo>
                  <a:pt x="171" y="6"/>
                  <a:pt x="172" y="5"/>
                  <a:pt x="171" y="5"/>
                </a:cubicBezTo>
                <a:cubicBezTo>
                  <a:pt x="169" y="6"/>
                  <a:pt x="164" y="7"/>
                  <a:pt x="166" y="9"/>
                </a:cubicBezTo>
                <a:cubicBezTo>
                  <a:pt x="166" y="10"/>
                  <a:pt x="161" y="12"/>
                  <a:pt x="165" y="11"/>
                </a:cubicBezTo>
                <a:cubicBezTo>
                  <a:pt x="166" y="11"/>
                  <a:pt x="166" y="10"/>
                  <a:pt x="167" y="11"/>
                </a:cubicBezTo>
                <a:cubicBezTo>
                  <a:pt x="167" y="12"/>
                  <a:pt x="167" y="14"/>
                  <a:pt x="164" y="15"/>
                </a:cubicBezTo>
                <a:cubicBezTo>
                  <a:pt x="163" y="15"/>
                  <a:pt x="161" y="15"/>
                  <a:pt x="160" y="14"/>
                </a:cubicBezTo>
                <a:cubicBezTo>
                  <a:pt x="159" y="15"/>
                  <a:pt x="160" y="15"/>
                  <a:pt x="158" y="16"/>
                </a:cubicBezTo>
                <a:cubicBezTo>
                  <a:pt x="157" y="15"/>
                  <a:pt x="156" y="15"/>
                  <a:pt x="155" y="15"/>
                </a:cubicBezTo>
                <a:cubicBezTo>
                  <a:pt x="155" y="14"/>
                  <a:pt x="156" y="13"/>
                  <a:pt x="156" y="13"/>
                </a:cubicBezTo>
                <a:cubicBezTo>
                  <a:pt x="154" y="12"/>
                  <a:pt x="154" y="13"/>
                  <a:pt x="152" y="12"/>
                </a:cubicBezTo>
                <a:cubicBezTo>
                  <a:pt x="156" y="10"/>
                  <a:pt x="156" y="10"/>
                  <a:pt x="156" y="10"/>
                </a:cubicBezTo>
                <a:cubicBezTo>
                  <a:pt x="154" y="9"/>
                  <a:pt x="151" y="10"/>
                  <a:pt x="150" y="9"/>
                </a:cubicBezTo>
                <a:cubicBezTo>
                  <a:pt x="152" y="8"/>
                  <a:pt x="157" y="9"/>
                  <a:pt x="159" y="9"/>
                </a:cubicBezTo>
                <a:cubicBezTo>
                  <a:pt x="158" y="8"/>
                  <a:pt x="156" y="9"/>
                  <a:pt x="154" y="8"/>
                </a:cubicBezTo>
                <a:cubicBezTo>
                  <a:pt x="156" y="7"/>
                  <a:pt x="160" y="9"/>
                  <a:pt x="161" y="7"/>
                </a:cubicBezTo>
                <a:cubicBezTo>
                  <a:pt x="158" y="8"/>
                  <a:pt x="156" y="8"/>
                  <a:pt x="153" y="7"/>
                </a:cubicBezTo>
                <a:cubicBezTo>
                  <a:pt x="156" y="6"/>
                  <a:pt x="156" y="6"/>
                  <a:pt x="156" y="6"/>
                </a:cubicBezTo>
                <a:cubicBezTo>
                  <a:pt x="155" y="5"/>
                  <a:pt x="151" y="4"/>
                  <a:pt x="154" y="3"/>
                </a:cubicBezTo>
                <a:cubicBezTo>
                  <a:pt x="155" y="3"/>
                  <a:pt x="156" y="3"/>
                  <a:pt x="156" y="3"/>
                </a:cubicBezTo>
                <a:cubicBezTo>
                  <a:pt x="156" y="3"/>
                  <a:pt x="156" y="3"/>
                  <a:pt x="156" y="3"/>
                </a:cubicBezTo>
                <a:cubicBezTo>
                  <a:pt x="152" y="2"/>
                  <a:pt x="159" y="1"/>
                  <a:pt x="157" y="0"/>
                </a:cubicBezTo>
                <a:cubicBezTo>
                  <a:pt x="155" y="0"/>
                  <a:pt x="156" y="1"/>
                  <a:pt x="155" y="1"/>
                </a:cubicBezTo>
                <a:cubicBezTo>
                  <a:pt x="154" y="1"/>
                  <a:pt x="154" y="1"/>
                  <a:pt x="153" y="1"/>
                </a:cubicBezTo>
                <a:cubicBezTo>
                  <a:pt x="154" y="0"/>
                  <a:pt x="154" y="0"/>
                  <a:pt x="154" y="0"/>
                </a:cubicBezTo>
                <a:cubicBezTo>
                  <a:pt x="152" y="0"/>
                  <a:pt x="148" y="1"/>
                  <a:pt x="145" y="0"/>
                </a:cubicBezTo>
                <a:cubicBezTo>
                  <a:pt x="145" y="1"/>
                  <a:pt x="145" y="1"/>
                  <a:pt x="145" y="1"/>
                </a:cubicBezTo>
                <a:cubicBezTo>
                  <a:pt x="146" y="1"/>
                  <a:pt x="147" y="1"/>
                  <a:pt x="147" y="1"/>
                </a:cubicBezTo>
                <a:cubicBezTo>
                  <a:pt x="150" y="2"/>
                  <a:pt x="150" y="2"/>
                  <a:pt x="150" y="2"/>
                </a:cubicBezTo>
                <a:cubicBezTo>
                  <a:pt x="149" y="2"/>
                  <a:pt x="149" y="2"/>
                  <a:pt x="149" y="2"/>
                </a:cubicBezTo>
                <a:cubicBezTo>
                  <a:pt x="149" y="2"/>
                  <a:pt x="148" y="2"/>
                  <a:pt x="147" y="2"/>
                </a:cubicBezTo>
                <a:cubicBezTo>
                  <a:pt x="148" y="3"/>
                  <a:pt x="147" y="4"/>
                  <a:pt x="146" y="4"/>
                </a:cubicBezTo>
                <a:cubicBezTo>
                  <a:pt x="144" y="5"/>
                  <a:pt x="142" y="5"/>
                  <a:pt x="140" y="4"/>
                </a:cubicBezTo>
                <a:cubicBezTo>
                  <a:pt x="139" y="4"/>
                  <a:pt x="140" y="3"/>
                  <a:pt x="140" y="3"/>
                </a:cubicBezTo>
                <a:cubicBezTo>
                  <a:pt x="144" y="2"/>
                  <a:pt x="140" y="1"/>
                  <a:pt x="142" y="0"/>
                </a:cubicBezTo>
                <a:cubicBezTo>
                  <a:pt x="140" y="1"/>
                  <a:pt x="140" y="1"/>
                  <a:pt x="140" y="1"/>
                </a:cubicBezTo>
                <a:cubicBezTo>
                  <a:pt x="142" y="3"/>
                  <a:pt x="138" y="5"/>
                  <a:pt x="136" y="7"/>
                </a:cubicBezTo>
                <a:cubicBezTo>
                  <a:pt x="135" y="8"/>
                  <a:pt x="140" y="10"/>
                  <a:pt x="139" y="11"/>
                </a:cubicBezTo>
                <a:cubicBezTo>
                  <a:pt x="138" y="11"/>
                  <a:pt x="138" y="11"/>
                  <a:pt x="138" y="11"/>
                </a:cubicBezTo>
                <a:cubicBezTo>
                  <a:pt x="138" y="12"/>
                  <a:pt x="138" y="12"/>
                  <a:pt x="138" y="12"/>
                </a:cubicBezTo>
                <a:cubicBezTo>
                  <a:pt x="139" y="12"/>
                  <a:pt x="140" y="12"/>
                  <a:pt x="141" y="11"/>
                </a:cubicBezTo>
                <a:cubicBezTo>
                  <a:pt x="143" y="13"/>
                  <a:pt x="146" y="15"/>
                  <a:pt x="141" y="15"/>
                </a:cubicBezTo>
                <a:cubicBezTo>
                  <a:pt x="142" y="16"/>
                  <a:pt x="142" y="17"/>
                  <a:pt x="142" y="17"/>
                </a:cubicBezTo>
                <a:cubicBezTo>
                  <a:pt x="141" y="17"/>
                  <a:pt x="140" y="17"/>
                  <a:pt x="140" y="17"/>
                </a:cubicBezTo>
                <a:cubicBezTo>
                  <a:pt x="137" y="16"/>
                  <a:pt x="140" y="15"/>
                  <a:pt x="140" y="14"/>
                </a:cubicBezTo>
                <a:cubicBezTo>
                  <a:pt x="138" y="14"/>
                  <a:pt x="138" y="14"/>
                  <a:pt x="138" y="14"/>
                </a:cubicBezTo>
                <a:cubicBezTo>
                  <a:pt x="140" y="12"/>
                  <a:pt x="140" y="12"/>
                  <a:pt x="140" y="12"/>
                </a:cubicBezTo>
                <a:cubicBezTo>
                  <a:pt x="137" y="12"/>
                  <a:pt x="137" y="12"/>
                  <a:pt x="137" y="12"/>
                </a:cubicBezTo>
                <a:cubicBezTo>
                  <a:pt x="138" y="11"/>
                  <a:pt x="130" y="11"/>
                  <a:pt x="134" y="9"/>
                </a:cubicBezTo>
                <a:cubicBezTo>
                  <a:pt x="133" y="9"/>
                  <a:pt x="132" y="9"/>
                  <a:pt x="131" y="9"/>
                </a:cubicBezTo>
                <a:cubicBezTo>
                  <a:pt x="130" y="8"/>
                  <a:pt x="132" y="8"/>
                  <a:pt x="133" y="7"/>
                </a:cubicBezTo>
                <a:cubicBezTo>
                  <a:pt x="131" y="5"/>
                  <a:pt x="138" y="2"/>
                  <a:pt x="136" y="0"/>
                </a:cubicBezTo>
                <a:cubicBezTo>
                  <a:pt x="133" y="1"/>
                  <a:pt x="133" y="1"/>
                  <a:pt x="133" y="1"/>
                </a:cubicBezTo>
                <a:cubicBezTo>
                  <a:pt x="135" y="3"/>
                  <a:pt x="130" y="5"/>
                  <a:pt x="130" y="7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5"/>
                  <a:pt x="126" y="4"/>
                  <a:pt x="124" y="3"/>
                </a:cubicBezTo>
                <a:cubicBezTo>
                  <a:pt x="127" y="2"/>
                  <a:pt x="127" y="5"/>
                  <a:pt x="131" y="4"/>
                </a:cubicBezTo>
                <a:cubicBezTo>
                  <a:pt x="128" y="3"/>
                  <a:pt x="131" y="2"/>
                  <a:pt x="129" y="0"/>
                </a:cubicBezTo>
                <a:cubicBezTo>
                  <a:pt x="124" y="1"/>
                  <a:pt x="120" y="0"/>
                  <a:pt x="116" y="1"/>
                </a:cubicBezTo>
                <a:cubicBezTo>
                  <a:pt x="116" y="1"/>
                  <a:pt x="118" y="2"/>
                  <a:pt x="118" y="2"/>
                </a:cubicBezTo>
                <a:cubicBezTo>
                  <a:pt x="118" y="3"/>
                  <a:pt x="116" y="2"/>
                  <a:pt x="115" y="3"/>
                </a:cubicBezTo>
                <a:cubicBezTo>
                  <a:pt x="116" y="4"/>
                  <a:pt x="126" y="1"/>
                  <a:pt x="121" y="4"/>
                </a:cubicBezTo>
                <a:cubicBezTo>
                  <a:pt x="121" y="5"/>
                  <a:pt x="122" y="6"/>
                  <a:pt x="123" y="7"/>
                </a:cubicBezTo>
                <a:cubicBezTo>
                  <a:pt x="122" y="7"/>
                  <a:pt x="120" y="7"/>
                  <a:pt x="118" y="7"/>
                </a:cubicBezTo>
                <a:cubicBezTo>
                  <a:pt x="118" y="7"/>
                  <a:pt x="117" y="7"/>
                  <a:pt x="117" y="6"/>
                </a:cubicBezTo>
                <a:cubicBezTo>
                  <a:pt x="117" y="6"/>
                  <a:pt x="118" y="6"/>
                  <a:pt x="118" y="6"/>
                </a:cubicBezTo>
                <a:cubicBezTo>
                  <a:pt x="116" y="6"/>
                  <a:pt x="117" y="3"/>
                  <a:pt x="114" y="4"/>
                </a:cubicBezTo>
                <a:cubicBezTo>
                  <a:pt x="112" y="4"/>
                  <a:pt x="112" y="3"/>
                  <a:pt x="113" y="3"/>
                </a:cubicBezTo>
                <a:cubicBezTo>
                  <a:pt x="112" y="2"/>
                  <a:pt x="110" y="2"/>
                  <a:pt x="110" y="1"/>
                </a:cubicBezTo>
                <a:cubicBezTo>
                  <a:pt x="109" y="2"/>
                  <a:pt x="110" y="3"/>
                  <a:pt x="108" y="3"/>
                </a:cubicBezTo>
                <a:cubicBezTo>
                  <a:pt x="108" y="0"/>
                  <a:pt x="102" y="1"/>
                  <a:pt x="99" y="1"/>
                </a:cubicBezTo>
                <a:cubicBezTo>
                  <a:pt x="99" y="3"/>
                  <a:pt x="105" y="4"/>
                  <a:pt x="108" y="5"/>
                </a:cubicBezTo>
                <a:cubicBezTo>
                  <a:pt x="107" y="6"/>
                  <a:pt x="107" y="6"/>
                  <a:pt x="107" y="6"/>
                </a:cubicBezTo>
                <a:cubicBezTo>
                  <a:pt x="104" y="6"/>
                  <a:pt x="103" y="5"/>
                  <a:pt x="102" y="4"/>
                </a:cubicBezTo>
                <a:cubicBezTo>
                  <a:pt x="101" y="5"/>
                  <a:pt x="101" y="5"/>
                  <a:pt x="101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4" y="4"/>
                  <a:pt x="96" y="2"/>
                  <a:pt x="96" y="1"/>
                </a:cubicBezTo>
                <a:cubicBezTo>
                  <a:pt x="84" y="1"/>
                  <a:pt x="71" y="3"/>
                  <a:pt x="59" y="4"/>
                </a:cubicBezTo>
                <a:cubicBezTo>
                  <a:pt x="62" y="5"/>
                  <a:pt x="62" y="5"/>
                  <a:pt x="62" y="5"/>
                </a:cubicBezTo>
                <a:cubicBezTo>
                  <a:pt x="61" y="5"/>
                  <a:pt x="60" y="5"/>
                  <a:pt x="59" y="5"/>
                </a:cubicBezTo>
                <a:cubicBezTo>
                  <a:pt x="64" y="6"/>
                  <a:pt x="64" y="6"/>
                  <a:pt x="64" y="6"/>
                </a:cubicBezTo>
                <a:cubicBezTo>
                  <a:pt x="63" y="7"/>
                  <a:pt x="59" y="6"/>
                  <a:pt x="60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59" y="8"/>
                  <a:pt x="59" y="8"/>
                  <a:pt x="59" y="8"/>
                </a:cubicBezTo>
                <a:cubicBezTo>
                  <a:pt x="66" y="9"/>
                  <a:pt x="66" y="9"/>
                  <a:pt x="66" y="9"/>
                </a:cubicBezTo>
                <a:cubicBezTo>
                  <a:pt x="62" y="10"/>
                  <a:pt x="58" y="10"/>
                  <a:pt x="56" y="11"/>
                </a:cubicBezTo>
                <a:cubicBezTo>
                  <a:pt x="59" y="12"/>
                  <a:pt x="62" y="13"/>
                  <a:pt x="65" y="13"/>
                </a:cubicBezTo>
                <a:cubicBezTo>
                  <a:pt x="64" y="14"/>
                  <a:pt x="60" y="14"/>
                  <a:pt x="58" y="14"/>
                </a:cubicBezTo>
                <a:cubicBezTo>
                  <a:pt x="62" y="14"/>
                  <a:pt x="62" y="17"/>
                  <a:pt x="66" y="17"/>
                </a:cubicBezTo>
                <a:cubicBezTo>
                  <a:pt x="65" y="18"/>
                  <a:pt x="63" y="18"/>
                  <a:pt x="61" y="18"/>
                </a:cubicBezTo>
                <a:cubicBezTo>
                  <a:pt x="64" y="20"/>
                  <a:pt x="64" y="20"/>
                  <a:pt x="64" y="20"/>
                </a:cubicBezTo>
                <a:cubicBezTo>
                  <a:pt x="63" y="20"/>
                  <a:pt x="63" y="20"/>
                  <a:pt x="63" y="20"/>
                </a:cubicBezTo>
                <a:cubicBezTo>
                  <a:pt x="66" y="21"/>
                  <a:pt x="66" y="21"/>
                  <a:pt x="66" y="21"/>
                </a:cubicBezTo>
                <a:cubicBezTo>
                  <a:pt x="65" y="22"/>
                  <a:pt x="62" y="21"/>
                  <a:pt x="60" y="22"/>
                </a:cubicBezTo>
                <a:cubicBezTo>
                  <a:pt x="64" y="23"/>
                  <a:pt x="64" y="23"/>
                  <a:pt x="64" y="23"/>
                </a:cubicBezTo>
                <a:cubicBezTo>
                  <a:pt x="63" y="24"/>
                  <a:pt x="60" y="23"/>
                  <a:pt x="61" y="24"/>
                </a:cubicBezTo>
                <a:cubicBezTo>
                  <a:pt x="64" y="25"/>
                  <a:pt x="64" y="25"/>
                  <a:pt x="64" y="25"/>
                </a:cubicBezTo>
                <a:cubicBezTo>
                  <a:pt x="64" y="25"/>
                  <a:pt x="64" y="25"/>
                  <a:pt x="63" y="25"/>
                </a:cubicBezTo>
                <a:cubicBezTo>
                  <a:pt x="64" y="26"/>
                  <a:pt x="64" y="26"/>
                  <a:pt x="64" y="26"/>
                </a:cubicBezTo>
                <a:cubicBezTo>
                  <a:pt x="63" y="27"/>
                  <a:pt x="62" y="25"/>
                  <a:pt x="60" y="26"/>
                </a:cubicBezTo>
                <a:cubicBezTo>
                  <a:pt x="60" y="27"/>
                  <a:pt x="65" y="28"/>
                  <a:pt x="61" y="28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3" y="30"/>
                  <a:pt x="63" y="30"/>
                  <a:pt x="62" y="30"/>
                </a:cubicBezTo>
                <a:cubicBezTo>
                  <a:pt x="64" y="31"/>
                  <a:pt x="64" y="31"/>
                  <a:pt x="64" y="31"/>
                </a:cubicBezTo>
                <a:cubicBezTo>
                  <a:pt x="63" y="31"/>
                  <a:pt x="63" y="31"/>
                  <a:pt x="62" y="31"/>
                </a:cubicBezTo>
                <a:cubicBezTo>
                  <a:pt x="65" y="33"/>
                  <a:pt x="65" y="33"/>
                  <a:pt x="65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63" y="34"/>
                  <a:pt x="64" y="35"/>
                  <a:pt x="66" y="35"/>
                </a:cubicBezTo>
                <a:cubicBezTo>
                  <a:pt x="66" y="36"/>
                  <a:pt x="66" y="36"/>
                  <a:pt x="66" y="36"/>
                </a:cubicBezTo>
                <a:cubicBezTo>
                  <a:pt x="66" y="37"/>
                  <a:pt x="69" y="37"/>
                  <a:pt x="71" y="38"/>
                </a:cubicBezTo>
                <a:cubicBezTo>
                  <a:pt x="67" y="39"/>
                  <a:pt x="65" y="37"/>
                  <a:pt x="61" y="37"/>
                </a:cubicBezTo>
                <a:cubicBezTo>
                  <a:pt x="64" y="38"/>
                  <a:pt x="65" y="39"/>
                  <a:pt x="68" y="39"/>
                </a:cubicBezTo>
                <a:cubicBezTo>
                  <a:pt x="68" y="41"/>
                  <a:pt x="66" y="39"/>
                  <a:pt x="64" y="40"/>
                </a:cubicBezTo>
                <a:cubicBezTo>
                  <a:pt x="64" y="40"/>
                  <a:pt x="67" y="41"/>
                  <a:pt x="65" y="41"/>
                </a:cubicBezTo>
                <a:cubicBezTo>
                  <a:pt x="64" y="41"/>
                  <a:pt x="62" y="40"/>
                  <a:pt x="60" y="41"/>
                </a:cubicBezTo>
                <a:cubicBezTo>
                  <a:pt x="62" y="44"/>
                  <a:pt x="72" y="43"/>
                  <a:pt x="68" y="47"/>
                </a:cubicBezTo>
                <a:cubicBezTo>
                  <a:pt x="63" y="49"/>
                  <a:pt x="68" y="51"/>
                  <a:pt x="66" y="54"/>
                </a:cubicBezTo>
                <a:cubicBezTo>
                  <a:pt x="65" y="54"/>
                  <a:pt x="65" y="54"/>
                  <a:pt x="64" y="54"/>
                </a:cubicBezTo>
                <a:cubicBezTo>
                  <a:pt x="63" y="49"/>
                  <a:pt x="63" y="49"/>
                  <a:pt x="63" y="49"/>
                </a:cubicBezTo>
                <a:cubicBezTo>
                  <a:pt x="63" y="48"/>
                  <a:pt x="61" y="47"/>
                  <a:pt x="59" y="48"/>
                </a:cubicBezTo>
                <a:cubicBezTo>
                  <a:pt x="56" y="49"/>
                  <a:pt x="61" y="49"/>
                  <a:pt x="60" y="51"/>
                </a:cubicBezTo>
                <a:cubicBezTo>
                  <a:pt x="61" y="51"/>
                  <a:pt x="60" y="51"/>
                  <a:pt x="59" y="51"/>
                </a:cubicBezTo>
                <a:cubicBezTo>
                  <a:pt x="58" y="51"/>
                  <a:pt x="57" y="50"/>
                  <a:pt x="57" y="50"/>
                </a:cubicBezTo>
                <a:cubicBezTo>
                  <a:pt x="54" y="49"/>
                  <a:pt x="51" y="46"/>
                  <a:pt x="47" y="48"/>
                </a:cubicBezTo>
                <a:cubicBezTo>
                  <a:pt x="46" y="47"/>
                  <a:pt x="42" y="49"/>
                  <a:pt x="40" y="48"/>
                </a:cubicBezTo>
                <a:cubicBezTo>
                  <a:pt x="30" y="48"/>
                  <a:pt x="19" y="45"/>
                  <a:pt x="8" y="47"/>
                </a:cubicBezTo>
                <a:cubicBezTo>
                  <a:pt x="8" y="47"/>
                  <a:pt x="8" y="49"/>
                  <a:pt x="5" y="49"/>
                </a:cubicBezTo>
                <a:cubicBezTo>
                  <a:pt x="10" y="50"/>
                  <a:pt x="10" y="50"/>
                  <a:pt x="10" y="50"/>
                </a:cubicBezTo>
                <a:cubicBezTo>
                  <a:pt x="6" y="51"/>
                  <a:pt x="6" y="51"/>
                  <a:pt x="6" y="51"/>
                </a:cubicBezTo>
                <a:cubicBezTo>
                  <a:pt x="8" y="51"/>
                  <a:pt x="8" y="51"/>
                  <a:pt x="8" y="51"/>
                </a:cubicBezTo>
                <a:cubicBezTo>
                  <a:pt x="10" y="52"/>
                  <a:pt x="5" y="51"/>
                  <a:pt x="5" y="52"/>
                </a:cubicBezTo>
                <a:cubicBezTo>
                  <a:pt x="7" y="53"/>
                  <a:pt x="12" y="52"/>
                  <a:pt x="13" y="54"/>
                </a:cubicBezTo>
                <a:cubicBezTo>
                  <a:pt x="10" y="54"/>
                  <a:pt x="5" y="53"/>
                  <a:pt x="3" y="54"/>
                </a:cubicBezTo>
                <a:cubicBezTo>
                  <a:pt x="4" y="55"/>
                  <a:pt x="7" y="55"/>
                  <a:pt x="9" y="55"/>
                </a:cubicBezTo>
                <a:cubicBezTo>
                  <a:pt x="5" y="56"/>
                  <a:pt x="5" y="56"/>
                  <a:pt x="5" y="56"/>
                </a:cubicBezTo>
                <a:cubicBezTo>
                  <a:pt x="7" y="56"/>
                  <a:pt x="7" y="58"/>
                  <a:pt x="9" y="58"/>
                </a:cubicBezTo>
                <a:cubicBezTo>
                  <a:pt x="9" y="58"/>
                  <a:pt x="8" y="58"/>
                  <a:pt x="7" y="58"/>
                </a:cubicBezTo>
                <a:cubicBezTo>
                  <a:pt x="11" y="59"/>
                  <a:pt x="11" y="59"/>
                  <a:pt x="11" y="59"/>
                </a:cubicBezTo>
                <a:cubicBezTo>
                  <a:pt x="7" y="60"/>
                  <a:pt x="7" y="60"/>
                  <a:pt x="7" y="60"/>
                </a:cubicBezTo>
                <a:cubicBezTo>
                  <a:pt x="11" y="61"/>
                  <a:pt x="11" y="61"/>
                  <a:pt x="11" y="61"/>
                </a:cubicBezTo>
                <a:cubicBezTo>
                  <a:pt x="11" y="61"/>
                  <a:pt x="10" y="62"/>
                  <a:pt x="9" y="62"/>
                </a:cubicBezTo>
                <a:cubicBezTo>
                  <a:pt x="8" y="62"/>
                  <a:pt x="8" y="63"/>
                  <a:pt x="9" y="63"/>
                </a:cubicBezTo>
                <a:cubicBezTo>
                  <a:pt x="9" y="64"/>
                  <a:pt x="6" y="64"/>
                  <a:pt x="7" y="64"/>
                </a:cubicBezTo>
                <a:cubicBezTo>
                  <a:pt x="11" y="65"/>
                  <a:pt x="11" y="65"/>
                  <a:pt x="11" y="65"/>
                </a:cubicBezTo>
                <a:cubicBezTo>
                  <a:pt x="9" y="66"/>
                  <a:pt x="8" y="65"/>
                  <a:pt x="6" y="66"/>
                </a:cubicBezTo>
                <a:cubicBezTo>
                  <a:pt x="10" y="67"/>
                  <a:pt x="10" y="67"/>
                  <a:pt x="10" y="67"/>
                </a:cubicBezTo>
                <a:cubicBezTo>
                  <a:pt x="9" y="68"/>
                  <a:pt x="8" y="68"/>
                  <a:pt x="6" y="68"/>
                </a:cubicBezTo>
                <a:cubicBezTo>
                  <a:pt x="9" y="69"/>
                  <a:pt x="9" y="69"/>
                  <a:pt x="9" y="69"/>
                </a:cubicBezTo>
                <a:cubicBezTo>
                  <a:pt x="5" y="69"/>
                  <a:pt x="10" y="70"/>
                  <a:pt x="7" y="70"/>
                </a:cubicBezTo>
                <a:cubicBezTo>
                  <a:pt x="0" y="71"/>
                  <a:pt x="13" y="74"/>
                  <a:pt x="6" y="76"/>
                </a:cubicBezTo>
                <a:cubicBezTo>
                  <a:pt x="9" y="77"/>
                  <a:pt x="9" y="77"/>
                  <a:pt x="9" y="77"/>
                </a:cubicBezTo>
                <a:cubicBezTo>
                  <a:pt x="9" y="78"/>
                  <a:pt x="8" y="77"/>
                  <a:pt x="7" y="77"/>
                </a:cubicBezTo>
                <a:cubicBezTo>
                  <a:pt x="12" y="80"/>
                  <a:pt x="12" y="80"/>
                  <a:pt x="12" y="80"/>
                </a:cubicBezTo>
                <a:cubicBezTo>
                  <a:pt x="11" y="80"/>
                  <a:pt x="11" y="80"/>
                  <a:pt x="11" y="80"/>
                </a:cubicBezTo>
                <a:cubicBezTo>
                  <a:pt x="11" y="80"/>
                  <a:pt x="10" y="80"/>
                  <a:pt x="9" y="80"/>
                </a:cubicBezTo>
                <a:cubicBezTo>
                  <a:pt x="12" y="81"/>
                  <a:pt x="12" y="81"/>
                  <a:pt x="12" y="81"/>
                </a:cubicBezTo>
                <a:cubicBezTo>
                  <a:pt x="11" y="82"/>
                  <a:pt x="11" y="82"/>
                  <a:pt x="11" y="82"/>
                </a:cubicBezTo>
                <a:cubicBezTo>
                  <a:pt x="10" y="81"/>
                  <a:pt x="7" y="81"/>
                  <a:pt x="5" y="81"/>
                </a:cubicBezTo>
                <a:cubicBezTo>
                  <a:pt x="7" y="82"/>
                  <a:pt x="8" y="82"/>
                  <a:pt x="10" y="83"/>
                </a:cubicBezTo>
                <a:cubicBezTo>
                  <a:pt x="5" y="84"/>
                  <a:pt x="5" y="84"/>
                  <a:pt x="5" y="84"/>
                </a:cubicBezTo>
                <a:cubicBezTo>
                  <a:pt x="6" y="83"/>
                  <a:pt x="7" y="84"/>
                  <a:pt x="8" y="84"/>
                </a:cubicBezTo>
                <a:cubicBezTo>
                  <a:pt x="7" y="85"/>
                  <a:pt x="4" y="84"/>
                  <a:pt x="5" y="85"/>
                </a:cubicBezTo>
                <a:cubicBezTo>
                  <a:pt x="8" y="86"/>
                  <a:pt x="8" y="86"/>
                  <a:pt x="8" y="86"/>
                </a:cubicBezTo>
                <a:cubicBezTo>
                  <a:pt x="7" y="87"/>
                  <a:pt x="7" y="87"/>
                  <a:pt x="7" y="87"/>
                </a:cubicBezTo>
                <a:cubicBezTo>
                  <a:pt x="10" y="88"/>
                  <a:pt x="14" y="88"/>
                  <a:pt x="16" y="90"/>
                </a:cubicBezTo>
                <a:cubicBezTo>
                  <a:pt x="19" y="90"/>
                  <a:pt x="22" y="92"/>
                  <a:pt x="26" y="92"/>
                </a:cubicBezTo>
                <a:cubicBezTo>
                  <a:pt x="28" y="93"/>
                  <a:pt x="32" y="93"/>
                  <a:pt x="35" y="94"/>
                </a:cubicBezTo>
                <a:cubicBezTo>
                  <a:pt x="35" y="94"/>
                  <a:pt x="33" y="94"/>
                  <a:pt x="32" y="94"/>
                </a:cubicBezTo>
                <a:cubicBezTo>
                  <a:pt x="33" y="96"/>
                  <a:pt x="35" y="93"/>
                  <a:pt x="36" y="95"/>
                </a:cubicBezTo>
                <a:cubicBezTo>
                  <a:pt x="37" y="96"/>
                  <a:pt x="39" y="96"/>
                  <a:pt x="36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3" y="96"/>
                  <a:pt x="32" y="96"/>
                  <a:pt x="31" y="96"/>
                </a:cubicBezTo>
                <a:cubicBezTo>
                  <a:pt x="32" y="97"/>
                  <a:pt x="33" y="97"/>
                  <a:pt x="34" y="97"/>
                </a:cubicBezTo>
                <a:cubicBezTo>
                  <a:pt x="32" y="98"/>
                  <a:pt x="32" y="98"/>
                  <a:pt x="32" y="98"/>
                </a:cubicBezTo>
                <a:cubicBezTo>
                  <a:pt x="33" y="99"/>
                  <a:pt x="34" y="100"/>
                  <a:pt x="36" y="100"/>
                </a:cubicBezTo>
                <a:cubicBezTo>
                  <a:pt x="36" y="101"/>
                  <a:pt x="33" y="100"/>
                  <a:pt x="35" y="101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6" y="102"/>
                  <a:pt x="36" y="102"/>
                  <a:pt x="36" y="102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36" y="104"/>
                  <a:pt x="36" y="104"/>
                  <a:pt x="36" y="104"/>
                </a:cubicBezTo>
                <a:cubicBezTo>
                  <a:pt x="36" y="105"/>
                  <a:pt x="41" y="105"/>
                  <a:pt x="37" y="106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37" y="108"/>
                  <a:pt x="37" y="108"/>
                  <a:pt x="37" y="108"/>
                </a:cubicBezTo>
                <a:cubicBezTo>
                  <a:pt x="37" y="109"/>
                  <a:pt x="39" y="109"/>
                  <a:pt x="40" y="110"/>
                </a:cubicBezTo>
                <a:cubicBezTo>
                  <a:pt x="37" y="110"/>
                  <a:pt x="37" y="110"/>
                  <a:pt x="37" y="110"/>
                </a:cubicBezTo>
                <a:cubicBezTo>
                  <a:pt x="38" y="110"/>
                  <a:pt x="39" y="110"/>
                  <a:pt x="40" y="111"/>
                </a:cubicBezTo>
                <a:cubicBezTo>
                  <a:pt x="38" y="111"/>
                  <a:pt x="38" y="111"/>
                  <a:pt x="38" y="111"/>
                </a:cubicBezTo>
                <a:cubicBezTo>
                  <a:pt x="39" y="111"/>
                  <a:pt x="39" y="111"/>
                  <a:pt x="40" y="112"/>
                </a:cubicBezTo>
                <a:cubicBezTo>
                  <a:pt x="39" y="112"/>
                  <a:pt x="39" y="112"/>
                  <a:pt x="38" y="112"/>
                </a:cubicBezTo>
                <a:cubicBezTo>
                  <a:pt x="38" y="112"/>
                  <a:pt x="38" y="112"/>
                  <a:pt x="38" y="112"/>
                </a:cubicBezTo>
                <a:cubicBezTo>
                  <a:pt x="39" y="114"/>
                  <a:pt x="39" y="116"/>
                  <a:pt x="41" y="117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43" y="119"/>
                  <a:pt x="43" y="119"/>
                  <a:pt x="43" y="119"/>
                </a:cubicBezTo>
                <a:cubicBezTo>
                  <a:pt x="41" y="120"/>
                  <a:pt x="41" y="120"/>
                  <a:pt x="41" y="120"/>
                </a:cubicBezTo>
                <a:cubicBezTo>
                  <a:pt x="43" y="120"/>
                  <a:pt x="44" y="121"/>
                  <a:pt x="46" y="121"/>
                </a:cubicBezTo>
                <a:cubicBezTo>
                  <a:pt x="47" y="123"/>
                  <a:pt x="42" y="122"/>
                  <a:pt x="42" y="123"/>
                </a:cubicBezTo>
                <a:cubicBezTo>
                  <a:pt x="43" y="124"/>
                  <a:pt x="43" y="124"/>
                  <a:pt x="43" y="124"/>
                </a:cubicBezTo>
                <a:cubicBezTo>
                  <a:pt x="43" y="125"/>
                  <a:pt x="39" y="124"/>
                  <a:pt x="39" y="125"/>
                </a:cubicBezTo>
                <a:cubicBezTo>
                  <a:pt x="41" y="125"/>
                  <a:pt x="42" y="126"/>
                  <a:pt x="44" y="126"/>
                </a:cubicBezTo>
                <a:cubicBezTo>
                  <a:pt x="43" y="127"/>
                  <a:pt x="42" y="126"/>
                  <a:pt x="42" y="126"/>
                </a:cubicBezTo>
                <a:cubicBezTo>
                  <a:pt x="45" y="127"/>
                  <a:pt x="41" y="128"/>
                  <a:pt x="42" y="128"/>
                </a:cubicBezTo>
                <a:cubicBezTo>
                  <a:pt x="44" y="129"/>
                  <a:pt x="44" y="129"/>
                  <a:pt x="44" y="129"/>
                </a:cubicBezTo>
                <a:cubicBezTo>
                  <a:pt x="39" y="132"/>
                  <a:pt x="50" y="130"/>
                  <a:pt x="51" y="132"/>
                </a:cubicBezTo>
                <a:cubicBezTo>
                  <a:pt x="49" y="132"/>
                  <a:pt x="49" y="132"/>
                  <a:pt x="49" y="132"/>
                </a:cubicBezTo>
                <a:cubicBezTo>
                  <a:pt x="53" y="133"/>
                  <a:pt x="57" y="133"/>
                  <a:pt x="60" y="133"/>
                </a:cubicBezTo>
                <a:cubicBezTo>
                  <a:pt x="59" y="135"/>
                  <a:pt x="53" y="133"/>
                  <a:pt x="52" y="134"/>
                </a:cubicBezTo>
                <a:cubicBezTo>
                  <a:pt x="55" y="135"/>
                  <a:pt x="59" y="134"/>
                  <a:pt x="61" y="135"/>
                </a:cubicBezTo>
                <a:cubicBezTo>
                  <a:pt x="58" y="136"/>
                  <a:pt x="52" y="136"/>
                  <a:pt x="48" y="137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2" y="139"/>
                  <a:pt x="59" y="137"/>
                  <a:pt x="62" y="139"/>
                </a:cubicBezTo>
                <a:cubicBezTo>
                  <a:pt x="61" y="140"/>
                  <a:pt x="56" y="140"/>
                  <a:pt x="53" y="140"/>
                </a:cubicBezTo>
                <a:cubicBezTo>
                  <a:pt x="56" y="140"/>
                  <a:pt x="58" y="140"/>
                  <a:pt x="60" y="141"/>
                </a:cubicBezTo>
                <a:cubicBezTo>
                  <a:pt x="57" y="142"/>
                  <a:pt x="53" y="142"/>
                  <a:pt x="50" y="142"/>
                </a:cubicBezTo>
                <a:cubicBezTo>
                  <a:pt x="55" y="142"/>
                  <a:pt x="62" y="142"/>
                  <a:pt x="66" y="143"/>
                </a:cubicBezTo>
                <a:cubicBezTo>
                  <a:pt x="60" y="143"/>
                  <a:pt x="60" y="143"/>
                  <a:pt x="60" y="143"/>
                </a:cubicBezTo>
                <a:cubicBezTo>
                  <a:pt x="62" y="143"/>
                  <a:pt x="63" y="143"/>
                  <a:pt x="64" y="144"/>
                </a:cubicBezTo>
                <a:cubicBezTo>
                  <a:pt x="61" y="144"/>
                  <a:pt x="61" y="144"/>
                  <a:pt x="61" y="144"/>
                </a:cubicBezTo>
                <a:cubicBezTo>
                  <a:pt x="58" y="145"/>
                  <a:pt x="52" y="143"/>
                  <a:pt x="51" y="146"/>
                </a:cubicBezTo>
                <a:cubicBezTo>
                  <a:pt x="52" y="146"/>
                  <a:pt x="53" y="146"/>
                  <a:pt x="55" y="146"/>
                </a:cubicBezTo>
                <a:cubicBezTo>
                  <a:pt x="54" y="146"/>
                  <a:pt x="55" y="146"/>
                  <a:pt x="55" y="146"/>
                </a:cubicBezTo>
                <a:cubicBezTo>
                  <a:pt x="58" y="147"/>
                  <a:pt x="58" y="147"/>
                  <a:pt x="58" y="147"/>
                </a:cubicBezTo>
                <a:cubicBezTo>
                  <a:pt x="61" y="148"/>
                  <a:pt x="64" y="146"/>
                  <a:pt x="66" y="148"/>
                </a:cubicBezTo>
                <a:cubicBezTo>
                  <a:pt x="66" y="148"/>
                  <a:pt x="65" y="148"/>
                  <a:pt x="64" y="148"/>
                </a:cubicBezTo>
                <a:cubicBezTo>
                  <a:pt x="63" y="148"/>
                  <a:pt x="63" y="149"/>
                  <a:pt x="62" y="149"/>
                </a:cubicBezTo>
                <a:cubicBezTo>
                  <a:pt x="60" y="148"/>
                  <a:pt x="60" y="148"/>
                  <a:pt x="60" y="148"/>
                </a:cubicBezTo>
                <a:cubicBezTo>
                  <a:pt x="60" y="150"/>
                  <a:pt x="55" y="149"/>
                  <a:pt x="53" y="150"/>
                </a:cubicBezTo>
                <a:cubicBezTo>
                  <a:pt x="57" y="150"/>
                  <a:pt x="61" y="150"/>
                  <a:pt x="65" y="151"/>
                </a:cubicBezTo>
                <a:cubicBezTo>
                  <a:pt x="68" y="149"/>
                  <a:pt x="71" y="152"/>
                  <a:pt x="74" y="151"/>
                </a:cubicBezTo>
                <a:cubicBezTo>
                  <a:pt x="73" y="152"/>
                  <a:pt x="69" y="151"/>
                  <a:pt x="68" y="152"/>
                </a:cubicBezTo>
                <a:cubicBezTo>
                  <a:pt x="67" y="152"/>
                  <a:pt x="67" y="152"/>
                  <a:pt x="67" y="152"/>
                </a:cubicBezTo>
                <a:cubicBezTo>
                  <a:pt x="65" y="152"/>
                  <a:pt x="62" y="151"/>
                  <a:pt x="62" y="152"/>
                </a:cubicBezTo>
                <a:cubicBezTo>
                  <a:pt x="65" y="153"/>
                  <a:pt x="68" y="153"/>
                  <a:pt x="71" y="153"/>
                </a:cubicBezTo>
                <a:cubicBezTo>
                  <a:pt x="79" y="151"/>
                  <a:pt x="78" y="156"/>
                  <a:pt x="86" y="154"/>
                </a:cubicBezTo>
                <a:cubicBezTo>
                  <a:pt x="85" y="152"/>
                  <a:pt x="92" y="154"/>
                  <a:pt x="94" y="153"/>
                </a:cubicBezTo>
                <a:cubicBezTo>
                  <a:pt x="95" y="153"/>
                  <a:pt x="95" y="153"/>
                  <a:pt x="95" y="153"/>
                </a:cubicBezTo>
                <a:cubicBezTo>
                  <a:pt x="97" y="153"/>
                  <a:pt x="97" y="153"/>
                  <a:pt x="97" y="153"/>
                </a:cubicBezTo>
                <a:cubicBezTo>
                  <a:pt x="98" y="153"/>
                  <a:pt x="97" y="153"/>
                  <a:pt x="97" y="152"/>
                </a:cubicBezTo>
                <a:cubicBezTo>
                  <a:pt x="96" y="152"/>
                  <a:pt x="96" y="152"/>
                  <a:pt x="96" y="152"/>
                </a:cubicBezTo>
                <a:cubicBezTo>
                  <a:pt x="95" y="152"/>
                  <a:pt x="95" y="152"/>
                  <a:pt x="95" y="151"/>
                </a:cubicBezTo>
                <a:cubicBezTo>
                  <a:pt x="99" y="150"/>
                  <a:pt x="97" y="149"/>
                  <a:pt x="98" y="147"/>
                </a:cubicBezTo>
                <a:cubicBezTo>
                  <a:pt x="104" y="147"/>
                  <a:pt x="101" y="145"/>
                  <a:pt x="103" y="144"/>
                </a:cubicBezTo>
                <a:cubicBezTo>
                  <a:pt x="101" y="144"/>
                  <a:pt x="101" y="144"/>
                  <a:pt x="101" y="144"/>
                </a:cubicBezTo>
                <a:cubicBezTo>
                  <a:pt x="101" y="144"/>
                  <a:pt x="101" y="144"/>
                  <a:pt x="102" y="143"/>
                </a:cubicBezTo>
                <a:cubicBezTo>
                  <a:pt x="104" y="143"/>
                  <a:pt x="105" y="144"/>
                  <a:pt x="107" y="145"/>
                </a:cubicBezTo>
                <a:cubicBezTo>
                  <a:pt x="106" y="147"/>
                  <a:pt x="102" y="148"/>
                  <a:pt x="103" y="151"/>
                </a:cubicBezTo>
                <a:cubicBezTo>
                  <a:pt x="98" y="151"/>
                  <a:pt x="101" y="153"/>
                  <a:pt x="99" y="153"/>
                </a:cubicBezTo>
                <a:cubicBezTo>
                  <a:pt x="104" y="153"/>
                  <a:pt x="104" y="153"/>
                  <a:pt x="104" y="153"/>
                </a:cubicBezTo>
                <a:cubicBezTo>
                  <a:pt x="109" y="157"/>
                  <a:pt x="109" y="152"/>
                  <a:pt x="114" y="153"/>
                </a:cubicBezTo>
                <a:cubicBezTo>
                  <a:pt x="112" y="152"/>
                  <a:pt x="112" y="152"/>
                  <a:pt x="112" y="152"/>
                </a:cubicBezTo>
                <a:cubicBezTo>
                  <a:pt x="116" y="151"/>
                  <a:pt x="111" y="149"/>
                  <a:pt x="114" y="14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16" y="148"/>
                  <a:pt x="116" y="148"/>
                  <a:pt x="116" y="148"/>
                </a:cubicBezTo>
                <a:cubicBezTo>
                  <a:pt x="116" y="147"/>
                  <a:pt x="113" y="147"/>
                  <a:pt x="112" y="146"/>
                </a:cubicBezTo>
                <a:cubicBezTo>
                  <a:pt x="113" y="146"/>
                  <a:pt x="117" y="147"/>
                  <a:pt x="118" y="145"/>
                </a:cubicBezTo>
                <a:cubicBezTo>
                  <a:pt x="119" y="145"/>
                  <a:pt x="121" y="145"/>
                  <a:pt x="122" y="145"/>
                </a:cubicBezTo>
                <a:cubicBezTo>
                  <a:pt x="123" y="147"/>
                  <a:pt x="119" y="148"/>
                  <a:pt x="119" y="149"/>
                </a:cubicBezTo>
                <a:cubicBezTo>
                  <a:pt x="124" y="151"/>
                  <a:pt x="124" y="154"/>
                  <a:pt x="129" y="155"/>
                </a:cubicBezTo>
                <a:cubicBezTo>
                  <a:pt x="129" y="154"/>
                  <a:pt x="129" y="154"/>
                  <a:pt x="129" y="154"/>
                </a:cubicBezTo>
                <a:cubicBezTo>
                  <a:pt x="128" y="154"/>
                  <a:pt x="128" y="154"/>
                  <a:pt x="127" y="154"/>
                </a:cubicBezTo>
                <a:cubicBezTo>
                  <a:pt x="128" y="154"/>
                  <a:pt x="128" y="154"/>
                  <a:pt x="128" y="154"/>
                </a:cubicBezTo>
                <a:cubicBezTo>
                  <a:pt x="127" y="152"/>
                  <a:pt x="122" y="151"/>
                  <a:pt x="122" y="149"/>
                </a:cubicBezTo>
                <a:cubicBezTo>
                  <a:pt x="124" y="149"/>
                  <a:pt x="123" y="150"/>
                  <a:pt x="124" y="150"/>
                </a:cubicBezTo>
                <a:cubicBezTo>
                  <a:pt x="125" y="150"/>
                  <a:pt x="125" y="150"/>
                  <a:pt x="125" y="150"/>
                </a:cubicBezTo>
                <a:cubicBezTo>
                  <a:pt x="126" y="150"/>
                  <a:pt x="128" y="150"/>
                  <a:pt x="128" y="151"/>
                </a:cubicBezTo>
                <a:cubicBezTo>
                  <a:pt x="126" y="153"/>
                  <a:pt x="134" y="152"/>
                  <a:pt x="131" y="155"/>
                </a:cubicBezTo>
                <a:cubicBezTo>
                  <a:pt x="133" y="155"/>
                  <a:pt x="133" y="155"/>
                  <a:pt x="133" y="155"/>
                </a:cubicBezTo>
                <a:cubicBezTo>
                  <a:pt x="132" y="154"/>
                  <a:pt x="132" y="153"/>
                  <a:pt x="134" y="152"/>
                </a:cubicBezTo>
                <a:cubicBezTo>
                  <a:pt x="135" y="153"/>
                  <a:pt x="135" y="153"/>
                  <a:pt x="135" y="153"/>
                </a:cubicBezTo>
                <a:cubicBezTo>
                  <a:pt x="137" y="153"/>
                  <a:pt x="136" y="154"/>
                  <a:pt x="136" y="154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38" y="155"/>
                  <a:pt x="138" y="155"/>
                  <a:pt x="138" y="155"/>
                </a:cubicBezTo>
                <a:cubicBezTo>
                  <a:pt x="138" y="154"/>
                  <a:pt x="138" y="154"/>
                  <a:pt x="138" y="154"/>
                </a:cubicBezTo>
                <a:cubicBezTo>
                  <a:pt x="137" y="154"/>
                  <a:pt x="137" y="154"/>
                  <a:pt x="137" y="154"/>
                </a:cubicBezTo>
                <a:cubicBezTo>
                  <a:pt x="141" y="153"/>
                  <a:pt x="138" y="152"/>
                  <a:pt x="142" y="151"/>
                </a:cubicBezTo>
                <a:cubicBezTo>
                  <a:pt x="146" y="152"/>
                  <a:pt x="147" y="154"/>
                  <a:pt x="149" y="155"/>
                </a:cubicBezTo>
                <a:cubicBezTo>
                  <a:pt x="144" y="158"/>
                  <a:pt x="144" y="158"/>
                  <a:pt x="144" y="158"/>
                </a:cubicBezTo>
                <a:cubicBezTo>
                  <a:pt x="143" y="157"/>
                  <a:pt x="143" y="157"/>
                  <a:pt x="143" y="157"/>
                </a:cubicBezTo>
                <a:cubicBezTo>
                  <a:pt x="143" y="157"/>
                  <a:pt x="143" y="156"/>
                  <a:pt x="144" y="156"/>
                </a:cubicBezTo>
                <a:cubicBezTo>
                  <a:pt x="143" y="155"/>
                  <a:pt x="142" y="156"/>
                  <a:pt x="142" y="155"/>
                </a:cubicBezTo>
                <a:cubicBezTo>
                  <a:pt x="141" y="159"/>
                  <a:pt x="139" y="154"/>
                  <a:pt x="135" y="155"/>
                </a:cubicBezTo>
                <a:cubicBezTo>
                  <a:pt x="134" y="156"/>
                  <a:pt x="137" y="157"/>
                  <a:pt x="137" y="157"/>
                </a:cubicBezTo>
                <a:cubicBezTo>
                  <a:pt x="135" y="158"/>
                  <a:pt x="136" y="160"/>
                  <a:pt x="136" y="161"/>
                </a:cubicBezTo>
                <a:cubicBezTo>
                  <a:pt x="137" y="161"/>
                  <a:pt x="139" y="160"/>
                  <a:pt x="140" y="159"/>
                </a:cubicBezTo>
                <a:cubicBezTo>
                  <a:pt x="142" y="160"/>
                  <a:pt x="137" y="161"/>
                  <a:pt x="138" y="162"/>
                </a:cubicBezTo>
                <a:cubicBezTo>
                  <a:pt x="141" y="162"/>
                  <a:pt x="143" y="161"/>
                  <a:pt x="146" y="161"/>
                </a:cubicBezTo>
                <a:cubicBezTo>
                  <a:pt x="147" y="162"/>
                  <a:pt x="148" y="162"/>
                  <a:pt x="147" y="162"/>
                </a:cubicBezTo>
                <a:cubicBezTo>
                  <a:pt x="149" y="161"/>
                  <a:pt x="149" y="161"/>
                  <a:pt x="149" y="161"/>
                </a:cubicBezTo>
                <a:cubicBezTo>
                  <a:pt x="151" y="162"/>
                  <a:pt x="153" y="164"/>
                  <a:pt x="156" y="162"/>
                </a:cubicBezTo>
                <a:cubicBezTo>
                  <a:pt x="157" y="162"/>
                  <a:pt x="159" y="161"/>
                  <a:pt x="156" y="160"/>
                </a:cubicBezTo>
                <a:cubicBezTo>
                  <a:pt x="158" y="159"/>
                  <a:pt x="158" y="158"/>
                  <a:pt x="160" y="158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2" y="159"/>
                  <a:pt x="165" y="159"/>
                  <a:pt x="167" y="159"/>
                </a:cubicBezTo>
                <a:cubicBezTo>
                  <a:pt x="166" y="160"/>
                  <a:pt x="166" y="161"/>
                  <a:pt x="165" y="161"/>
                </a:cubicBezTo>
                <a:cubicBezTo>
                  <a:pt x="166" y="161"/>
                  <a:pt x="167" y="161"/>
                  <a:pt x="168" y="161"/>
                </a:cubicBezTo>
                <a:cubicBezTo>
                  <a:pt x="167" y="162"/>
                  <a:pt x="166" y="162"/>
                  <a:pt x="166" y="162"/>
                </a:cubicBezTo>
                <a:cubicBezTo>
                  <a:pt x="169" y="163"/>
                  <a:pt x="176" y="162"/>
                  <a:pt x="179" y="163"/>
                </a:cubicBezTo>
                <a:cubicBezTo>
                  <a:pt x="180" y="159"/>
                  <a:pt x="180" y="159"/>
                  <a:pt x="180" y="159"/>
                </a:cubicBezTo>
                <a:cubicBezTo>
                  <a:pt x="185" y="159"/>
                  <a:pt x="180" y="161"/>
                  <a:pt x="184" y="162"/>
                </a:cubicBezTo>
                <a:cubicBezTo>
                  <a:pt x="186" y="161"/>
                  <a:pt x="190" y="161"/>
                  <a:pt x="190" y="160"/>
                </a:cubicBezTo>
                <a:cubicBezTo>
                  <a:pt x="193" y="159"/>
                  <a:pt x="195" y="158"/>
                  <a:pt x="197" y="159"/>
                </a:cubicBezTo>
                <a:cubicBezTo>
                  <a:pt x="198" y="160"/>
                  <a:pt x="193" y="161"/>
                  <a:pt x="192" y="162"/>
                </a:cubicBezTo>
                <a:cubicBezTo>
                  <a:pt x="193" y="163"/>
                  <a:pt x="194" y="163"/>
                  <a:pt x="195" y="163"/>
                </a:cubicBezTo>
                <a:cubicBezTo>
                  <a:pt x="201" y="164"/>
                  <a:pt x="201" y="161"/>
                  <a:pt x="206" y="161"/>
                </a:cubicBezTo>
                <a:cubicBezTo>
                  <a:pt x="207" y="162"/>
                  <a:pt x="208" y="162"/>
                  <a:pt x="208" y="163"/>
                </a:cubicBezTo>
                <a:cubicBezTo>
                  <a:pt x="210" y="161"/>
                  <a:pt x="213" y="164"/>
                  <a:pt x="215" y="162"/>
                </a:cubicBezTo>
                <a:cubicBezTo>
                  <a:pt x="213" y="161"/>
                  <a:pt x="214" y="160"/>
                  <a:pt x="214" y="160"/>
                </a:cubicBezTo>
                <a:cubicBezTo>
                  <a:pt x="213" y="157"/>
                  <a:pt x="218" y="159"/>
                  <a:pt x="219" y="159"/>
                </a:cubicBezTo>
                <a:cubicBezTo>
                  <a:pt x="222" y="161"/>
                  <a:pt x="215" y="160"/>
                  <a:pt x="217" y="162"/>
                </a:cubicBezTo>
                <a:cubicBezTo>
                  <a:pt x="218" y="162"/>
                  <a:pt x="219" y="162"/>
                  <a:pt x="220" y="162"/>
                </a:cubicBezTo>
                <a:cubicBezTo>
                  <a:pt x="219" y="163"/>
                  <a:pt x="219" y="163"/>
                  <a:pt x="219" y="163"/>
                </a:cubicBezTo>
                <a:cubicBezTo>
                  <a:pt x="225" y="165"/>
                  <a:pt x="226" y="161"/>
                  <a:pt x="231" y="161"/>
                </a:cubicBezTo>
                <a:cubicBezTo>
                  <a:pt x="231" y="161"/>
                  <a:pt x="231" y="160"/>
                  <a:pt x="232" y="160"/>
                </a:cubicBezTo>
                <a:cubicBezTo>
                  <a:pt x="234" y="160"/>
                  <a:pt x="233" y="161"/>
                  <a:pt x="234" y="161"/>
                </a:cubicBezTo>
                <a:cubicBezTo>
                  <a:pt x="235" y="161"/>
                  <a:pt x="235" y="161"/>
                  <a:pt x="235" y="161"/>
                </a:cubicBezTo>
                <a:cubicBezTo>
                  <a:pt x="235" y="160"/>
                  <a:pt x="239" y="160"/>
                  <a:pt x="240" y="160"/>
                </a:cubicBezTo>
                <a:cubicBezTo>
                  <a:pt x="245" y="158"/>
                  <a:pt x="249" y="161"/>
                  <a:pt x="253" y="159"/>
                </a:cubicBezTo>
                <a:cubicBezTo>
                  <a:pt x="254" y="159"/>
                  <a:pt x="255" y="159"/>
                  <a:pt x="254" y="160"/>
                </a:cubicBezTo>
                <a:cubicBezTo>
                  <a:pt x="253" y="161"/>
                  <a:pt x="251" y="162"/>
                  <a:pt x="248" y="162"/>
                </a:cubicBezTo>
                <a:cubicBezTo>
                  <a:pt x="247" y="162"/>
                  <a:pt x="246" y="161"/>
                  <a:pt x="246" y="161"/>
                </a:cubicBezTo>
                <a:cubicBezTo>
                  <a:pt x="245" y="160"/>
                  <a:pt x="242" y="160"/>
                  <a:pt x="241" y="161"/>
                </a:cubicBezTo>
                <a:cubicBezTo>
                  <a:pt x="236" y="160"/>
                  <a:pt x="235" y="163"/>
                  <a:pt x="232" y="163"/>
                </a:cubicBezTo>
                <a:cubicBezTo>
                  <a:pt x="232" y="163"/>
                  <a:pt x="232" y="163"/>
                  <a:pt x="232" y="163"/>
                </a:cubicBezTo>
                <a:cubicBezTo>
                  <a:pt x="241" y="160"/>
                  <a:pt x="248" y="166"/>
                  <a:pt x="256" y="163"/>
                </a:cubicBezTo>
                <a:cubicBezTo>
                  <a:pt x="256" y="162"/>
                  <a:pt x="256" y="162"/>
                  <a:pt x="256" y="162"/>
                </a:cubicBezTo>
                <a:cubicBezTo>
                  <a:pt x="257" y="162"/>
                  <a:pt x="258" y="162"/>
                  <a:pt x="259" y="162"/>
                </a:cubicBezTo>
                <a:cubicBezTo>
                  <a:pt x="262" y="160"/>
                  <a:pt x="258" y="159"/>
                  <a:pt x="260" y="157"/>
                </a:cubicBezTo>
                <a:cubicBezTo>
                  <a:pt x="261" y="157"/>
                  <a:pt x="263" y="157"/>
                  <a:pt x="263" y="157"/>
                </a:cubicBezTo>
                <a:cubicBezTo>
                  <a:pt x="264" y="158"/>
                  <a:pt x="263" y="158"/>
                  <a:pt x="262" y="159"/>
                </a:cubicBezTo>
                <a:cubicBezTo>
                  <a:pt x="265" y="160"/>
                  <a:pt x="265" y="160"/>
                  <a:pt x="265" y="160"/>
                </a:cubicBezTo>
                <a:cubicBezTo>
                  <a:pt x="265" y="161"/>
                  <a:pt x="266" y="162"/>
                  <a:pt x="264" y="162"/>
                </a:cubicBezTo>
                <a:cubicBezTo>
                  <a:pt x="263" y="162"/>
                  <a:pt x="263" y="162"/>
                  <a:pt x="262" y="162"/>
                </a:cubicBezTo>
                <a:cubicBezTo>
                  <a:pt x="262" y="163"/>
                  <a:pt x="262" y="163"/>
                  <a:pt x="262" y="163"/>
                </a:cubicBezTo>
                <a:cubicBezTo>
                  <a:pt x="263" y="163"/>
                  <a:pt x="264" y="164"/>
                  <a:pt x="265" y="164"/>
                </a:cubicBezTo>
                <a:cubicBezTo>
                  <a:pt x="265" y="163"/>
                  <a:pt x="265" y="163"/>
                  <a:pt x="265" y="163"/>
                </a:cubicBezTo>
                <a:cubicBezTo>
                  <a:pt x="267" y="164"/>
                  <a:pt x="267" y="164"/>
                  <a:pt x="267" y="164"/>
                </a:cubicBezTo>
                <a:cubicBezTo>
                  <a:pt x="268" y="163"/>
                  <a:pt x="270" y="162"/>
                  <a:pt x="269" y="161"/>
                </a:cubicBezTo>
                <a:cubicBezTo>
                  <a:pt x="270" y="159"/>
                  <a:pt x="272" y="160"/>
                  <a:pt x="274" y="160"/>
                </a:cubicBezTo>
                <a:cubicBezTo>
                  <a:pt x="274" y="161"/>
                  <a:pt x="273" y="161"/>
                  <a:pt x="272" y="162"/>
                </a:cubicBezTo>
                <a:cubicBezTo>
                  <a:pt x="272" y="162"/>
                  <a:pt x="272" y="163"/>
                  <a:pt x="273" y="164"/>
                </a:cubicBezTo>
                <a:cubicBezTo>
                  <a:pt x="275" y="164"/>
                  <a:pt x="274" y="162"/>
                  <a:pt x="276" y="162"/>
                </a:cubicBezTo>
                <a:cubicBezTo>
                  <a:pt x="278" y="162"/>
                  <a:pt x="276" y="163"/>
                  <a:pt x="276" y="163"/>
                </a:cubicBezTo>
                <a:cubicBezTo>
                  <a:pt x="278" y="163"/>
                  <a:pt x="280" y="162"/>
                  <a:pt x="282" y="163"/>
                </a:cubicBezTo>
                <a:cubicBezTo>
                  <a:pt x="285" y="162"/>
                  <a:pt x="285" y="162"/>
                  <a:pt x="285" y="162"/>
                </a:cubicBezTo>
                <a:cubicBezTo>
                  <a:pt x="284" y="161"/>
                  <a:pt x="283" y="161"/>
                  <a:pt x="284" y="161"/>
                </a:cubicBezTo>
                <a:cubicBezTo>
                  <a:pt x="284" y="160"/>
                  <a:pt x="284" y="160"/>
                  <a:pt x="285" y="160"/>
                </a:cubicBezTo>
                <a:cubicBezTo>
                  <a:pt x="285" y="160"/>
                  <a:pt x="284" y="159"/>
                  <a:pt x="284" y="159"/>
                </a:cubicBezTo>
                <a:cubicBezTo>
                  <a:pt x="286" y="157"/>
                  <a:pt x="289" y="159"/>
                  <a:pt x="291" y="159"/>
                </a:cubicBezTo>
                <a:cubicBezTo>
                  <a:pt x="288" y="160"/>
                  <a:pt x="288" y="160"/>
                  <a:pt x="288" y="160"/>
                </a:cubicBezTo>
                <a:cubicBezTo>
                  <a:pt x="289" y="161"/>
                  <a:pt x="289" y="161"/>
                  <a:pt x="289" y="161"/>
                </a:cubicBezTo>
                <a:cubicBezTo>
                  <a:pt x="286" y="162"/>
                  <a:pt x="286" y="162"/>
                  <a:pt x="286" y="162"/>
                </a:cubicBezTo>
                <a:cubicBezTo>
                  <a:pt x="287" y="163"/>
                  <a:pt x="289" y="162"/>
                  <a:pt x="291" y="162"/>
                </a:cubicBezTo>
                <a:cubicBezTo>
                  <a:pt x="291" y="162"/>
                  <a:pt x="291" y="162"/>
                  <a:pt x="291" y="162"/>
                </a:cubicBezTo>
                <a:cubicBezTo>
                  <a:pt x="292" y="161"/>
                  <a:pt x="294" y="161"/>
                  <a:pt x="295" y="162"/>
                </a:cubicBezTo>
                <a:cubicBezTo>
                  <a:pt x="296" y="162"/>
                  <a:pt x="291" y="163"/>
                  <a:pt x="294" y="162"/>
                </a:cubicBezTo>
                <a:cubicBezTo>
                  <a:pt x="296" y="163"/>
                  <a:pt x="296" y="161"/>
                  <a:pt x="298" y="161"/>
                </a:cubicBezTo>
                <a:cubicBezTo>
                  <a:pt x="299" y="161"/>
                  <a:pt x="298" y="161"/>
                  <a:pt x="298" y="162"/>
                </a:cubicBezTo>
                <a:cubicBezTo>
                  <a:pt x="300" y="162"/>
                  <a:pt x="300" y="162"/>
                  <a:pt x="300" y="162"/>
                </a:cubicBezTo>
                <a:cubicBezTo>
                  <a:pt x="304" y="162"/>
                  <a:pt x="300" y="163"/>
                  <a:pt x="301" y="164"/>
                </a:cubicBezTo>
                <a:cubicBezTo>
                  <a:pt x="304" y="164"/>
                  <a:pt x="304" y="163"/>
                  <a:pt x="306" y="162"/>
                </a:cubicBezTo>
                <a:cubicBezTo>
                  <a:pt x="307" y="162"/>
                  <a:pt x="307" y="163"/>
                  <a:pt x="308" y="163"/>
                </a:cubicBezTo>
                <a:cubicBezTo>
                  <a:pt x="309" y="162"/>
                  <a:pt x="312" y="163"/>
                  <a:pt x="313" y="163"/>
                </a:cubicBezTo>
                <a:cubicBezTo>
                  <a:pt x="313" y="162"/>
                  <a:pt x="313" y="162"/>
                  <a:pt x="313" y="162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9" y="161"/>
                  <a:pt x="313" y="161"/>
                  <a:pt x="315" y="161"/>
                </a:cubicBezTo>
                <a:cubicBezTo>
                  <a:pt x="318" y="162"/>
                  <a:pt x="316" y="162"/>
                  <a:pt x="317" y="163"/>
                </a:cubicBezTo>
                <a:cubicBezTo>
                  <a:pt x="318" y="163"/>
                  <a:pt x="318" y="163"/>
                  <a:pt x="319" y="163"/>
                </a:cubicBezTo>
                <a:cubicBezTo>
                  <a:pt x="320" y="163"/>
                  <a:pt x="320" y="163"/>
                  <a:pt x="320" y="163"/>
                </a:cubicBezTo>
                <a:cubicBezTo>
                  <a:pt x="321" y="162"/>
                  <a:pt x="325" y="161"/>
                  <a:pt x="326" y="160"/>
                </a:cubicBezTo>
                <a:cubicBezTo>
                  <a:pt x="326" y="160"/>
                  <a:pt x="325" y="160"/>
                  <a:pt x="325" y="160"/>
                </a:cubicBezTo>
                <a:cubicBezTo>
                  <a:pt x="328" y="160"/>
                  <a:pt x="330" y="159"/>
                  <a:pt x="333" y="160"/>
                </a:cubicBezTo>
                <a:cubicBezTo>
                  <a:pt x="333" y="160"/>
                  <a:pt x="333" y="160"/>
                  <a:pt x="333" y="160"/>
                </a:cubicBezTo>
                <a:cubicBezTo>
                  <a:pt x="330" y="161"/>
                  <a:pt x="333" y="163"/>
                  <a:pt x="330" y="163"/>
                </a:cubicBezTo>
                <a:cubicBezTo>
                  <a:pt x="328" y="162"/>
                  <a:pt x="328" y="162"/>
                  <a:pt x="328" y="162"/>
                </a:cubicBezTo>
                <a:cubicBezTo>
                  <a:pt x="327" y="162"/>
                  <a:pt x="327" y="163"/>
                  <a:pt x="326" y="163"/>
                </a:cubicBezTo>
                <a:cubicBezTo>
                  <a:pt x="324" y="162"/>
                  <a:pt x="324" y="162"/>
                  <a:pt x="324" y="162"/>
                </a:cubicBezTo>
                <a:cubicBezTo>
                  <a:pt x="323" y="163"/>
                  <a:pt x="323" y="163"/>
                  <a:pt x="323" y="163"/>
                </a:cubicBezTo>
                <a:cubicBezTo>
                  <a:pt x="323" y="163"/>
                  <a:pt x="323" y="164"/>
                  <a:pt x="324" y="164"/>
                </a:cubicBezTo>
                <a:cubicBezTo>
                  <a:pt x="329" y="163"/>
                  <a:pt x="329" y="163"/>
                  <a:pt x="329" y="163"/>
                </a:cubicBezTo>
                <a:cubicBezTo>
                  <a:pt x="331" y="164"/>
                  <a:pt x="331" y="164"/>
                  <a:pt x="331" y="164"/>
                </a:cubicBezTo>
                <a:cubicBezTo>
                  <a:pt x="333" y="163"/>
                  <a:pt x="339" y="163"/>
                  <a:pt x="339" y="163"/>
                </a:cubicBezTo>
                <a:cubicBezTo>
                  <a:pt x="337" y="162"/>
                  <a:pt x="337" y="162"/>
                  <a:pt x="337" y="162"/>
                </a:cubicBezTo>
                <a:cubicBezTo>
                  <a:pt x="340" y="161"/>
                  <a:pt x="340" y="161"/>
                  <a:pt x="340" y="161"/>
                </a:cubicBezTo>
                <a:cubicBezTo>
                  <a:pt x="342" y="161"/>
                  <a:pt x="345" y="161"/>
                  <a:pt x="346" y="162"/>
                </a:cubicBezTo>
                <a:cubicBezTo>
                  <a:pt x="345" y="163"/>
                  <a:pt x="342" y="162"/>
                  <a:pt x="342" y="163"/>
                </a:cubicBezTo>
                <a:cubicBezTo>
                  <a:pt x="343" y="164"/>
                  <a:pt x="343" y="164"/>
                  <a:pt x="343" y="164"/>
                </a:cubicBezTo>
                <a:cubicBezTo>
                  <a:pt x="345" y="164"/>
                  <a:pt x="347" y="163"/>
                  <a:pt x="348" y="162"/>
                </a:cubicBezTo>
                <a:cubicBezTo>
                  <a:pt x="347" y="162"/>
                  <a:pt x="347" y="162"/>
                  <a:pt x="347" y="162"/>
                </a:cubicBezTo>
                <a:cubicBezTo>
                  <a:pt x="349" y="163"/>
                  <a:pt x="351" y="161"/>
                  <a:pt x="354" y="161"/>
                </a:cubicBezTo>
                <a:cubicBezTo>
                  <a:pt x="356" y="163"/>
                  <a:pt x="350" y="162"/>
                  <a:pt x="350" y="164"/>
                </a:cubicBezTo>
                <a:cubicBezTo>
                  <a:pt x="354" y="164"/>
                  <a:pt x="356" y="162"/>
                  <a:pt x="359" y="162"/>
                </a:cubicBezTo>
                <a:cubicBezTo>
                  <a:pt x="362" y="162"/>
                  <a:pt x="366" y="161"/>
                  <a:pt x="369" y="162"/>
                </a:cubicBezTo>
                <a:cubicBezTo>
                  <a:pt x="368" y="162"/>
                  <a:pt x="367" y="163"/>
                  <a:pt x="367" y="163"/>
                </a:cubicBezTo>
                <a:cubicBezTo>
                  <a:pt x="370" y="164"/>
                  <a:pt x="369" y="162"/>
                  <a:pt x="370" y="162"/>
                </a:cubicBezTo>
                <a:cubicBezTo>
                  <a:pt x="369" y="161"/>
                  <a:pt x="369" y="161"/>
                  <a:pt x="369" y="161"/>
                </a:cubicBezTo>
                <a:cubicBezTo>
                  <a:pt x="369" y="161"/>
                  <a:pt x="370" y="160"/>
                  <a:pt x="371" y="160"/>
                </a:cubicBezTo>
                <a:cubicBezTo>
                  <a:pt x="376" y="160"/>
                  <a:pt x="371" y="158"/>
                  <a:pt x="374" y="157"/>
                </a:cubicBezTo>
                <a:cubicBezTo>
                  <a:pt x="379" y="158"/>
                  <a:pt x="374" y="160"/>
                  <a:pt x="376" y="160"/>
                </a:cubicBezTo>
                <a:cubicBezTo>
                  <a:pt x="377" y="160"/>
                  <a:pt x="379" y="160"/>
                  <a:pt x="380" y="159"/>
                </a:cubicBezTo>
                <a:cubicBezTo>
                  <a:pt x="379" y="159"/>
                  <a:pt x="378" y="159"/>
                  <a:pt x="378" y="158"/>
                </a:cubicBezTo>
                <a:cubicBezTo>
                  <a:pt x="379" y="157"/>
                  <a:pt x="380" y="158"/>
                  <a:pt x="381" y="159"/>
                </a:cubicBezTo>
                <a:cubicBezTo>
                  <a:pt x="382" y="159"/>
                  <a:pt x="381" y="159"/>
                  <a:pt x="380" y="160"/>
                </a:cubicBezTo>
                <a:cubicBezTo>
                  <a:pt x="381" y="160"/>
                  <a:pt x="381" y="160"/>
                  <a:pt x="381" y="160"/>
                </a:cubicBezTo>
                <a:cubicBezTo>
                  <a:pt x="382" y="160"/>
                  <a:pt x="382" y="160"/>
                  <a:pt x="383" y="159"/>
                </a:cubicBezTo>
                <a:cubicBezTo>
                  <a:pt x="384" y="161"/>
                  <a:pt x="384" y="161"/>
                  <a:pt x="384" y="161"/>
                </a:cubicBezTo>
                <a:cubicBezTo>
                  <a:pt x="385" y="160"/>
                  <a:pt x="386" y="159"/>
                  <a:pt x="384" y="159"/>
                </a:cubicBezTo>
                <a:cubicBezTo>
                  <a:pt x="383" y="159"/>
                  <a:pt x="383" y="159"/>
                  <a:pt x="383" y="159"/>
                </a:cubicBezTo>
                <a:cubicBezTo>
                  <a:pt x="381" y="157"/>
                  <a:pt x="385" y="156"/>
                  <a:pt x="383" y="155"/>
                </a:cubicBezTo>
                <a:cubicBezTo>
                  <a:pt x="384" y="154"/>
                  <a:pt x="385" y="153"/>
                  <a:pt x="387" y="153"/>
                </a:cubicBezTo>
                <a:cubicBezTo>
                  <a:pt x="390" y="153"/>
                  <a:pt x="389" y="155"/>
                  <a:pt x="389" y="155"/>
                </a:cubicBezTo>
                <a:cubicBezTo>
                  <a:pt x="388" y="155"/>
                  <a:pt x="388" y="155"/>
                  <a:pt x="388" y="155"/>
                </a:cubicBezTo>
                <a:cubicBezTo>
                  <a:pt x="387" y="155"/>
                  <a:pt x="387" y="155"/>
                  <a:pt x="387" y="154"/>
                </a:cubicBezTo>
                <a:cubicBezTo>
                  <a:pt x="386" y="154"/>
                  <a:pt x="386" y="154"/>
                  <a:pt x="386" y="154"/>
                </a:cubicBezTo>
                <a:cubicBezTo>
                  <a:pt x="386" y="155"/>
                  <a:pt x="386" y="155"/>
                  <a:pt x="386" y="155"/>
                </a:cubicBezTo>
                <a:cubicBezTo>
                  <a:pt x="387" y="156"/>
                  <a:pt x="390" y="155"/>
                  <a:pt x="391" y="156"/>
                </a:cubicBezTo>
                <a:cubicBezTo>
                  <a:pt x="390" y="156"/>
                  <a:pt x="390" y="156"/>
                  <a:pt x="390" y="156"/>
                </a:cubicBezTo>
                <a:cubicBezTo>
                  <a:pt x="391" y="157"/>
                  <a:pt x="392" y="157"/>
                  <a:pt x="392" y="157"/>
                </a:cubicBezTo>
                <a:cubicBezTo>
                  <a:pt x="389" y="158"/>
                  <a:pt x="389" y="158"/>
                  <a:pt x="389" y="158"/>
                </a:cubicBezTo>
                <a:cubicBezTo>
                  <a:pt x="389" y="157"/>
                  <a:pt x="389" y="155"/>
                  <a:pt x="385" y="156"/>
                </a:cubicBezTo>
                <a:cubicBezTo>
                  <a:pt x="387" y="157"/>
                  <a:pt x="387" y="157"/>
                  <a:pt x="387" y="157"/>
                </a:cubicBezTo>
                <a:cubicBezTo>
                  <a:pt x="385" y="158"/>
                  <a:pt x="385" y="158"/>
                  <a:pt x="385" y="158"/>
                </a:cubicBezTo>
                <a:cubicBezTo>
                  <a:pt x="386" y="159"/>
                  <a:pt x="387" y="158"/>
                  <a:pt x="389" y="158"/>
                </a:cubicBezTo>
                <a:cubicBezTo>
                  <a:pt x="390" y="158"/>
                  <a:pt x="392" y="159"/>
                  <a:pt x="391" y="160"/>
                </a:cubicBezTo>
                <a:cubicBezTo>
                  <a:pt x="387" y="159"/>
                  <a:pt x="387" y="159"/>
                  <a:pt x="387" y="159"/>
                </a:cubicBezTo>
                <a:cubicBezTo>
                  <a:pt x="387" y="160"/>
                  <a:pt x="387" y="160"/>
                  <a:pt x="387" y="160"/>
                </a:cubicBezTo>
                <a:cubicBezTo>
                  <a:pt x="388" y="160"/>
                  <a:pt x="388" y="160"/>
                  <a:pt x="389" y="160"/>
                </a:cubicBezTo>
                <a:cubicBezTo>
                  <a:pt x="389" y="161"/>
                  <a:pt x="389" y="161"/>
                  <a:pt x="389" y="161"/>
                </a:cubicBezTo>
                <a:cubicBezTo>
                  <a:pt x="390" y="160"/>
                  <a:pt x="396" y="160"/>
                  <a:pt x="396" y="159"/>
                </a:cubicBezTo>
                <a:cubicBezTo>
                  <a:pt x="397" y="159"/>
                  <a:pt x="398" y="159"/>
                  <a:pt x="399" y="160"/>
                </a:cubicBezTo>
                <a:cubicBezTo>
                  <a:pt x="398" y="160"/>
                  <a:pt x="398" y="160"/>
                  <a:pt x="398" y="160"/>
                </a:cubicBezTo>
                <a:cubicBezTo>
                  <a:pt x="400" y="160"/>
                  <a:pt x="400" y="160"/>
                  <a:pt x="400" y="160"/>
                </a:cubicBezTo>
                <a:cubicBezTo>
                  <a:pt x="400" y="160"/>
                  <a:pt x="400" y="160"/>
                  <a:pt x="400" y="160"/>
                </a:cubicBezTo>
                <a:cubicBezTo>
                  <a:pt x="399" y="160"/>
                  <a:pt x="399" y="160"/>
                  <a:pt x="398" y="159"/>
                </a:cubicBezTo>
                <a:cubicBezTo>
                  <a:pt x="399" y="159"/>
                  <a:pt x="400" y="159"/>
                  <a:pt x="401" y="159"/>
                </a:cubicBezTo>
                <a:cubicBezTo>
                  <a:pt x="399" y="158"/>
                  <a:pt x="401" y="157"/>
                  <a:pt x="402" y="156"/>
                </a:cubicBezTo>
                <a:cubicBezTo>
                  <a:pt x="401" y="156"/>
                  <a:pt x="400" y="156"/>
                  <a:pt x="400" y="156"/>
                </a:cubicBezTo>
                <a:cubicBezTo>
                  <a:pt x="398" y="156"/>
                  <a:pt x="398" y="156"/>
                  <a:pt x="398" y="156"/>
                </a:cubicBezTo>
                <a:cubicBezTo>
                  <a:pt x="399" y="157"/>
                  <a:pt x="399" y="157"/>
                  <a:pt x="399" y="157"/>
                </a:cubicBezTo>
                <a:cubicBezTo>
                  <a:pt x="399" y="157"/>
                  <a:pt x="399" y="158"/>
                  <a:pt x="398" y="158"/>
                </a:cubicBezTo>
                <a:cubicBezTo>
                  <a:pt x="397" y="159"/>
                  <a:pt x="396" y="158"/>
                  <a:pt x="394" y="157"/>
                </a:cubicBezTo>
                <a:cubicBezTo>
                  <a:pt x="394" y="156"/>
                  <a:pt x="395" y="155"/>
                  <a:pt x="395" y="154"/>
                </a:cubicBezTo>
                <a:cubicBezTo>
                  <a:pt x="392" y="155"/>
                  <a:pt x="392" y="155"/>
                  <a:pt x="392" y="155"/>
                </a:cubicBezTo>
                <a:cubicBezTo>
                  <a:pt x="391" y="155"/>
                  <a:pt x="390" y="154"/>
                  <a:pt x="391" y="154"/>
                </a:cubicBezTo>
                <a:cubicBezTo>
                  <a:pt x="393" y="154"/>
                  <a:pt x="395" y="154"/>
                  <a:pt x="396" y="153"/>
                </a:cubicBezTo>
                <a:cubicBezTo>
                  <a:pt x="397" y="155"/>
                  <a:pt x="402" y="152"/>
                  <a:pt x="401" y="153"/>
                </a:cubicBezTo>
                <a:cubicBezTo>
                  <a:pt x="402" y="153"/>
                  <a:pt x="402" y="153"/>
                  <a:pt x="402" y="153"/>
                </a:cubicBezTo>
                <a:cubicBezTo>
                  <a:pt x="402" y="153"/>
                  <a:pt x="402" y="153"/>
                  <a:pt x="402" y="153"/>
                </a:cubicBezTo>
                <a:cubicBezTo>
                  <a:pt x="401" y="153"/>
                  <a:pt x="401" y="153"/>
                  <a:pt x="401" y="153"/>
                </a:cubicBezTo>
                <a:cubicBezTo>
                  <a:pt x="400" y="153"/>
                  <a:pt x="398" y="153"/>
                  <a:pt x="398" y="153"/>
                </a:cubicBezTo>
                <a:cubicBezTo>
                  <a:pt x="401" y="153"/>
                  <a:pt x="402" y="151"/>
                  <a:pt x="403" y="150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10" y="152"/>
                  <a:pt x="410" y="150"/>
                  <a:pt x="409" y="149"/>
                </a:cubicBezTo>
                <a:cubicBezTo>
                  <a:pt x="408" y="150"/>
                  <a:pt x="408" y="150"/>
                  <a:pt x="408" y="150"/>
                </a:cubicBezTo>
                <a:cubicBezTo>
                  <a:pt x="405" y="151"/>
                  <a:pt x="403" y="149"/>
                  <a:pt x="402" y="148"/>
                </a:cubicBezTo>
                <a:cubicBezTo>
                  <a:pt x="403" y="147"/>
                  <a:pt x="406" y="146"/>
                  <a:pt x="406" y="145"/>
                </a:cubicBezTo>
                <a:cubicBezTo>
                  <a:pt x="407" y="145"/>
                  <a:pt x="407" y="145"/>
                  <a:pt x="408" y="145"/>
                </a:cubicBezTo>
                <a:cubicBezTo>
                  <a:pt x="408" y="144"/>
                  <a:pt x="408" y="143"/>
                  <a:pt x="409" y="143"/>
                </a:cubicBezTo>
                <a:cubicBezTo>
                  <a:pt x="410" y="144"/>
                  <a:pt x="412" y="146"/>
                  <a:pt x="407" y="146"/>
                </a:cubicBezTo>
                <a:cubicBezTo>
                  <a:pt x="411" y="147"/>
                  <a:pt x="406" y="148"/>
                  <a:pt x="407" y="148"/>
                </a:cubicBezTo>
                <a:cubicBezTo>
                  <a:pt x="414" y="150"/>
                  <a:pt x="409" y="145"/>
                  <a:pt x="413" y="145"/>
                </a:cubicBezTo>
                <a:cubicBezTo>
                  <a:pt x="411" y="145"/>
                  <a:pt x="409" y="144"/>
                  <a:pt x="409" y="143"/>
                </a:cubicBezTo>
                <a:cubicBezTo>
                  <a:pt x="412" y="143"/>
                  <a:pt x="409" y="141"/>
                  <a:pt x="407" y="141"/>
                </a:cubicBezTo>
                <a:cubicBezTo>
                  <a:pt x="406" y="141"/>
                  <a:pt x="406" y="143"/>
                  <a:pt x="404" y="142"/>
                </a:cubicBezTo>
                <a:cubicBezTo>
                  <a:pt x="401" y="142"/>
                  <a:pt x="403" y="141"/>
                  <a:pt x="402" y="140"/>
                </a:cubicBezTo>
                <a:cubicBezTo>
                  <a:pt x="409" y="140"/>
                  <a:pt x="409" y="140"/>
                  <a:pt x="409" y="140"/>
                </a:cubicBezTo>
                <a:cubicBezTo>
                  <a:pt x="409" y="139"/>
                  <a:pt x="408" y="138"/>
                  <a:pt x="407" y="138"/>
                </a:cubicBezTo>
                <a:cubicBezTo>
                  <a:pt x="409" y="138"/>
                  <a:pt x="410" y="137"/>
                  <a:pt x="411" y="137"/>
                </a:cubicBezTo>
                <a:cubicBezTo>
                  <a:pt x="412" y="137"/>
                  <a:pt x="411" y="137"/>
                  <a:pt x="411" y="138"/>
                </a:cubicBezTo>
                <a:cubicBezTo>
                  <a:pt x="414" y="138"/>
                  <a:pt x="411" y="137"/>
                  <a:pt x="413" y="137"/>
                </a:cubicBezTo>
                <a:cubicBezTo>
                  <a:pt x="414" y="137"/>
                  <a:pt x="416" y="137"/>
                  <a:pt x="416" y="138"/>
                </a:cubicBezTo>
                <a:cubicBezTo>
                  <a:pt x="417" y="137"/>
                  <a:pt x="417" y="137"/>
                  <a:pt x="417" y="137"/>
                </a:cubicBezTo>
                <a:cubicBezTo>
                  <a:pt x="417" y="137"/>
                  <a:pt x="416" y="136"/>
                  <a:pt x="415" y="136"/>
                </a:cubicBezTo>
                <a:cubicBezTo>
                  <a:pt x="414" y="137"/>
                  <a:pt x="412" y="136"/>
                  <a:pt x="410" y="136"/>
                </a:cubicBezTo>
                <a:cubicBezTo>
                  <a:pt x="410" y="135"/>
                  <a:pt x="412" y="135"/>
                  <a:pt x="412" y="134"/>
                </a:cubicBezTo>
                <a:cubicBezTo>
                  <a:pt x="410" y="135"/>
                  <a:pt x="408" y="137"/>
                  <a:pt x="406" y="135"/>
                </a:cubicBezTo>
                <a:cubicBezTo>
                  <a:pt x="409" y="134"/>
                  <a:pt x="412" y="133"/>
                  <a:pt x="415" y="133"/>
                </a:cubicBezTo>
                <a:cubicBezTo>
                  <a:pt x="414" y="133"/>
                  <a:pt x="414" y="134"/>
                  <a:pt x="414" y="134"/>
                </a:cubicBezTo>
                <a:cubicBezTo>
                  <a:pt x="415" y="134"/>
                  <a:pt x="415" y="134"/>
                  <a:pt x="415" y="134"/>
                </a:cubicBezTo>
                <a:cubicBezTo>
                  <a:pt x="415" y="132"/>
                  <a:pt x="415" y="132"/>
                  <a:pt x="415" y="132"/>
                </a:cubicBezTo>
                <a:cubicBezTo>
                  <a:pt x="413" y="133"/>
                  <a:pt x="408" y="131"/>
                  <a:pt x="407" y="133"/>
                </a:cubicBezTo>
                <a:cubicBezTo>
                  <a:pt x="406" y="133"/>
                  <a:pt x="407" y="132"/>
                  <a:pt x="406" y="132"/>
                </a:cubicBezTo>
                <a:cubicBezTo>
                  <a:pt x="408" y="131"/>
                  <a:pt x="411" y="130"/>
                  <a:pt x="413" y="131"/>
                </a:cubicBezTo>
                <a:cubicBezTo>
                  <a:pt x="413" y="132"/>
                  <a:pt x="413" y="132"/>
                  <a:pt x="413" y="132"/>
                </a:cubicBezTo>
                <a:cubicBezTo>
                  <a:pt x="417" y="131"/>
                  <a:pt x="423" y="131"/>
                  <a:pt x="427" y="131"/>
                </a:cubicBezTo>
                <a:cubicBezTo>
                  <a:pt x="427" y="130"/>
                  <a:pt x="427" y="130"/>
                  <a:pt x="427" y="130"/>
                </a:cubicBezTo>
                <a:cubicBezTo>
                  <a:pt x="421" y="129"/>
                  <a:pt x="414" y="130"/>
                  <a:pt x="407" y="129"/>
                </a:cubicBezTo>
                <a:cubicBezTo>
                  <a:pt x="410" y="128"/>
                  <a:pt x="410" y="128"/>
                  <a:pt x="410" y="128"/>
                </a:cubicBezTo>
                <a:cubicBezTo>
                  <a:pt x="412" y="129"/>
                  <a:pt x="412" y="129"/>
                  <a:pt x="412" y="129"/>
                </a:cubicBezTo>
                <a:cubicBezTo>
                  <a:pt x="415" y="128"/>
                  <a:pt x="413" y="126"/>
                  <a:pt x="416" y="127"/>
                </a:cubicBezTo>
                <a:cubicBezTo>
                  <a:pt x="416" y="129"/>
                  <a:pt x="416" y="129"/>
                  <a:pt x="416" y="129"/>
                </a:cubicBezTo>
                <a:cubicBezTo>
                  <a:pt x="419" y="127"/>
                  <a:pt x="423" y="129"/>
                  <a:pt x="426" y="128"/>
                </a:cubicBezTo>
                <a:cubicBezTo>
                  <a:pt x="426" y="128"/>
                  <a:pt x="426" y="128"/>
                  <a:pt x="426" y="128"/>
                </a:cubicBezTo>
                <a:cubicBezTo>
                  <a:pt x="425" y="126"/>
                  <a:pt x="421" y="126"/>
                  <a:pt x="420" y="127"/>
                </a:cubicBezTo>
                <a:cubicBezTo>
                  <a:pt x="420" y="127"/>
                  <a:pt x="421" y="127"/>
                  <a:pt x="421" y="127"/>
                </a:cubicBezTo>
                <a:cubicBezTo>
                  <a:pt x="418" y="128"/>
                  <a:pt x="417" y="126"/>
                  <a:pt x="414" y="126"/>
                </a:cubicBezTo>
                <a:cubicBezTo>
                  <a:pt x="418" y="125"/>
                  <a:pt x="423" y="125"/>
                  <a:pt x="428" y="126"/>
                </a:cubicBezTo>
                <a:cubicBezTo>
                  <a:pt x="431" y="125"/>
                  <a:pt x="431" y="125"/>
                  <a:pt x="431" y="125"/>
                </a:cubicBezTo>
                <a:cubicBezTo>
                  <a:pt x="433" y="126"/>
                  <a:pt x="433" y="126"/>
                  <a:pt x="433" y="126"/>
                </a:cubicBezTo>
                <a:cubicBezTo>
                  <a:pt x="433" y="125"/>
                  <a:pt x="433" y="125"/>
                  <a:pt x="433" y="125"/>
                </a:cubicBezTo>
                <a:cubicBezTo>
                  <a:pt x="433" y="125"/>
                  <a:pt x="434" y="125"/>
                  <a:pt x="435" y="125"/>
                </a:cubicBezTo>
                <a:cubicBezTo>
                  <a:pt x="436" y="125"/>
                  <a:pt x="437" y="125"/>
                  <a:pt x="437" y="126"/>
                </a:cubicBezTo>
                <a:cubicBezTo>
                  <a:pt x="439" y="126"/>
                  <a:pt x="439" y="126"/>
                  <a:pt x="439" y="126"/>
                </a:cubicBezTo>
                <a:cubicBezTo>
                  <a:pt x="436" y="126"/>
                  <a:pt x="436" y="123"/>
                  <a:pt x="433" y="125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矩形 4">
            <a:extLst>
              <a:ext uri="{FF2B5EF4-FFF2-40B4-BE49-F238E27FC236}"/>
            </a:extLst>
          </p:cNvPr>
          <p:cNvSpPr/>
          <p:nvPr/>
        </p:nvSpPr>
        <p:spPr bwMode="auto">
          <a:xfrm>
            <a:off x="6324600" y="1963738"/>
            <a:ext cx="1889125" cy="44450"/>
          </a:xfrm>
          <a:prstGeom prst="rect">
            <a:avLst/>
          </a:prstGeom>
          <a:solidFill>
            <a:schemeClr val="tx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62468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257175"/>
            <a:ext cx="3262313" cy="213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9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16663" y="2100263"/>
            <a:ext cx="1890712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>
            <a:extLst>
              <a:ext uri="{FF2B5EF4-FFF2-40B4-BE49-F238E27FC236}"/>
            </a:extLst>
          </p:cNvPr>
          <p:cNvGrpSpPr/>
          <p:nvPr/>
        </p:nvGrpSpPr>
        <p:grpSpPr>
          <a:xfrm>
            <a:off x="3657624" y="-703970"/>
            <a:ext cx="6450160" cy="2961467"/>
            <a:chOff x="4104271" y="-694007"/>
            <a:chExt cx="6450160" cy="2961467"/>
          </a:xfrm>
          <a:blipFill dpi="0" rotWithShape="1">
            <a:blip r:embed="rId2"/>
            <a:srcRect/>
            <a:stretch>
              <a:fillRect/>
            </a:stretch>
          </a:blipFill>
        </p:grpSpPr>
        <p:sp>
          <p:nvSpPr>
            <p:cNvPr id="9" name="直角三角形 8">
              <a:extLst>
                <a:ext uri="{FF2B5EF4-FFF2-40B4-BE49-F238E27FC236}"/>
              </a:extLst>
            </p:cNvPr>
            <p:cNvSpPr/>
            <p:nvPr/>
          </p:nvSpPr>
          <p:spPr>
            <a:xfrm rot="18828163">
              <a:off x="4128372" y="-718108"/>
              <a:ext cx="1388014" cy="1436215"/>
            </a:xfrm>
            <a:prstGeom prst="rtTriangle">
              <a:avLst/>
            </a:prstGeom>
            <a:grpFill/>
            <a:ln w="9525">
              <a:noFill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/>
              </a:extLst>
            </p:cNvPr>
            <p:cNvSpPr/>
            <p:nvPr/>
          </p:nvSpPr>
          <p:spPr>
            <a:xfrm rot="2725468">
              <a:off x="6264342" y="-2048252"/>
              <a:ext cx="990574" cy="4096504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" name="矩形 10">
              <a:extLst>
                <a:ext uri="{FF2B5EF4-FFF2-40B4-BE49-F238E27FC236}"/>
              </a:extLst>
            </p:cNvPr>
            <p:cNvSpPr/>
            <p:nvPr/>
          </p:nvSpPr>
          <p:spPr>
            <a:xfrm rot="2725468">
              <a:off x="7142849" y="-1190447"/>
              <a:ext cx="990574" cy="4096504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矩形 11">
              <a:extLst>
                <a:ext uri="{FF2B5EF4-FFF2-40B4-BE49-F238E27FC236}"/>
              </a:extLst>
            </p:cNvPr>
            <p:cNvSpPr/>
            <p:nvPr/>
          </p:nvSpPr>
          <p:spPr>
            <a:xfrm rot="2725468">
              <a:off x="8010892" y="-276079"/>
              <a:ext cx="990574" cy="4096504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cxnSp>
        <p:nvCxnSpPr>
          <p:cNvPr id="17" name="直接连接符 16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>
            <a:off x="609600" y="2803525"/>
            <a:ext cx="2971800" cy="0"/>
          </a:xfrm>
          <a:prstGeom prst="line">
            <a:avLst/>
          </a:prstGeom>
          <a:ln w="25400" cap="rnd">
            <a:solidFill>
              <a:srgbClr val="8277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492" name="直接连接符 22"/>
          <p:cNvCxnSpPr>
            <a:cxnSpLocks noChangeShapeType="1"/>
          </p:cNvCxnSpPr>
          <p:nvPr/>
        </p:nvCxnSpPr>
        <p:spPr bwMode="auto">
          <a:xfrm flipV="1">
            <a:off x="8077200" y="4171950"/>
            <a:ext cx="609600" cy="609600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3493" name="直接连接符 23"/>
          <p:cNvCxnSpPr>
            <a:cxnSpLocks/>
          </p:cNvCxnSpPr>
          <p:nvPr/>
        </p:nvCxnSpPr>
        <p:spPr bwMode="auto">
          <a:xfrm flipV="1">
            <a:off x="8382000" y="4476750"/>
            <a:ext cx="304800" cy="304800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pic>
        <p:nvPicPr>
          <p:cNvPr id="6349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66688" y="1235075"/>
            <a:ext cx="8431213" cy="283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文本框 9"/>
          <p:cNvSpPr txBox="1">
            <a:spLocks noChangeArrowheads="1"/>
          </p:cNvSpPr>
          <p:nvPr/>
        </p:nvSpPr>
        <p:spPr bwMode="auto">
          <a:xfrm>
            <a:off x="4373563" y="1887538"/>
            <a:ext cx="42164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600" b="1">
                <a:solidFill>
                  <a:srgbClr val="C00000"/>
                </a:solidFill>
                <a:ea typeface="微软雅黑" pitchFamily="34" charset="-122"/>
              </a:rPr>
              <a:t>神经症：</a:t>
            </a:r>
            <a:r>
              <a:rPr lang="zh-CN" altLang="en-US" sz="1600">
                <a:solidFill>
                  <a:srgbClr val="515151"/>
                </a:solidFill>
                <a:ea typeface="微软雅黑" pitchFamily="34" charset="-122"/>
              </a:rPr>
              <a:t>一组精神障碍的总称。</a:t>
            </a:r>
            <a:endParaRPr lang="en-US" altLang="zh-CN" sz="1600">
              <a:solidFill>
                <a:srgbClr val="515151"/>
              </a:solidFill>
              <a:ea typeface="微软雅黑" pitchFamily="34" charset="-122"/>
            </a:endParaRP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600" b="1">
                <a:solidFill>
                  <a:srgbClr val="C00000"/>
                </a:solidFill>
                <a:ea typeface="微软雅黑" pitchFamily="34" charset="-122"/>
              </a:rPr>
              <a:t>共同特征：</a:t>
            </a:r>
            <a:r>
              <a:rPr lang="zh-CN" altLang="en-US" sz="1600">
                <a:solidFill>
                  <a:srgbClr val="515151"/>
                </a:solidFill>
                <a:ea typeface="微软雅黑" pitchFamily="34" charset="-122"/>
              </a:rPr>
              <a:t>其病常与心理社会因素有关；发病前有一定的素质和人格基础。</a:t>
            </a:r>
            <a:endParaRPr lang="en-US" altLang="zh-CN" sz="1600">
              <a:solidFill>
                <a:srgbClr val="515151"/>
              </a:solidFill>
              <a:ea typeface="微软雅黑" pitchFamily="34" charset="-122"/>
            </a:endParaRP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600" b="1">
                <a:solidFill>
                  <a:srgbClr val="C00000"/>
                </a:solidFill>
                <a:ea typeface="微软雅黑" pitchFamily="34" charset="-122"/>
              </a:rPr>
              <a:t>症状</a:t>
            </a:r>
            <a:r>
              <a:rPr lang="en-US" altLang="zh-CN" sz="1600" b="1">
                <a:solidFill>
                  <a:srgbClr val="C00000"/>
                </a:solidFill>
                <a:ea typeface="微软雅黑" pitchFamily="34" charset="-122"/>
              </a:rPr>
              <a:t>:</a:t>
            </a:r>
            <a:r>
              <a:rPr lang="zh-CN" altLang="en-US" sz="1600">
                <a:solidFill>
                  <a:srgbClr val="515151"/>
                </a:solidFill>
                <a:ea typeface="微软雅黑" pitchFamily="34" charset="-122"/>
              </a:rPr>
              <a:t>主要为脑功能失调症状、情绪症状、强迫症状、疑病症状、多种躯体不适感等。</a:t>
            </a:r>
            <a:endParaRPr lang="en-US" altLang="zh-CN" sz="1600">
              <a:solidFill>
                <a:srgbClr val="515151"/>
              </a:solidFill>
              <a:ea typeface="微软雅黑" pitchFamily="34" charset="-122"/>
            </a:endParaRP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600" b="1">
                <a:solidFill>
                  <a:srgbClr val="C00000"/>
                </a:solidFill>
                <a:ea typeface="微软雅黑" pitchFamily="34" charset="-122"/>
              </a:rPr>
              <a:t>类型：</a:t>
            </a:r>
            <a:r>
              <a:rPr lang="zh-CN" altLang="en-US" sz="1600">
                <a:solidFill>
                  <a:srgbClr val="515151"/>
                </a:solidFill>
                <a:ea typeface="微软雅黑" pitchFamily="34" charset="-122"/>
              </a:rPr>
              <a:t>焦虑症、强迫症、恐惧症、疑病症、神经衰弱等。</a:t>
            </a:r>
          </a:p>
        </p:txBody>
      </p:sp>
      <p:sp>
        <p:nvSpPr>
          <p:cNvPr id="64515" name="文本框 10"/>
          <p:cNvSpPr txBox="1">
            <a:spLocks noChangeArrowheads="1"/>
          </p:cNvSpPr>
          <p:nvPr/>
        </p:nvSpPr>
        <p:spPr bwMode="auto">
          <a:xfrm>
            <a:off x="3441700" y="1266825"/>
            <a:ext cx="2260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40B0FF"/>
                </a:solidFill>
                <a:ea typeface="微软雅黑" pitchFamily="34" charset="-122"/>
              </a:rPr>
              <a:t>一、神经症及其防治</a:t>
            </a:r>
          </a:p>
        </p:txBody>
      </p:sp>
      <p:pic>
        <p:nvPicPr>
          <p:cNvPr id="64516" name="图片 17"/>
          <p:cNvPicPr>
            <a:picLocks noChangeAspect="1"/>
          </p:cNvPicPr>
          <p:nvPr/>
        </p:nvPicPr>
        <p:blipFill>
          <a:blip r:embed="rId2"/>
          <a:srcRect l="14458" t="4311" r="15822" b="39124"/>
          <a:stretch>
            <a:fillRect/>
          </a:stretch>
        </p:blipFill>
        <p:spPr bwMode="auto">
          <a:xfrm>
            <a:off x="8281988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7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5863" y="217488"/>
            <a:ext cx="7072312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066892" y="2069281"/>
            <a:ext cx="3067030" cy="19010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AutoShape 5"/>
          <p:cNvSpPr/>
          <p:nvPr/>
        </p:nvSpPr>
        <p:spPr bwMode="auto">
          <a:xfrm>
            <a:off x="1849438" y="1831975"/>
            <a:ext cx="5835650" cy="3571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0" tIns="0" rIns="0" bIns="0"/>
          <a:lstStyle/>
          <a:p>
            <a:pPr algn="just" defTabSz="242570" eaLnBrk="0" fontAlgn="ctr" hangingPunct="0">
              <a:lnSpc>
                <a:spcPct val="120000"/>
              </a:lnSpc>
              <a:spcBef>
                <a:spcPts val="640"/>
              </a:spcBef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ea typeface="微软雅黑" panose="020B0503020204020204" pitchFamily="34" charset="-122"/>
              </a:rPr>
              <a:t>焦虑症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ea typeface="微软雅黑" panose="020B0503020204020204" pitchFamily="34" charset="-122"/>
              </a:rPr>
              <a:t>: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ea typeface="微软雅黑" panose="020B0503020204020204" pitchFamily="34" charset="-122"/>
                <a:sym typeface="+mn-ea"/>
              </a:rPr>
              <a:t>是以长时间出现持续的焦虑情绪或反复出现惊恐不安为主要特征的，同时伴有口干、出汗、心慌、多尿、肌肉紧张、轻微颤抖、坐卧不安等症状的一类心理障碍。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5539" name="组合 3"/>
          <p:cNvGrpSpPr>
            <a:grpSpLocks/>
          </p:cNvGrpSpPr>
          <p:nvPr/>
        </p:nvGrpSpPr>
        <p:grpSpPr bwMode="auto">
          <a:xfrm>
            <a:off x="1133475" y="3841750"/>
            <a:ext cx="398463" cy="398463"/>
            <a:chOff x="3743325" y="3762695"/>
            <a:chExt cx="399455" cy="399578"/>
          </a:xfrm>
        </p:grpSpPr>
        <p:sp>
          <p:nvSpPr>
            <p:cNvPr id="65552" name="AutoShape 12"/>
            <p:cNvSpPr>
              <a:spLocks noChangeArrowheads="1"/>
            </p:cNvSpPr>
            <p:nvPr/>
          </p:nvSpPr>
          <p:spPr bwMode="auto">
            <a:xfrm>
              <a:off x="3743325" y="3762695"/>
              <a:ext cx="399455" cy="399578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92D050"/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</p:spPr>
          <p:txBody>
            <a:bodyPr lIns="0" tIns="0" rIns="0" bIns="0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5553" name="AutoShape 13"/>
            <p:cNvSpPr>
              <a:spLocks noChangeArrowheads="1"/>
            </p:cNvSpPr>
            <p:nvPr/>
          </p:nvSpPr>
          <p:spPr bwMode="auto">
            <a:xfrm>
              <a:off x="3868341" y="3878816"/>
              <a:ext cx="156567" cy="156615"/>
            </a:xfrm>
            <a:custGeom>
              <a:avLst/>
              <a:gdLst>
                <a:gd name="T0" fmla="*/ 79502403 w 21600"/>
                <a:gd name="T1" fmla="*/ 79575154 h 21600"/>
                <a:gd name="T2" fmla="*/ 79502403 w 21600"/>
                <a:gd name="T3" fmla="*/ 79575154 h 21600"/>
                <a:gd name="T4" fmla="*/ 79502403 w 21600"/>
                <a:gd name="T5" fmla="*/ 79575154 h 21600"/>
                <a:gd name="T6" fmla="*/ 79502403 w 21600"/>
                <a:gd name="T7" fmla="*/ 79575154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7080" y="5513"/>
                  </a:moveTo>
                  <a:cubicBezTo>
                    <a:pt x="17129" y="6606"/>
                    <a:pt x="17242" y="7684"/>
                    <a:pt x="17416" y="8751"/>
                  </a:cubicBezTo>
                  <a:cubicBezTo>
                    <a:pt x="17593" y="9818"/>
                    <a:pt x="17852" y="10843"/>
                    <a:pt x="18196" y="11820"/>
                  </a:cubicBezTo>
                  <a:cubicBezTo>
                    <a:pt x="18539" y="12800"/>
                    <a:pt x="18988" y="13717"/>
                    <a:pt x="19540" y="14575"/>
                  </a:cubicBezTo>
                  <a:cubicBezTo>
                    <a:pt x="20094" y="15436"/>
                    <a:pt x="20779" y="16210"/>
                    <a:pt x="21599" y="16896"/>
                  </a:cubicBezTo>
                  <a:cubicBezTo>
                    <a:pt x="21564" y="17526"/>
                    <a:pt x="21335" y="18042"/>
                    <a:pt x="20910" y="18443"/>
                  </a:cubicBezTo>
                  <a:cubicBezTo>
                    <a:pt x="20486" y="18844"/>
                    <a:pt x="19994" y="19042"/>
                    <a:pt x="19437" y="19042"/>
                  </a:cubicBezTo>
                  <a:lnTo>
                    <a:pt x="13679" y="19042"/>
                  </a:lnTo>
                  <a:cubicBezTo>
                    <a:pt x="13530" y="19781"/>
                    <a:pt x="13194" y="20394"/>
                    <a:pt x="12666" y="20874"/>
                  </a:cubicBezTo>
                  <a:cubicBezTo>
                    <a:pt x="12137" y="21357"/>
                    <a:pt x="11519" y="21600"/>
                    <a:pt x="10816" y="21600"/>
                  </a:cubicBezTo>
                  <a:cubicBezTo>
                    <a:pt x="10113" y="21600"/>
                    <a:pt x="9493" y="21357"/>
                    <a:pt x="8957" y="20874"/>
                  </a:cubicBezTo>
                  <a:cubicBezTo>
                    <a:pt x="8420" y="20394"/>
                    <a:pt x="8074" y="19781"/>
                    <a:pt x="7920" y="19042"/>
                  </a:cubicBezTo>
                  <a:lnTo>
                    <a:pt x="2159" y="19042"/>
                  </a:lnTo>
                  <a:cubicBezTo>
                    <a:pt x="1603" y="19042"/>
                    <a:pt x="1113" y="18841"/>
                    <a:pt x="687" y="18438"/>
                  </a:cubicBezTo>
                  <a:cubicBezTo>
                    <a:pt x="261" y="18031"/>
                    <a:pt x="30" y="17514"/>
                    <a:pt x="0" y="16896"/>
                  </a:cubicBezTo>
                  <a:cubicBezTo>
                    <a:pt x="851" y="16193"/>
                    <a:pt x="1554" y="15414"/>
                    <a:pt x="2111" y="14564"/>
                  </a:cubicBezTo>
                  <a:cubicBezTo>
                    <a:pt x="2667" y="13712"/>
                    <a:pt x="3113" y="12805"/>
                    <a:pt x="3449" y="11848"/>
                  </a:cubicBezTo>
                  <a:cubicBezTo>
                    <a:pt x="3785" y="10888"/>
                    <a:pt x="4029" y="9878"/>
                    <a:pt x="4186" y="8819"/>
                  </a:cubicBezTo>
                  <a:cubicBezTo>
                    <a:pt x="4342" y="7760"/>
                    <a:pt x="4457" y="6679"/>
                    <a:pt x="4529" y="5570"/>
                  </a:cubicBezTo>
                  <a:cubicBezTo>
                    <a:pt x="4578" y="4810"/>
                    <a:pt x="4809" y="4096"/>
                    <a:pt x="5217" y="3418"/>
                  </a:cubicBezTo>
                  <a:cubicBezTo>
                    <a:pt x="5627" y="2744"/>
                    <a:pt x="6143" y="2154"/>
                    <a:pt x="6763" y="1648"/>
                  </a:cubicBezTo>
                  <a:cubicBezTo>
                    <a:pt x="7387" y="1146"/>
                    <a:pt x="8054" y="745"/>
                    <a:pt x="8767" y="448"/>
                  </a:cubicBezTo>
                  <a:cubicBezTo>
                    <a:pt x="9480" y="149"/>
                    <a:pt x="10162" y="0"/>
                    <a:pt x="10816" y="0"/>
                  </a:cubicBezTo>
                  <a:cubicBezTo>
                    <a:pt x="11422" y="0"/>
                    <a:pt x="12091" y="149"/>
                    <a:pt x="12817" y="448"/>
                  </a:cubicBezTo>
                  <a:cubicBezTo>
                    <a:pt x="13545" y="745"/>
                    <a:pt x="14225" y="1143"/>
                    <a:pt x="14851" y="1634"/>
                  </a:cubicBezTo>
                  <a:cubicBezTo>
                    <a:pt x="15477" y="2131"/>
                    <a:pt x="16005" y="2713"/>
                    <a:pt x="16434" y="3382"/>
                  </a:cubicBezTo>
                  <a:cubicBezTo>
                    <a:pt x="16864" y="4045"/>
                    <a:pt x="17080" y="4759"/>
                    <a:pt x="17080" y="5513"/>
                  </a:cubicBezTo>
                  <a:moveTo>
                    <a:pt x="18688" y="16899"/>
                  </a:moveTo>
                  <a:cubicBezTo>
                    <a:pt x="18050" y="16123"/>
                    <a:pt x="17519" y="15295"/>
                    <a:pt x="17098" y="14417"/>
                  </a:cubicBezTo>
                  <a:cubicBezTo>
                    <a:pt x="16677" y="13537"/>
                    <a:pt x="16331" y="12630"/>
                    <a:pt x="16067" y="11687"/>
                  </a:cubicBezTo>
                  <a:cubicBezTo>
                    <a:pt x="15800" y="10747"/>
                    <a:pt x="15595" y="9782"/>
                    <a:pt x="15451" y="8796"/>
                  </a:cubicBezTo>
                  <a:cubicBezTo>
                    <a:pt x="15308" y="7808"/>
                    <a:pt x="15205" y="6806"/>
                    <a:pt x="15138" y="5787"/>
                  </a:cubicBezTo>
                  <a:cubicBezTo>
                    <a:pt x="15105" y="5293"/>
                    <a:pt x="14938" y="4824"/>
                    <a:pt x="14635" y="4381"/>
                  </a:cubicBezTo>
                  <a:cubicBezTo>
                    <a:pt x="14333" y="3941"/>
                    <a:pt x="13969" y="3554"/>
                    <a:pt x="13543" y="3221"/>
                  </a:cubicBezTo>
                  <a:cubicBezTo>
                    <a:pt x="13117" y="2888"/>
                    <a:pt x="12660" y="2628"/>
                    <a:pt x="12173" y="2444"/>
                  </a:cubicBezTo>
                  <a:cubicBezTo>
                    <a:pt x="11686" y="2258"/>
                    <a:pt x="11234" y="2168"/>
                    <a:pt x="10816" y="2168"/>
                  </a:cubicBezTo>
                  <a:cubicBezTo>
                    <a:pt x="10431" y="2168"/>
                    <a:pt x="9993" y="2264"/>
                    <a:pt x="9495" y="2456"/>
                  </a:cubicBezTo>
                  <a:cubicBezTo>
                    <a:pt x="9000" y="2650"/>
                    <a:pt x="8533" y="2907"/>
                    <a:pt x="8097" y="3221"/>
                  </a:cubicBezTo>
                  <a:cubicBezTo>
                    <a:pt x="7659" y="3534"/>
                    <a:pt x="7284" y="3910"/>
                    <a:pt x="6974" y="4342"/>
                  </a:cubicBezTo>
                  <a:cubicBezTo>
                    <a:pt x="6661" y="4776"/>
                    <a:pt x="6499" y="5220"/>
                    <a:pt x="6481" y="5680"/>
                  </a:cubicBezTo>
                  <a:cubicBezTo>
                    <a:pt x="6433" y="6682"/>
                    <a:pt x="6335" y="7681"/>
                    <a:pt x="6194" y="8689"/>
                  </a:cubicBezTo>
                  <a:cubicBezTo>
                    <a:pt x="6050" y="9691"/>
                    <a:pt x="5843" y="10674"/>
                    <a:pt x="5568" y="11631"/>
                  </a:cubicBezTo>
                  <a:cubicBezTo>
                    <a:pt x="5294" y="12594"/>
                    <a:pt x="4937" y="13514"/>
                    <a:pt x="4499" y="14403"/>
                  </a:cubicBezTo>
                  <a:cubicBezTo>
                    <a:pt x="4060" y="15290"/>
                    <a:pt x="3534" y="16123"/>
                    <a:pt x="2921" y="16899"/>
                  </a:cubicBezTo>
                  <a:lnTo>
                    <a:pt x="18688" y="16899"/>
                  </a:lnTo>
                  <a:close/>
                  <a:moveTo>
                    <a:pt x="10816" y="20625"/>
                  </a:moveTo>
                  <a:cubicBezTo>
                    <a:pt x="10965" y="20625"/>
                    <a:pt x="11037" y="20535"/>
                    <a:pt x="11037" y="20354"/>
                  </a:cubicBezTo>
                  <a:cubicBezTo>
                    <a:pt x="11037" y="20174"/>
                    <a:pt x="10965" y="20081"/>
                    <a:pt x="10816" y="20072"/>
                  </a:cubicBezTo>
                  <a:cubicBezTo>
                    <a:pt x="10383" y="20072"/>
                    <a:pt x="10011" y="19903"/>
                    <a:pt x="9698" y="19570"/>
                  </a:cubicBezTo>
                  <a:cubicBezTo>
                    <a:pt x="9387" y="19236"/>
                    <a:pt x="9234" y="18833"/>
                    <a:pt x="9234" y="18353"/>
                  </a:cubicBezTo>
                  <a:cubicBezTo>
                    <a:pt x="9234" y="18175"/>
                    <a:pt x="9154" y="18085"/>
                    <a:pt x="9000" y="18085"/>
                  </a:cubicBezTo>
                  <a:cubicBezTo>
                    <a:pt x="8836" y="18085"/>
                    <a:pt x="8754" y="18175"/>
                    <a:pt x="8754" y="18353"/>
                  </a:cubicBezTo>
                  <a:cubicBezTo>
                    <a:pt x="8754" y="18985"/>
                    <a:pt x="8954" y="19522"/>
                    <a:pt x="9357" y="19965"/>
                  </a:cubicBezTo>
                  <a:cubicBezTo>
                    <a:pt x="9757" y="20405"/>
                    <a:pt x="10244" y="20625"/>
                    <a:pt x="10816" y="20625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14288" tIns="14288" rIns="14288" bIns="14288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</p:grpSp>
      <p:grpSp>
        <p:nvGrpSpPr>
          <p:cNvPr id="65540" name="组合 1"/>
          <p:cNvGrpSpPr>
            <a:grpSpLocks/>
          </p:cNvGrpSpPr>
          <p:nvPr/>
        </p:nvGrpSpPr>
        <p:grpSpPr bwMode="auto">
          <a:xfrm>
            <a:off x="1139825" y="1912938"/>
            <a:ext cx="398463" cy="400050"/>
            <a:chOff x="1019175" y="3762695"/>
            <a:chExt cx="399455" cy="399578"/>
          </a:xfrm>
        </p:grpSpPr>
        <p:sp>
          <p:nvSpPr>
            <p:cNvPr id="65550" name="AutoShape 10"/>
            <p:cNvSpPr>
              <a:spLocks noChangeArrowheads="1"/>
            </p:cNvSpPr>
            <p:nvPr/>
          </p:nvSpPr>
          <p:spPr bwMode="auto">
            <a:xfrm>
              <a:off x="1019175" y="3762695"/>
              <a:ext cx="399455" cy="399578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C000"/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</p:spPr>
          <p:txBody>
            <a:bodyPr lIns="0" tIns="0" rIns="0" bIns="0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5551" name="AutoShape 14"/>
            <p:cNvSpPr>
              <a:spLocks noChangeArrowheads="1"/>
            </p:cNvSpPr>
            <p:nvPr/>
          </p:nvSpPr>
          <p:spPr bwMode="auto">
            <a:xfrm>
              <a:off x="1145977" y="3871670"/>
              <a:ext cx="156567" cy="156615"/>
            </a:xfrm>
            <a:custGeom>
              <a:avLst/>
              <a:gdLst>
                <a:gd name="T0" fmla="*/ 79502055 w 21600"/>
                <a:gd name="T1" fmla="*/ 80352867 h 21558"/>
                <a:gd name="T2" fmla="*/ 79502055 w 21600"/>
                <a:gd name="T3" fmla="*/ 80352867 h 21558"/>
                <a:gd name="T4" fmla="*/ 79502055 w 21600"/>
                <a:gd name="T5" fmla="*/ 80352867 h 21558"/>
                <a:gd name="T6" fmla="*/ 79502055 w 21600"/>
                <a:gd name="T7" fmla="*/ 80352867 h 215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558"/>
                <a:gd name="T14" fmla="*/ 21600 w 21600"/>
                <a:gd name="T15" fmla="*/ 21558 h 215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558">
                  <a:moveTo>
                    <a:pt x="18076" y="8547"/>
                  </a:moveTo>
                  <a:cubicBezTo>
                    <a:pt x="19181" y="9499"/>
                    <a:pt x="20046" y="10569"/>
                    <a:pt x="20670" y="11749"/>
                  </a:cubicBezTo>
                  <a:cubicBezTo>
                    <a:pt x="21291" y="12932"/>
                    <a:pt x="21599" y="14075"/>
                    <a:pt x="21599" y="15179"/>
                  </a:cubicBezTo>
                  <a:cubicBezTo>
                    <a:pt x="21599" y="16159"/>
                    <a:pt x="21344" y="17040"/>
                    <a:pt x="20832" y="17815"/>
                  </a:cubicBezTo>
                  <a:cubicBezTo>
                    <a:pt x="20320" y="18592"/>
                    <a:pt x="19593" y="19260"/>
                    <a:pt x="18660" y="19812"/>
                  </a:cubicBezTo>
                  <a:cubicBezTo>
                    <a:pt x="17724" y="20363"/>
                    <a:pt x="16585" y="20794"/>
                    <a:pt x="15252" y="21098"/>
                  </a:cubicBezTo>
                  <a:cubicBezTo>
                    <a:pt x="13917" y="21403"/>
                    <a:pt x="12435" y="21557"/>
                    <a:pt x="10800" y="21557"/>
                  </a:cubicBezTo>
                  <a:cubicBezTo>
                    <a:pt x="9168" y="21557"/>
                    <a:pt x="7682" y="21403"/>
                    <a:pt x="6350" y="21098"/>
                  </a:cubicBezTo>
                  <a:cubicBezTo>
                    <a:pt x="5014" y="20794"/>
                    <a:pt x="3878" y="20363"/>
                    <a:pt x="2936" y="19812"/>
                  </a:cubicBezTo>
                  <a:cubicBezTo>
                    <a:pt x="1993" y="19260"/>
                    <a:pt x="1270" y="18589"/>
                    <a:pt x="761" y="17809"/>
                  </a:cubicBezTo>
                  <a:cubicBezTo>
                    <a:pt x="255" y="17029"/>
                    <a:pt x="0" y="16150"/>
                    <a:pt x="0" y="15179"/>
                  </a:cubicBezTo>
                  <a:cubicBezTo>
                    <a:pt x="0" y="14075"/>
                    <a:pt x="318" y="12934"/>
                    <a:pt x="948" y="11757"/>
                  </a:cubicBezTo>
                  <a:cubicBezTo>
                    <a:pt x="1582" y="10580"/>
                    <a:pt x="2449" y="9510"/>
                    <a:pt x="3557" y="8547"/>
                  </a:cubicBezTo>
                  <a:cubicBezTo>
                    <a:pt x="3654" y="8403"/>
                    <a:pt x="3822" y="8344"/>
                    <a:pt x="4056" y="8369"/>
                  </a:cubicBezTo>
                  <a:cubicBezTo>
                    <a:pt x="4290" y="8398"/>
                    <a:pt x="4446" y="8491"/>
                    <a:pt x="4527" y="8654"/>
                  </a:cubicBezTo>
                  <a:cubicBezTo>
                    <a:pt x="4565" y="8800"/>
                    <a:pt x="4565" y="8930"/>
                    <a:pt x="4527" y="9045"/>
                  </a:cubicBezTo>
                  <a:cubicBezTo>
                    <a:pt x="4446" y="9361"/>
                    <a:pt x="4378" y="9738"/>
                    <a:pt x="4318" y="10177"/>
                  </a:cubicBezTo>
                  <a:cubicBezTo>
                    <a:pt x="4259" y="10617"/>
                    <a:pt x="4237" y="11073"/>
                    <a:pt x="4259" y="11546"/>
                  </a:cubicBezTo>
                  <a:cubicBezTo>
                    <a:pt x="4278" y="12016"/>
                    <a:pt x="4343" y="12475"/>
                    <a:pt x="4452" y="12915"/>
                  </a:cubicBezTo>
                  <a:cubicBezTo>
                    <a:pt x="4562" y="13354"/>
                    <a:pt x="4749" y="13734"/>
                    <a:pt x="5020" y="14047"/>
                  </a:cubicBezTo>
                  <a:cubicBezTo>
                    <a:pt x="5329" y="14379"/>
                    <a:pt x="5716" y="14599"/>
                    <a:pt x="6184" y="14709"/>
                  </a:cubicBezTo>
                  <a:cubicBezTo>
                    <a:pt x="5698" y="13323"/>
                    <a:pt x="5498" y="12008"/>
                    <a:pt x="5588" y="10757"/>
                  </a:cubicBezTo>
                  <a:cubicBezTo>
                    <a:pt x="5676" y="9510"/>
                    <a:pt x="5919" y="8344"/>
                    <a:pt x="6318" y="7265"/>
                  </a:cubicBezTo>
                  <a:cubicBezTo>
                    <a:pt x="6718" y="6187"/>
                    <a:pt x="7223" y="5212"/>
                    <a:pt x="7835" y="4339"/>
                  </a:cubicBezTo>
                  <a:cubicBezTo>
                    <a:pt x="8450" y="3469"/>
                    <a:pt x="9040" y="2720"/>
                    <a:pt x="9607" y="2089"/>
                  </a:cubicBezTo>
                  <a:cubicBezTo>
                    <a:pt x="10172" y="1459"/>
                    <a:pt x="10662" y="980"/>
                    <a:pt x="11068" y="653"/>
                  </a:cubicBezTo>
                  <a:cubicBezTo>
                    <a:pt x="11477" y="326"/>
                    <a:pt x="11692" y="149"/>
                    <a:pt x="11711" y="124"/>
                  </a:cubicBezTo>
                  <a:cubicBezTo>
                    <a:pt x="11960" y="-42"/>
                    <a:pt x="12194" y="-42"/>
                    <a:pt x="12416" y="124"/>
                  </a:cubicBezTo>
                  <a:cubicBezTo>
                    <a:pt x="12513" y="191"/>
                    <a:pt x="12581" y="293"/>
                    <a:pt x="12616" y="414"/>
                  </a:cubicBezTo>
                  <a:cubicBezTo>
                    <a:pt x="12650" y="535"/>
                    <a:pt x="12647" y="645"/>
                    <a:pt x="12609" y="746"/>
                  </a:cubicBezTo>
                  <a:cubicBezTo>
                    <a:pt x="12609" y="760"/>
                    <a:pt x="12531" y="954"/>
                    <a:pt x="12375" y="1318"/>
                  </a:cubicBezTo>
                  <a:cubicBezTo>
                    <a:pt x="12222" y="1681"/>
                    <a:pt x="12116" y="2140"/>
                    <a:pt x="12057" y="2692"/>
                  </a:cubicBezTo>
                  <a:cubicBezTo>
                    <a:pt x="11995" y="3244"/>
                    <a:pt x="12029" y="3849"/>
                    <a:pt x="12160" y="4503"/>
                  </a:cubicBezTo>
                  <a:cubicBezTo>
                    <a:pt x="12291" y="5162"/>
                    <a:pt x="12644" y="5773"/>
                    <a:pt x="13221" y="6339"/>
                  </a:cubicBezTo>
                  <a:cubicBezTo>
                    <a:pt x="13589" y="6728"/>
                    <a:pt x="13926" y="7108"/>
                    <a:pt x="14229" y="7485"/>
                  </a:cubicBezTo>
                  <a:cubicBezTo>
                    <a:pt x="14532" y="7862"/>
                    <a:pt x="14791" y="8282"/>
                    <a:pt x="15006" y="8744"/>
                  </a:cubicBezTo>
                  <a:cubicBezTo>
                    <a:pt x="15218" y="9209"/>
                    <a:pt x="15390" y="9749"/>
                    <a:pt x="15515" y="10363"/>
                  </a:cubicBezTo>
                  <a:cubicBezTo>
                    <a:pt x="15639" y="10977"/>
                    <a:pt x="15702" y="11709"/>
                    <a:pt x="15702" y="12554"/>
                  </a:cubicBezTo>
                  <a:cubicBezTo>
                    <a:pt x="15702" y="12850"/>
                    <a:pt x="15546" y="13027"/>
                    <a:pt x="15237" y="13078"/>
                  </a:cubicBezTo>
                  <a:cubicBezTo>
                    <a:pt x="15118" y="13098"/>
                    <a:pt x="14997" y="13078"/>
                    <a:pt x="14872" y="13027"/>
                  </a:cubicBezTo>
                  <a:cubicBezTo>
                    <a:pt x="14747" y="12971"/>
                    <a:pt x="14666" y="12886"/>
                    <a:pt x="14625" y="12768"/>
                  </a:cubicBezTo>
                  <a:cubicBezTo>
                    <a:pt x="14485" y="12489"/>
                    <a:pt x="14276" y="12270"/>
                    <a:pt x="13998" y="12109"/>
                  </a:cubicBezTo>
                  <a:cubicBezTo>
                    <a:pt x="13720" y="11946"/>
                    <a:pt x="13405" y="11867"/>
                    <a:pt x="13056" y="11867"/>
                  </a:cubicBezTo>
                  <a:cubicBezTo>
                    <a:pt x="12588" y="11867"/>
                    <a:pt x="12191" y="12016"/>
                    <a:pt x="11870" y="12318"/>
                  </a:cubicBezTo>
                  <a:cubicBezTo>
                    <a:pt x="11545" y="12619"/>
                    <a:pt x="11383" y="12985"/>
                    <a:pt x="11383" y="13419"/>
                  </a:cubicBezTo>
                  <a:cubicBezTo>
                    <a:pt x="11383" y="14503"/>
                    <a:pt x="12160" y="15044"/>
                    <a:pt x="13714" y="15035"/>
                  </a:cubicBezTo>
                  <a:cubicBezTo>
                    <a:pt x="14691" y="15035"/>
                    <a:pt x="15452" y="14751"/>
                    <a:pt x="15998" y="14185"/>
                  </a:cubicBezTo>
                  <a:cubicBezTo>
                    <a:pt x="16370" y="13799"/>
                    <a:pt x="16635" y="13343"/>
                    <a:pt x="16797" y="12819"/>
                  </a:cubicBezTo>
                  <a:cubicBezTo>
                    <a:pt x="16963" y="12290"/>
                    <a:pt x="17065" y="11777"/>
                    <a:pt x="17103" y="11273"/>
                  </a:cubicBezTo>
                  <a:cubicBezTo>
                    <a:pt x="17143" y="10769"/>
                    <a:pt x="17156" y="10310"/>
                    <a:pt x="17134" y="9893"/>
                  </a:cubicBezTo>
                  <a:cubicBezTo>
                    <a:pt x="17115" y="9473"/>
                    <a:pt x="17097" y="9195"/>
                    <a:pt x="17075" y="9048"/>
                  </a:cubicBezTo>
                  <a:cubicBezTo>
                    <a:pt x="17016" y="8941"/>
                    <a:pt x="17016" y="8812"/>
                    <a:pt x="17075" y="8657"/>
                  </a:cubicBezTo>
                  <a:cubicBezTo>
                    <a:pt x="17156" y="8493"/>
                    <a:pt x="17312" y="8400"/>
                    <a:pt x="17546" y="8372"/>
                  </a:cubicBezTo>
                  <a:cubicBezTo>
                    <a:pt x="17780" y="8347"/>
                    <a:pt x="17955" y="8403"/>
                    <a:pt x="18076" y="854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14288" tIns="14288" rIns="14288" bIns="14288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</p:grpSp>
      <p:grpSp>
        <p:nvGrpSpPr>
          <p:cNvPr id="65541" name="组合 2"/>
          <p:cNvGrpSpPr>
            <a:grpSpLocks/>
          </p:cNvGrpSpPr>
          <p:nvPr/>
        </p:nvGrpSpPr>
        <p:grpSpPr bwMode="auto">
          <a:xfrm>
            <a:off x="1139825" y="3059113"/>
            <a:ext cx="398463" cy="400050"/>
            <a:chOff x="2390775" y="3762695"/>
            <a:chExt cx="399455" cy="399578"/>
          </a:xfrm>
        </p:grpSpPr>
        <p:sp>
          <p:nvSpPr>
            <p:cNvPr id="65548" name="AutoShape 11"/>
            <p:cNvSpPr>
              <a:spLocks noChangeArrowheads="1"/>
            </p:cNvSpPr>
            <p:nvPr/>
          </p:nvSpPr>
          <p:spPr bwMode="auto">
            <a:xfrm>
              <a:off x="2390775" y="3762695"/>
              <a:ext cx="399455" cy="399578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</p:spPr>
          <p:txBody>
            <a:bodyPr lIns="0" tIns="0" rIns="0" bIns="0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65549" name="AutoShape 15"/>
            <p:cNvSpPr>
              <a:spLocks noChangeArrowheads="1"/>
            </p:cNvSpPr>
            <p:nvPr/>
          </p:nvSpPr>
          <p:spPr bwMode="auto">
            <a:xfrm>
              <a:off x="2514600" y="3881794"/>
              <a:ext cx="156567" cy="156616"/>
            </a:xfrm>
            <a:custGeom>
              <a:avLst/>
              <a:gdLst>
                <a:gd name="T0" fmla="*/ 79502403 w 21600"/>
                <a:gd name="T1" fmla="*/ 79709854 h 21588"/>
                <a:gd name="T2" fmla="*/ 79502403 w 21600"/>
                <a:gd name="T3" fmla="*/ 79709854 h 21588"/>
                <a:gd name="T4" fmla="*/ 79502403 w 21600"/>
                <a:gd name="T5" fmla="*/ 79709854 h 21588"/>
                <a:gd name="T6" fmla="*/ 79502403 w 21600"/>
                <a:gd name="T7" fmla="*/ 79709854 h 215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588"/>
                <a:gd name="T14" fmla="*/ 21600 w 21600"/>
                <a:gd name="T15" fmla="*/ 21588 h 215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588">
                  <a:moveTo>
                    <a:pt x="10794" y="0"/>
                  </a:moveTo>
                  <a:cubicBezTo>
                    <a:pt x="12288" y="0"/>
                    <a:pt x="13689" y="251"/>
                    <a:pt x="14997" y="750"/>
                  </a:cubicBezTo>
                  <a:cubicBezTo>
                    <a:pt x="16304" y="1249"/>
                    <a:pt x="17445" y="1929"/>
                    <a:pt x="18422" y="2781"/>
                  </a:cubicBezTo>
                  <a:cubicBezTo>
                    <a:pt x="19399" y="3639"/>
                    <a:pt x="20173" y="4640"/>
                    <a:pt x="20743" y="5783"/>
                  </a:cubicBezTo>
                  <a:cubicBezTo>
                    <a:pt x="21315" y="6926"/>
                    <a:pt x="21599" y="8156"/>
                    <a:pt x="21599" y="9468"/>
                  </a:cubicBezTo>
                  <a:cubicBezTo>
                    <a:pt x="21599" y="10774"/>
                    <a:pt x="21315" y="12002"/>
                    <a:pt x="20743" y="13141"/>
                  </a:cubicBezTo>
                  <a:cubicBezTo>
                    <a:pt x="20173" y="14287"/>
                    <a:pt x="19399" y="15288"/>
                    <a:pt x="18422" y="16149"/>
                  </a:cubicBezTo>
                  <a:cubicBezTo>
                    <a:pt x="17445" y="17007"/>
                    <a:pt x="16304" y="17686"/>
                    <a:pt x="14997" y="18180"/>
                  </a:cubicBezTo>
                  <a:cubicBezTo>
                    <a:pt x="13689" y="18677"/>
                    <a:pt x="12288" y="18922"/>
                    <a:pt x="10794" y="18922"/>
                  </a:cubicBezTo>
                  <a:cubicBezTo>
                    <a:pt x="10104" y="18922"/>
                    <a:pt x="9426" y="18869"/>
                    <a:pt x="8767" y="18761"/>
                  </a:cubicBezTo>
                  <a:cubicBezTo>
                    <a:pt x="7444" y="20014"/>
                    <a:pt x="5900" y="20877"/>
                    <a:pt x="4135" y="21354"/>
                  </a:cubicBezTo>
                  <a:cubicBezTo>
                    <a:pt x="3947" y="21391"/>
                    <a:pt x="3758" y="21430"/>
                    <a:pt x="3565" y="21467"/>
                  </a:cubicBezTo>
                  <a:cubicBezTo>
                    <a:pt x="3375" y="21509"/>
                    <a:pt x="3170" y="21549"/>
                    <a:pt x="2951" y="21583"/>
                  </a:cubicBezTo>
                  <a:cubicBezTo>
                    <a:pt x="2831" y="21600"/>
                    <a:pt x="2727" y="21571"/>
                    <a:pt x="2643" y="21495"/>
                  </a:cubicBezTo>
                  <a:cubicBezTo>
                    <a:pt x="2556" y="21419"/>
                    <a:pt x="2497" y="21309"/>
                    <a:pt x="2466" y="21165"/>
                  </a:cubicBezTo>
                  <a:cubicBezTo>
                    <a:pt x="2438" y="21021"/>
                    <a:pt x="2457" y="20900"/>
                    <a:pt x="2523" y="20807"/>
                  </a:cubicBezTo>
                  <a:cubicBezTo>
                    <a:pt x="2591" y="20714"/>
                    <a:pt x="2666" y="20621"/>
                    <a:pt x="2749" y="20530"/>
                  </a:cubicBezTo>
                  <a:cubicBezTo>
                    <a:pt x="2920" y="20324"/>
                    <a:pt x="3083" y="20124"/>
                    <a:pt x="3233" y="19929"/>
                  </a:cubicBezTo>
                  <a:cubicBezTo>
                    <a:pt x="3384" y="19737"/>
                    <a:pt x="3521" y="19506"/>
                    <a:pt x="3645" y="19241"/>
                  </a:cubicBezTo>
                  <a:cubicBezTo>
                    <a:pt x="3768" y="18976"/>
                    <a:pt x="3881" y="18662"/>
                    <a:pt x="3982" y="18301"/>
                  </a:cubicBezTo>
                  <a:cubicBezTo>
                    <a:pt x="4083" y="17940"/>
                    <a:pt x="4173" y="17506"/>
                    <a:pt x="4248" y="16992"/>
                  </a:cubicBezTo>
                  <a:cubicBezTo>
                    <a:pt x="2942" y="16109"/>
                    <a:pt x="1906" y="15020"/>
                    <a:pt x="1143" y="13731"/>
                  </a:cubicBezTo>
                  <a:cubicBezTo>
                    <a:pt x="381" y="12436"/>
                    <a:pt x="0" y="11017"/>
                    <a:pt x="0" y="9468"/>
                  </a:cubicBezTo>
                  <a:cubicBezTo>
                    <a:pt x="0" y="8164"/>
                    <a:pt x="284" y="6937"/>
                    <a:pt x="856" y="5789"/>
                  </a:cubicBezTo>
                  <a:cubicBezTo>
                    <a:pt x="1428" y="4640"/>
                    <a:pt x="2200" y="3639"/>
                    <a:pt x="3177" y="2781"/>
                  </a:cubicBezTo>
                  <a:cubicBezTo>
                    <a:pt x="4154" y="1929"/>
                    <a:pt x="5293" y="1249"/>
                    <a:pt x="6597" y="750"/>
                  </a:cubicBezTo>
                  <a:cubicBezTo>
                    <a:pt x="7901" y="251"/>
                    <a:pt x="9299" y="0"/>
                    <a:pt x="10794" y="0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14288" tIns="14288" rIns="14288" bIns="14288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</p:grpSp>
      <p:sp>
        <p:nvSpPr>
          <p:cNvPr id="42000" name="AutoShape 16"/>
          <p:cNvSpPr/>
          <p:nvPr/>
        </p:nvSpPr>
        <p:spPr bwMode="auto">
          <a:xfrm>
            <a:off x="1814513" y="3860800"/>
            <a:ext cx="3751262" cy="5064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0" tIns="0" rIns="0" bIns="0"/>
          <a:lstStyle/>
          <a:p>
            <a:pPr algn="just" defTabSz="242570" eaLnBrk="0" fontAlgn="ctr" hangingPunct="0">
              <a:lnSpc>
                <a:spcPct val="120000"/>
              </a:lnSpc>
              <a:spcBef>
                <a:spcPts val="640"/>
              </a:spcBef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ea typeface="微软雅黑" panose="020B0503020204020204" pitchFamily="34" charset="-122"/>
                <a:sym typeface="+mn-ea"/>
              </a:rPr>
              <a:t>紧张程度与现实情况不相符。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787488" y="2650638"/>
            <a:ext cx="1972887" cy="15899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1" name="文本框 30">
            <a:extLst>
              <a:ext uri="{FF2B5EF4-FFF2-40B4-BE49-F238E27FC236}"/>
            </a:extLst>
          </p:cNvPr>
          <p:cNvSpPr txBox="1"/>
          <p:nvPr/>
        </p:nvSpPr>
        <p:spPr>
          <a:xfrm>
            <a:off x="1771650" y="3111500"/>
            <a:ext cx="3673475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ea typeface="微软雅黑" panose="020B0503020204020204" pitchFamily="34" charset="-122"/>
                <a:sym typeface="+mn-ea"/>
              </a:rPr>
              <a:t>焦虑症又分为广泛性焦虑和惊恐障碍。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5545" name="文本框 10"/>
          <p:cNvSpPr txBox="1">
            <a:spLocks noChangeArrowheads="1"/>
          </p:cNvSpPr>
          <p:nvPr/>
        </p:nvSpPr>
        <p:spPr bwMode="auto">
          <a:xfrm>
            <a:off x="3108325" y="1068388"/>
            <a:ext cx="2743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40B0FF"/>
                </a:solidFill>
                <a:ea typeface="微软雅黑" pitchFamily="34" charset="-122"/>
              </a:rPr>
              <a:t>焦虑症及其治疗</a:t>
            </a:r>
          </a:p>
        </p:txBody>
      </p:sp>
      <p:pic>
        <p:nvPicPr>
          <p:cNvPr id="65546" name="图片 26"/>
          <p:cNvPicPr>
            <a:picLocks noChangeAspect="1"/>
          </p:cNvPicPr>
          <p:nvPr/>
        </p:nvPicPr>
        <p:blipFill>
          <a:blip r:embed="rId4"/>
          <a:srcRect l="14458" t="4311" r="15822" b="39124"/>
          <a:stretch>
            <a:fillRect/>
          </a:stretch>
        </p:blipFill>
        <p:spPr bwMode="auto">
          <a:xfrm>
            <a:off x="8305800" y="22860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7" name="图片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44563" y="260350"/>
            <a:ext cx="707072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图片 26"/>
          <p:cNvPicPr>
            <a:picLocks noChangeAspect="1"/>
          </p:cNvPicPr>
          <p:nvPr/>
        </p:nvPicPr>
        <p:blipFill>
          <a:blip r:embed="rId2"/>
          <a:srcRect r="8900"/>
          <a:stretch>
            <a:fillRect/>
          </a:stretch>
        </p:blipFill>
        <p:spPr bwMode="auto">
          <a:xfrm>
            <a:off x="5873750" y="2674938"/>
            <a:ext cx="2320925" cy="203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3" name="图片 28"/>
          <p:cNvPicPr>
            <a:picLocks noChangeAspect="1"/>
          </p:cNvPicPr>
          <p:nvPr/>
        </p:nvPicPr>
        <p:blipFill>
          <a:blip r:embed="rId3"/>
          <a:srcRect b="15199"/>
          <a:stretch>
            <a:fillRect/>
          </a:stretch>
        </p:blipFill>
        <p:spPr bwMode="auto">
          <a:xfrm>
            <a:off x="1184275" y="1106488"/>
            <a:ext cx="232092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4" name="矩形 29"/>
          <p:cNvSpPr>
            <a:spLocks noChangeArrowheads="1"/>
          </p:cNvSpPr>
          <p:nvPr/>
        </p:nvSpPr>
        <p:spPr bwMode="auto">
          <a:xfrm>
            <a:off x="5880100" y="4219575"/>
            <a:ext cx="2322513" cy="476250"/>
          </a:xfrm>
          <a:prstGeom prst="rect">
            <a:avLst/>
          </a:prstGeom>
          <a:solidFill>
            <a:srgbClr val="40B0FF">
              <a:alpha val="56078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ea typeface="微软雅黑" pitchFamily="34" charset="-122"/>
              </a:rPr>
              <a:t>惊恐障碍</a:t>
            </a:r>
          </a:p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ea typeface="微软雅黑" pitchFamily="34" charset="-122"/>
              </a:rPr>
              <a:t>（急性焦虑）</a:t>
            </a:r>
          </a:p>
        </p:txBody>
      </p:sp>
      <p:sp>
        <p:nvSpPr>
          <p:cNvPr id="31" name="矩形 30">
            <a:extLst>
              <a:ext uri="{FF2B5EF4-FFF2-40B4-BE49-F238E27FC236}"/>
            </a:extLst>
          </p:cNvPr>
          <p:cNvSpPr/>
          <p:nvPr/>
        </p:nvSpPr>
        <p:spPr>
          <a:xfrm>
            <a:off x="3505200" y="1106488"/>
            <a:ext cx="4689475" cy="156210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6566" name="矩形 31"/>
          <p:cNvSpPr>
            <a:spLocks noChangeArrowheads="1"/>
          </p:cNvSpPr>
          <p:nvPr/>
        </p:nvSpPr>
        <p:spPr bwMode="auto">
          <a:xfrm>
            <a:off x="1184275" y="2255838"/>
            <a:ext cx="2320925" cy="417512"/>
          </a:xfrm>
          <a:prstGeom prst="rect">
            <a:avLst/>
          </a:prstGeom>
          <a:solidFill>
            <a:srgbClr val="40B0FF">
              <a:alpha val="65097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ea typeface="微软雅黑" pitchFamily="34" charset="-122"/>
              </a:rPr>
              <a:t>广泛性焦虑</a:t>
            </a:r>
          </a:p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ea typeface="微软雅黑" pitchFamily="34" charset="-122"/>
              </a:rPr>
              <a:t> （慢性焦虑症）</a:t>
            </a:r>
          </a:p>
        </p:txBody>
      </p:sp>
      <p:sp>
        <p:nvSpPr>
          <p:cNvPr id="33" name="矩形 32">
            <a:extLst>
              <a:ext uri="{FF2B5EF4-FFF2-40B4-BE49-F238E27FC236}"/>
            </a:extLst>
          </p:cNvPr>
          <p:cNvSpPr/>
          <p:nvPr/>
        </p:nvSpPr>
        <p:spPr>
          <a:xfrm>
            <a:off x="1184275" y="2668588"/>
            <a:ext cx="4689475" cy="2036762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6568" name="文本框 33"/>
          <p:cNvSpPr txBox="1">
            <a:spLocks noChangeArrowheads="1"/>
          </p:cNvSpPr>
          <p:nvPr/>
        </p:nvSpPr>
        <p:spPr bwMode="auto">
          <a:xfrm>
            <a:off x="3616325" y="1163638"/>
            <a:ext cx="4467225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0" fontAlgn="ctr" hangingPunct="0">
              <a:lnSpc>
                <a:spcPts val="2100"/>
              </a:lnSpc>
              <a:buClr>
                <a:srgbClr val="FFFFFF"/>
              </a:buClr>
              <a:buSzPct val="70000"/>
              <a:buFont typeface="Wingdings" pitchFamily="2" charset="2"/>
              <a:buChar char="p"/>
            </a:pP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焦虑症最常见的表现形式。</a:t>
            </a:r>
            <a:endParaRPr lang="en-US" altLang="zh-CN">
              <a:solidFill>
                <a:schemeClr val="bg1"/>
              </a:solidFill>
              <a:ea typeface="微软雅黑" pitchFamily="34" charset="-122"/>
            </a:endParaRPr>
          </a:p>
          <a:p>
            <a:pPr marL="285750" indent="-285750" eaLnBrk="0" fontAlgn="ctr" hangingPunct="0">
              <a:lnSpc>
                <a:spcPts val="2100"/>
              </a:lnSpc>
              <a:buClr>
                <a:srgbClr val="FFFFFF"/>
              </a:buClr>
              <a:buSzPct val="70000"/>
              <a:buFont typeface="Wingdings" pitchFamily="2" charset="2"/>
              <a:buChar char="p"/>
            </a:pP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起病缓慢，以持续存在的焦虑为主要症状。</a:t>
            </a:r>
            <a:endParaRPr lang="en-US" altLang="zh-CN">
              <a:solidFill>
                <a:schemeClr val="bg1"/>
              </a:solidFill>
              <a:ea typeface="微软雅黑" pitchFamily="34" charset="-122"/>
            </a:endParaRPr>
          </a:p>
          <a:p>
            <a:pPr marL="285750" indent="-285750" eaLnBrk="0" fontAlgn="ctr" hangingPunct="0">
              <a:lnSpc>
                <a:spcPts val="2100"/>
              </a:lnSpc>
              <a:buClr>
                <a:srgbClr val="FFFFFF"/>
              </a:buClr>
              <a:buSzPct val="70000"/>
              <a:buFont typeface="Wingdings" pitchFamily="2" charset="2"/>
              <a:buChar char="p"/>
            </a:pP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以心理治疗为主，药物治疗为辅。</a:t>
            </a:r>
            <a:endParaRPr lang="en-US" altLang="zh-CN">
              <a:solidFill>
                <a:schemeClr val="bg1"/>
              </a:solidFill>
              <a:ea typeface="微软雅黑" pitchFamily="34" charset="-122"/>
            </a:endParaRPr>
          </a:p>
          <a:p>
            <a:pPr marL="285750" indent="-285750" eaLnBrk="0" fontAlgn="ctr" hangingPunct="0">
              <a:lnSpc>
                <a:spcPts val="2100"/>
              </a:lnSpc>
              <a:buClr>
                <a:srgbClr val="FFFFFF"/>
              </a:buClr>
              <a:buSzPct val="70000"/>
              <a:buFont typeface="Wingdings" pitchFamily="2" charset="2"/>
              <a:buChar char="p"/>
            </a:pP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心理治疗可选用支持性心理治疗、放松疗法、行为疗法、催眠疗法、生物反馈疗法、音乐治疗等。</a:t>
            </a:r>
            <a:endParaRPr lang="en-US" altLang="zh-CN">
              <a:solidFill>
                <a:schemeClr val="bg1"/>
              </a:solidFill>
              <a:ea typeface="微软雅黑" pitchFamily="34" charset="-122"/>
            </a:endParaRPr>
          </a:p>
          <a:p>
            <a:pPr marL="285750" indent="-285750" eaLnBrk="0" fontAlgn="ctr" hangingPunct="0">
              <a:buClr>
                <a:srgbClr val="FFFFFF"/>
              </a:buClr>
              <a:buSzPct val="70000"/>
              <a:buFont typeface="Wingdings" pitchFamily="2" charset="2"/>
              <a:buChar char="p"/>
            </a:pPr>
            <a:endParaRPr lang="zh-CN" altLang="en-US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66569" name="文本框 34"/>
          <p:cNvSpPr txBox="1">
            <a:spLocks noChangeArrowheads="1"/>
          </p:cNvSpPr>
          <p:nvPr/>
        </p:nvSpPr>
        <p:spPr bwMode="auto">
          <a:xfrm>
            <a:off x="1371600" y="2701925"/>
            <a:ext cx="41910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0" fontAlgn="ctr" hangingPunct="0">
              <a:lnSpc>
                <a:spcPts val="2100"/>
              </a:lnSpc>
              <a:buClr>
                <a:srgbClr val="FFFFFF"/>
              </a:buClr>
              <a:buSzPct val="70000"/>
              <a:buFont typeface="Wingdings" pitchFamily="2" charset="2"/>
              <a:buChar char="p"/>
            </a:pP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在日常生活中无特殊的恐惧性处境时，突然感到一种突如其来的惊恐体验。</a:t>
            </a:r>
            <a:endParaRPr lang="en-US" altLang="zh-CN">
              <a:solidFill>
                <a:schemeClr val="bg1"/>
              </a:solidFill>
              <a:ea typeface="微软雅黑" pitchFamily="34" charset="-122"/>
            </a:endParaRPr>
          </a:p>
          <a:p>
            <a:pPr marL="285750" indent="-285750" eaLnBrk="0" fontAlgn="ctr" hangingPunct="0">
              <a:lnSpc>
                <a:spcPts val="2100"/>
              </a:lnSpc>
              <a:buClr>
                <a:srgbClr val="FFFFFF"/>
              </a:buClr>
              <a:buSzPct val="70000"/>
              <a:buFont typeface="Wingdings" pitchFamily="2" charset="2"/>
              <a:buChar char="p"/>
            </a:pP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起病急骤，终止迅速，一般历时</a:t>
            </a:r>
            <a:r>
              <a:rPr lang="en-US" altLang="zh-CN">
                <a:solidFill>
                  <a:schemeClr val="bg1"/>
                </a:solidFill>
                <a:ea typeface="微软雅黑" pitchFamily="34" charset="-122"/>
              </a:rPr>
              <a:t>5-20</a:t>
            </a: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分钟，很少超过</a:t>
            </a:r>
            <a:r>
              <a:rPr lang="en-US" altLang="zh-CN">
                <a:solidFill>
                  <a:schemeClr val="bg1"/>
                </a:solidFill>
                <a:ea typeface="微软雅黑" pitchFamily="34" charset="-122"/>
              </a:rPr>
              <a:t>1</a:t>
            </a: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个小时，但不久后又可再发。</a:t>
            </a:r>
            <a:endParaRPr lang="en-US" altLang="zh-CN">
              <a:solidFill>
                <a:schemeClr val="bg1"/>
              </a:solidFill>
              <a:ea typeface="微软雅黑" pitchFamily="34" charset="-122"/>
            </a:endParaRPr>
          </a:p>
          <a:p>
            <a:pPr marL="285750" indent="-285750" eaLnBrk="0" fontAlgn="ctr" hangingPunct="0">
              <a:lnSpc>
                <a:spcPts val="2100"/>
              </a:lnSpc>
              <a:buClr>
                <a:srgbClr val="FFFFFF"/>
              </a:buClr>
              <a:buSzPct val="70000"/>
              <a:buFont typeface="Wingdings" pitchFamily="2" charset="2"/>
              <a:buChar char="p"/>
            </a:pP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发作期间始终意识清晰，高度警觉，发作后心有余悸，产生预期性焦虑，担心再发。</a:t>
            </a:r>
            <a:endParaRPr lang="en-US" altLang="zh-CN">
              <a:solidFill>
                <a:schemeClr val="bg1"/>
              </a:solidFill>
              <a:ea typeface="微软雅黑" pitchFamily="34" charset="-122"/>
            </a:endParaRPr>
          </a:p>
          <a:p>
            <a:pPr marL="285750" indent="-285750" eaLnBrk="0" fontAlgn="ctr" hangingPunct="0">
              <a:lnSpc>
                <a:spcPts val="2100"/>
              </a:lnSpc>
              <a:buClr>
                <a:srgbClr val="FFFFFF"/>
              </a:buClr>
              <a:buSzPct val="70000"/>
              <a:buFont typeface="Wingdings" pitchFamily="2" charset="2"/>
              <a:buChar char="p"/>
            </a:pP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首先是药物治疗，其次是各种心理治疗。</a:t>
            </a:r>
            <a:endParaRPr lang="en-US" altLang="zh-CN">
              <a:solidFill>
                <a:schemeClr val="bg1"/>
              </a:solidFill>
              <a:ea typeface="微软雅黑" pitchFamily="34" charset="-122"/>
            </a:endParaRPr>
          </a:p>
          <a:p>
            <a:pPr marL="285750" indent="-285750" eaLnBrk="0" fontAlgn="ctr" hangingPunct="0">
              <a:lnSpc>
                <a:spcPts val="2100"/>
              </a:lnSpc>
              <a:buClr>
                <a:srgbClr val="FFFFFF"/>
              </a:buClr>
              <a:buSzPct val="70000"/>
              <a:buFont typeface="Wingdings" pitchFamily="2" charset="2"/>
              <a:buChar char="p"/>
            </a:pPr>
            <a:endParaRPr lang="zh-CN" altLang="en-US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66570" name="图片 27"/>
          <p:cNvPicPr>
            <a:picLocks noChangeAspect="1"/>
          </p:cNvPicPr>
          <p:nvPr/>
        </p:nvPicPr>
        <p:blipFill>
          <a:blip r:embed="rId4"/>
          <a:srcRect l="14458" t="4311" r="15822" b="39124"/>
          <a:stretch>
            <a:fillRect/>
          </a:stretch>
        </p:blipFill>
        <p:spPr bwMode="auto">
          <a:xfrm>
            <a:off x="8378825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等腰三角形 35">
            <a:extLst>
              <a:ext uri="{FF2B5EF4-FFF2-40B4-BE49-F238E27FC236}"/>
            </a:extLst>
          </p:cNvPr>
          <p:cNvSpPr/>
          <p:nvPr/>
        </p:nvSpPr>
        <p:spPr>
          <a:xfrm>
            <a:off x="4025900" y="614363"/>
            <a:ext cx="173038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66572" name="图片 2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38" y="285750"/>
            <a:ext cx="7072312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/>
            </a:extLst>
          </p:cNvPr>
          <p:cNvSpPr txBox="1"/>
          <p:nvPr/>
        </p:nvSpPr>
        <p:spPr>
          <a:xfrm>
            <a:off x="373063" y="346075"/>
            <a:ext cx="16002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ea typeface="微软雅黑" panose="020B0503020204020204" pitchFamily="34" charset="-122"/>
              </a:rPr>
              <a:t>课程导入</a:t>
            </a:r>
          </a:p>
        </p:txBody>
      </p:sp>
      <p:sp>
        <p:nvSpPr>
          <p:cNvPr id="6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 flipV="1">
            <a:off x="1941513" y="598488"/>
            <a:ext cx="6599237" cy="11112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sp>
        <p:nvSpPr>
          <p:cNvPr id="39940" name="Freeform 5"/>
          <p:cNvSpPr>
            <a:spLocks noEditPoints="1"/>
          </p:cNvSpPr>
          <p:nvPr/>
        </p:nvSpPr>
        <p:spPr bwMode="auto">
          <a:xfrm>
            <a:off x="1973263" y="1000125"/>
            <a:ext cx="3067050" cy="3149600"/>
          </a:xfrm>
          <a:custGeom>
            <a:avLst/>
            <a:gdLst>
              <a:gd name="T0" fmla="*/ 2147483647 w 1216"/>
              <a:gd name="T1" fmla="*/ 2147483647 h 1249"/>
              <a:gd name="T2" fmla="*/ 2147483647 w 1216"/>
              <a:gd name="T3" fmla="*/ 2147483647 h 1249"/>
              <a:gd name="T4" fmla="*/ 2147483647 w 1216"/>
              <a:gd name="T5" fmla="*/ 2147483647 h 1249"/>
              <a:gd name="T6" fmla="*/ 2147483647 w 1216"/>
              <a:gd name="T7" fmla="*/ 2147483647 h 1249"/>
              <a:gd name="T8" fmla="*/ 2147483647 w 1216"/>
              <a:gd name="T9" fmla="*/ 2147483647 h 1249"/>
              <a:gd name="T10" fmla="*/ 2147483647 w 1216"/>
              <a:gd name="T11" fmla="*/ 2147483647 h 1249"/>
              <a:gd name="T12" fmla="*/ 2147483647 w 1216"/>
              <a:gd name="T13" fmla="*/ 2147483647 h 1249"/>
              <a:gd name="T14" fmla="*/ 2147483647 w 1216"/>
              <a:gd name="T15" fmla="*/ 2147483647 h 1249"/>
              <a:gd name="T16" fmla="*/ 2147483647 w 1216"/>
              <a:gd name="T17" fmla="*/ 2147483647 h 1249"/>
              <a:gd name="T18" fmla="*/ 2147483647 w 1216"/>
              <a:gd name="T19" fmla="*/ 2147483647 h 1249"/>
              <a:gd name="T20" fmla="*/ 2147483647 w 1216"/>
              <a:gd name="T21" fmla="*/ 2147483647 h 1249"/>
              <a:gd name="T22" fmla="*/ 2147483647 w 1216"/>
              <a:gd name="T23" fmla="*/ 2147483647 h 1249"/>
              <a:gd name="T24" fmla="*/ 2147483647 w 1216"/>
              <a:gd name="T25" fmla="*/ 2147483647 h 1249"/>
              <a:gd name="T26" fmla="*/ 2147483647 w 1216"/>
              <a:gd name="T27" fmla="*/ 2147483647 h 1249"/>
              <a:gd name="T28" fmla="*/ 2147483647 w 1216"/>
              <a:gd name="T29" fmla="*/ 2147483647 h 1249"/>
              <a:gd name="T30" fmla="*/ 2147483647 w 1216"/>
              <a:gd name="T31" fmla="*/ 2147483647 h 1249"/>
              <a:gd name="T32" fmla="*/ 2147483647 w 1216"/>
              <a:gd name="T33" fmla="*/ 2147483647 h 1249"/>
              <a:gd name="T34" fmla="*/ 2147483647 w 1216"/>
              <a:gd name="T35" fmla="*/ 2147483647 h 1249"/>
              <a:gd name="T36" fmla="*/ 2147483647 w 1216"/>
              <a:gd name="T37" fmla="*/ 2147483647 h 1249"/>
              <a:gd name="T38" fmla="*/ 2147483647 w 1216"/>
              <a:gd name="T39" fmla="*/ 2147483647 h 1249"/>
              <a:gd name="T40" fmla="*/ 2147483647 w 1216"/>
              <a:gd name="T41" fmla="*/ 2147483647 h 1249"/>
              <a:gd name="T42" fmla="*/ 2147483647 w 1216"/>
              <a:gd name="T43" fmla="*/ 2147483647 h 1249"/>
              <a:gd name="T44" fmla="*/ 2147483647 w 1216"/>
              <a:gd name="T45" fmla="*/ 2147483647 h 1249"/>
              <a:gd name="T46" fmla="*/ 2147483647 w 1216"/>
              <a:gd name="T47" fmla="*/ 2147483647 h 1249"/>
              <a:gd name="T48" fmla="*/ 2147483647 w 1216"/>
              <a:gd name="T49" fmla="*/ 2147483647 h 1249"/>
              <a:gd name="T50" fmla="*/ 2147483647 w 1216"/>
              <a:gd name="T51" fmla="*/ 2147483647 h 1249"/>
              <a:gd name="T52" fmla="*/ 2147483647 w 1216"/>
              <a:gd name="T53" fmla="*/ 2147483647 h 1249"/>
              <a:gd name="T54" fmla="*/ 2147483647 w 1216"/>
              <a:gd name="T55" fmla="*/ 2147483647 h 1249"/>
              <a:gd name="T56" fmla="*/ 2147483647 w 1216"/>
              <a:gd name="T57" fmla="*/ 2147483647 h 1249"/>
              <a:gd name="T58" fmla="*/ 2147483647 w 1216"/>
              <a:gd name="T59" fmla="*/ 2147483647 h 1249"/>
              <a:gd name="T60" fmla="*/ 2147483647 w 1216"/>
              <a:gd name="T61" fmla="*/ 2147483647 h 1249"/>
              <a:gd name="T62" fmla="*/ 2147483647 w 1216"/>
              <a:gd name="T63" fmla="*/ 2147483647 h 1249"/>
              <a:gd name="T64" fmla="*/ 2147483647 w 1216"/>
              <a:gd name="T65" fmla="*/ 2147483647 h 1249"/>
              <a:gd name="T66" fmla="*/ 2147483647 w 1216"/>
              <a:gd name="T67" fmla="*/ 2147483647 h 1249"/>
              <a:gd name="T68" fmla="*/ 2147483647 w 1216"/>
              <a:gd name="T69" fmla="*/ 2147483647 h 1249"/>
              <a:gd name="T70" fmla="*/ 2147483647 w 1216"/>
              <a:gd name="T71" fmla="*/ 2147483647 h 1249"/>
              <a:gd name="T72" fmla="*/ 2147483647 w 1216"/>
              <a:gd name="T73" fmla="*/ 2147483647 h 1249"/>
              <a:gd name="T74" fmla="*/ 2147483647 w 1216"/>
              <a:gd name="T75" fmla="*/ 2147483647 h 1249"/>
              <a:gd name="T76" fmla="*/ 2147483647 w 1216"/>
              <a:gd name="T77" fmla="*/ 2147483647 h 1249"/>
              <a:gd name="T78" fmla="*/ 2147483647 w 1216"/>
              <a:gd name="T79" fmla="*/ 2147483647 h 1249"/>
              <a:gd name="T80" fmla="*/ 2147483647 w 1216"/>
              <a:gd name="T81" fmla="*/ 2147483647 h 1249"/>
              <a:gd name="T82" fmla="*/ 2147483647 w 1216"/>
              <a:gd name="T83" fmla="*/ 2147483647 h 1249"/>
              <a:gd name="T84" fmla="*/ 2147483647 w 1216"/>
              <a:gd name="T85" fmla="*/ 2147483647 h 1249"/>
              <a:gd name="T86" fmla="*/ 2147483647 w 1216"/>
              <a:gd name="T87" fmla="*/ 2147483647 h 1249"/>
              <a:gd name="T88" fmla="*/ 2147483647 w 1216"/>
              <a:gd name="T89" fmla="*/ 2147483647 h 1249"/>
              <a:gd name="T90" fmla="*/ 2147483647 w 1216"/>
              <a:gd name="T91" fmla="*/ 2147483647 h 1249"/>
              <a:gd name="T92" fmla="*/ 2147483647 w 1216"/>
              <a:gd name="T93" fmla="*/ 2147483647 h 1249"/>
              <a:gd name="T94" fmla="*/ 2147483647 w 1216"/>
              <a:gd name="T95" fmla="*/ 2147483647 h 1249"/>
              <a:gd name="T96" fmla="*/ 2147483647 w 1216"/>
              <a:gd name="T97" fmla="*/ 2147483647 h 1249"/>
              <a:gd name="T98" fmla="*/ 2147483647 w 1216"/>
              <a:gd name="T99" fmla="*/ 2147483647 h 1249"/>
              <a:gd name="T100" fmla="*/ 2147483647 w 1216"/>
              <a:gd name="T101" fmla="*/ 2147483647 h 1249"/>
              <a:gd name="T102" fmla="*/ 2147483647 w 1216"/>
              <a:gd name="T103" fmla="*/ 2147483647 h 1249"/>
              <a:gd name="T104" fmla="*/ 2147483647 w 1216"/>
              <a:gd name="T105" fmla="*/ 2147483647 h 1249"/>
              <a:gd name="T106" fmla="*/ 2147483647 w 1216"/>
              <a:gd name="T107" fmla="*/ 2147483647 h 1249"/>
              <a:gd name="T108" fmla="*/ 2147483647 w 1216"/>
              <a:gd name="T109" fmla="*/ 2147483647 h 1249"/>
              <a:gd name="T110" fmla="*/ 2147483647 w 1216"/>
              <a:gd name="T111" fmla="*/ 2147483647 h 1249"/>
              <a:gd name="T112" fmla="*/ 2147483647 w 1216"/>
              <a:gd name="T113" fmla="*/ 2147483647 h 1249"/>
              <a:gd name="T114" fmla="*/ 2147483647 w 1216"/>
              <a:gd name="T115" fmla="*/ 2147483647 h 1249"/>
              <a:gd name="T116" fmla="*/ 2147483647 w 1216"/>
              <a:gd name="T117" fmla="*/ 2147483647 h 1249"/>
              <a:gd name="T118" fmla="*/ 2147483647 w 1216"/>
              <a:gd name="T119" fmla="*/ 2147483647 h 1249"/>
              <a:gd name="T120" fmla="*/ 2147483647 w 1216"/>
              <a:gd name="T121" fmla="*/ 2147483647 h 1249"/>
              <a:gd name="T122" fmla="*/ 2147483647 w 1216"/>
              <a:gd name="T123" fmla="*/ 2147483647 h 1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216"/>
              <a:gd name="T187" fmla="*/ 0 h 1249"/>
              <a:gd name="T188" fmla="*/ 1216 w 1216"/>
              <a:gd name="T189" fmla="*/ 1249 h 124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216" h="1249">
                <a:moveTo>
                  <a:pt x="575" y="11"/>
                </a:moveTo>
                <a:cubicBezTo>
                  <a:pt x="573" y="12"/>
                  <a:pt x="569" y="12"/>
                  <a:pt x="568" y="14"/>
                </a:cubicBezTo>
                <a:cubicBezTo>
                  <a:pt x="571" y="14"/>
                  <a:pt x="574" y="13"/>
                  <a:pt x="575" y="11"/>
                </a:cubicBezTo>
                <a:close/>
                <a:moveTo>
                  <a:pt x="487" y="32"/>
                </a:moveTo>
                <a:cubicBezTo>
                  <a:pt x="488" y="37"/>
                  <a:pt x="482" y="33"/>
                  <a:pt x="482" y="36"/>
                </a:cubicBezTo>
                <a:cubicBezTo>
                  <a:pt x="488" y="36"/>
                  <a:pt x="498" y="36"/>
                  <a:pt x="505" y="33"/>
                </a:cubicBezTo>
                <a:cubicBezTo>
                  <a:pt x="499" y="30"/>
                  <a:pt x="496" y="33"/>
                  <a:pt x="487" y="32"/>
                </a:cubicBezTo>
                <a:close/>
                <a:moveTo>
                  <a:pt x="440" y="34"/>
                </a:moveTo>
                <a:cubicBezTo>
                  <a:pt x="442" y="34"/>
                  <a:pt x="444" y="33"/>
                  <a:pt x="445" y="32"/>
                </a:cubicBezTo>
                <a:cubicBezTo>
                  <a:pt x="443" y="31"/>
                  <a:pt x="441" y="32"/>
                  <a:pt x="440" y="34"/>
                </a:cubicBezTo>
                <a:close/>
                <a:moveTo>
                  <a:pt x="452" y="43"/>
                </a:moveTo>
                <a:cubicBezTo>
                  <a:pt x="464" y="43"/>
                  <a:pt x="469" y="39"/>
                  <a:pt x="478" y="36"/>
                </a:cubicBezTo>
                <a:cubicBezTo>
                  <a:pt x="469" y="39"/>
                  <a:pt x="457" y="37"/>
                  <a:pt x="452" y="43"/>
                </a:cubicBezTo>
                <a:close/>
                <a:moveTo>
                  <a:pt x="361" y="42"/>
                </a:moveTo>
                <a:cubicBezTo>
                  <a:pt x="362" y="43"/>
                  <a:pt x="365" y="42"/>
                  <a:pt x="366" y="39"/>
                </a:cubicBezTo>
                <a:cubicBezTo>
                  <a:pt x="364" y="40"/>
                  <a:pt x="361" y="40"/>
                  <a:pt x="361" y="42"/>
                </a:cubicBezTo>
                <a:close/>
                <a:moveTo>
                  <a:pt x="440" y="47"/>
                </a:moveTo>
                <a:cubicBezTo>
                  <a:pt x="443" y="48"/>
                  <a:pt x="446" y="47"/>
                  <a:pt x="447" y="44"/>
                </a:cubicBezTo>
                <a:cubicBezTo>
                  <a:pt x="443" y="44"/>
                  <a:pt x="442" y="44"/>
                  <a:pt x="440" y="47"/>
                </a:cubicBezTo>
                <a:close/>
                <a:moveTo>
                  <a:pt x="430" y="52"/>
                </a:moveTo>
                <a:cubicBezTo>
                  <a:pt x="427" y="52"/>
                  <a:pt x="421" y="50"/>
                  <a:pt x="426" y="47"/>
                </a:cubicBezTo>
                <a:cubicBezTo>
                  <a:pt x="425" y="47"/>
                  <a:pt x="424" y="47"/>
                  <a:pt x="423" y="46"/>
                </a:cubicBezTo>
                <a:cubicBezTo>
                  <a:pt x="424" y="51"/>
                  <a:pt x="420" y="49"/>
                  <a:pt x="422" y="54"/>
                </a:cubicBezTo>
                <a:cubicBezTo>
                  <a:pt x="421" y="55"/>
                  <a:pt x="416" y="52"/>
                  <a:pt x="417" y="56"/>
                </a:cubicBezTo>
                <a:cubicBezTo>
                  <a:pt x="422" y="56"/>
                  <a:pt x="427" y="54"/>
                  <a:pt x="430" y="52"/>
                </a:cubicBezTo>
                <a:close/>
                <a:moveTo>
                  <a:pt x="344" y="51"/>
                </a:moveTo>
                <a:cubicBezTo>
                  <a:pt x="347" y="51"/>
                  <a:pt x="350" y="50"/>
                  <a:pt x="351" y="47"/>
                </a:cubicBezTo>
                <a:cubicBezTo>
                  <a:pt x="347" y="47"/>
                  <a:pt x="345" y="49"/>
                  <a:pt x="344" y="51"/>
                </a:cubicBezTo>
                <a:close/>
                <a:moveTo>
                  <a:pt x="349" y="57"/>
                </a:moveTo>
                <a:cubicBezTo>
                  <a:pt x="353" y="58"/>
                  <a:pt x="353" y="56"/>
                  <a:pt x="356" y="56"/>
                </a:cubicBezTo>
                <a:cubicBezTo>
                  <a:pt x="356" y="54"/>
                  <a:pt x="357" y="51"/>
                  <a:pt x="354" y="52"/>
                </a:cubicBezTo>
                <a:cubicBezTo>
                  <a:pt x="353" y="55"/>
                  <a:pt x="349" y="54"/>
                  <a:pt x="349" y="57"/>
                </a:cubicBezTo>
                <a:close/>
                <a:moveTo>
                  <a:pt x="327" y="62"/>
                </a:moveTo>
                <a:cubicBezTo>
                  <a:pt x="332" y="61"/>
                  <a:pt x="338" y="57"/>
                  <a:pt x="337" y="53"/>
                </a:cubicBezTo>
                <a:cubicBezTo>
                  <a:pt x="335" y="57"/>
                  <a:pt x="328" y="56"/>
                  <a:pt x="327" y="62"/>
                </a:cubicBezTo>
                <a:close/>
                <a:moveTo>
                  <a:pt x="340" y="65"/>
                </a:moveTo>
                <a:cubicBezTo>
                  <a:pt x="342" y="63"/>
                  <a:pt x="344" y="61"/>
                  <a:pt x="347" y="60"/>
                </a:cubicBezTo>
                <a:cubicBezTo>
                  <a:pt x="343" y="59"/>
                  <a:pt x="338" y="62"/>
                  <a:pt x="340" y="65"/>
                </a:cubicBezTo>
                <a:close/>
                <a:moveTo>
                  <a:pt x="322" y="65"/>
                </a:moveTo>
                <a:cubicBezTo>
                  <a:pt x="323" y="64"/>
                  <a:pt x="325" y="64"/>
                  <a:pt x="326" y="62"/>
                </a:cubicBezTo>
                <a:cubicBezTo>
                  <a:pt x="323" y="61"/>
                  <a:pt x="320" y="64"/>
                  <a:pt x="322" y="65"/>
                </a:cubicBezTo>
                <a:close/>
                <a:moveTo>
                  <a:pt x="869" y="87"/>
                </a:moveTo>
                <a:cubicBezTo>
                  <a:pt x="869" y="89"/>
                  <a:pt x="868" y="89"/>
                  <a:pt x="867" y="91"/>
                </a:cubicBezTo>
                <a:cubicBezTo>
                  <a:pt x="871" y="92"/>
                  <a:pt x="873" y="94"/>
                  <a:pt x="876" y="96"/>
                </a:cubicBezTo>
                <a:cubicBezTo>
                  <a:pt x="874" y="92"/>
                  <a:pt x="874" y="88"/>
                  <a:pt x="869" y="87"/>
                </a:cubicBezTo>
                <a:close/>
                <a:moveTo>
                  <a:pt x="375" y="103"/>
                </a:moveTo>
                <a:cubicBezTo>
                  <a:pt x="374" y="103"/>
                  <a:pt x="373" y="101"/>
                  <a:pt x="372" y="100"/>
                </a:cubicBezTo>
                <a:cubicBezTo>
                  <a:pt x="371" y="99"/>
                  <a:pt x="370" y="101"/>
                  <a:pt x="369" y="100"/>
                </a:cubicBezTo>
                <a:cubicBezTo>
                  <a:pt x="368" y="104"/>
                  <a:pt x="375" y="106"/>
                  <a:pt x="375" y="103"/>
                </a:cubicBezTo>
                <a:close/>
                <a:moveTo>
                  <a:pt x="373" y="106"/>
                </a:moveTo>
                <a:cubicBezTo>
                  <a:pt x="373" y="107"/>
                  <a:pt x="370" y="109"/>
                  <a:pt x="372" y="110"/>
                </a:cubicBezTo>
                <a:cubicBezTo>
                  <a:pt x="372" y="108"/>
                  <a:pt x="375" y="109"/>
                  <a:pt x="374" y="107"/>
                </a:cubicBezTo>
                <a:cubicBezTo>
                  <a:pt x="373" y="107"/>
                  <a:pt x="374" y="106"/>
                  <a:pt x="373" y="106"/>
                </a:cubicBezTo>
                <a:close/>
                <a:moveTo>
                  <a:pt x="984" y="113"/>
                </a:moveTo>
                <a:cubicBezTo>
                  <a:pt x="983" y="110"/>
                  <a:pt x="979" y="110"/>
                  <a:pt x="977" y="107"/>
                </a:cubicBezTo>
                <a:cubicBezTo>
                  <a:pt x="975" y="111"/>
                  <a:pt x="981" y="111"/>
                  <a:pt x="984" y="113"/>
                </a:cubicBezTo>
                <a:close/>
                <a:moveTo>
                  <a:pt x="902" y="124"/>
                </a:moveTo>
                <a:cubicBezTo>
                  <a:pt x="908" y="121"/>
                  <a:pt x="911" y="128"/>
                  <a:pt x="913" y="133"/>
                </a:cubicBezTo>
                <a:cubicBezTo>
                  <a:pt x="925" y="129"/>
                  <a:pt x="926" y="148"/>
                  <a:pt x="933" y="139"/>
                </a:cubicBezTo>
                <a:cubicBezTo>
                  <a:pt x="930" y="131"/>
                  <a:pt x="918" y="131"/>
                  <a:pt x="914" y="124"/>
                </a:cubicBezTo>
                <a:cubicBezTo>
                  <a:pt x="907" y="126"/>
                  <a:pt x="901" y="115"/>
                  <a:pt x="897" y="119"/>
                </a:cubicBezTo>
                <a:cubicBezTo>
                  <a:pt x="898" y="121"/>
                  <a:pt x="902" y="121"/>
                  <a:pt x="902" y="124"/>
                </a:cubicBezTo>
                <a:close/>
                <a:moveTo>
                  <a:pt x="334" y="125"/>
                </a:moveTo>
                <a:cubicBezTo>
                  <a:pt x="334" y="123"/>
                  <a:pt x="338" y="124"/>
                  <a:pt x="337" y="121"/>
                </a:cubicBezTo>
                <a:cubicBezTo>
                  <a:pt x="335" y="121"/>
                  <a:pt x="333" y="121"/>
                  <a:pt x="334" y="118"/>
                </a:cubicBezTo>
                <a:cubicBezTo>
                  <a:pt x="329" y="117"/>
                  <a:pt x="328" y="122"/>
                  <a:pt x="326" y="124"/>
                </a:cubicBezTo>
                <a:cubicBezTo>
                  <a:pt x="329" y="126"/>
                  <a:pt x="331" y="119"/>
                  <a:pt x="334" y="125"/>
                </a:cubicBezTo>
                <a:close/>
                <a:moveTo>
                  <a:pt x="893" y="134"/>
                </a:moveTo>
                <a:cubicBezTo>
                  <a:pt x="892" y="130"/>
                  <a:pt x="888" y="127"/>
                  <a:pt x="885" y="128"/>
                </a:cubicBezTo>
                <a:cubicBezTo>
                  <a:pt x="886" y="132"/>
                  <a:pt x="890" y="132"/>
                  <a:pt x="893" y="134"/>
                </a:cubicBezTo>
                <a:close/>
                <a:moveTo>
                  <a:pt x="323" y="128"/>
                </a:moveTo>
                <a:cubicBezTo>
                  <a:pt x="320" y="128"/>
                  <a:pt x="319" y="129"/>
                  <a:pt x="318" y="131"/>
                </a:cubicBezTo>
                <a:cubicBezTo>
                  <a:pt x="321" y="131"/>
                  <a:pt x="323" y="131"/>
                  <a:pt x="323" y="128"/>
                </a:cubicBezTo>
                <a:close/>
                <a:moveTo>
                  <a:pt x="364" y="128"/>
                </a:moveTo>
                <a:cubicBezTo>
                  <a:pt x="362" y="129"/>
                  <a:pt x="359" y="130"/>
                  <a:pt x="357" y="131"/>
                </a:cubicBezTo>
                <a:cubicBezTo>
                  <a:pt x="361" y="131"/>
                  <a:pt x="363" y="131"/>
                  <a:pt x="364" y="128"/>
                </a:cubicBezTo>
                <a:close/>
                <a:moveTo>
                  <a:pt x="328" y="138"/>
                </a:moveTo>
                <a:cubicBezTo>
                  <a:pt x="325" y="138"/>
                  <a:pt x="324" y="139"/>
                  <a:pt x="322" y="141"/>
                </a:cubicBezTo>
                <a:cubicBezTo>
                  <a:pt x="326" y="141"/>
                  <a:pt x="327" y="139"/>
                  <a:pt x="328" y="138"/>
                </a:cubicBezTo>
                <a:close/>
                <a:moveTo>
                  <a:pt x="988" y="190"/>
                </a:moveTo>
                <a:cubicBezTo>
                  <a:pt x="981" y="186"/>
                  <a:pt x="984" y="183"/>
                  <a:pt x="976" y="180"/>
                </a:cubicBezTo>
                <a:cubicBezTo>
                  <a:pt x="976" y="183"/>
                  <a:pt x="978" y="182"/>
                  <a:pt x="976" y="184"/>
                </a:cubicBezTo>
                <a:cubicBezTo>
                  <a:pt x="983" y="183"/>
                  <a:pt x="982" y="193"/>
                  <a:pt x="988" y="190"/>
                </a:cubicBezTo>
                <a:close/>
                <a:moveTo>
                  <a:pt x="1004" y="185"/>
                </a:moveTo>
                <a:cubicBezTo>
                  <a:pt x="1003" y="184"/>
                  <a:pt x="1002" y="182"/>
                  <a:pt x="1002" y="180"/>
                </a:cubicBezTo>
                <a:cubicBezTo>
                  <a:pt x="1000" y="181"/>
                  <a:pt x="996" y="179"/>
                  <a:pt x="995" y="181"/>
                </a:cubicBezTo>
                <a:cubicBezTo>
                  <a:pt x="998" y="182"/>
                  <a:pt x="1000" y="188"/>
                  <a:pt x="1004" y="185"/>
                </a:cubicBezTo>
                <a:close/>
                <a:moveTo>
                  <a:pt x="998" y="192"/>
                </a:moveTo>
                <a:cubicBezTo>
                  <a:pt x="998" y="191"/>
                  <a:pt x="999" y="191"/>
                  <a:pt x="999" y="191"/>
                </a:cubicBezTo>
                <a:cubicBezTo>
                  <a:pt x="999" y="185"/>
                  <a:pt x="995" y="185"/>
                  <a:pt x="992" y="187"/>
                </a:cubicBezTo>
                <a:cubicBezTo>
                  <a:pt x="993" y="187"/>
                  <a:pt x="993" y="189"/>
                  <a:pt x="992" y="190"/>
                </a:cubicBezTo>
                <a:cubicBezTo>
                  <a:pt x="995" y="190"/>
                  <a:pt x="995" y="193"/>
                  <a:pt x="998" y="192"/>
                </a:cubicBezTo>
                <a:close/>
                <a:moveTo>
                  <a:pt x="1003" y="194"/>
                </a:moveTo>
                <a:cubicBezTo>
                  <a:pt x="1002" y="194"/>
                  <a:pt x="1001" y="194"/>
                  <a:pt x="1000" y="193"/>
                </a:cubicBezTo>
                <a:cubicBezTo>
                  <a:pt x="1001" y="196"/>
                  <a:pt x="1004" y="197"/>
                  <a:pt x="1006" y="199"/>
                </a:cubicBezTo>
                <a:cubicBezTo>
                  <a:pt x="1007" y="197"/>
                  <a:pt x="1006" y="193"/>
                  <a:pt x="1003" y="192"/>
                </a:cubicBezTo>
                <a:lnTo>
                  <a:pt x="1003" y="194"/>
                </a:lnTo>
                <a:close/>
                <a:moveTo>
                  <a:pt x="1091" y="232"/>
                </a:moveTo>
                <a:cubicBezTo>
                  <a:pt x="1092" y="230"/>
                  <a:pt x="1098" y="234"/>
                  <a:pt x="1099" y="232"/>
                </a:cubicBezTo>
                <a:cubicBezTo>
                  <a:pt x="1095" y="230"/>
                  <a:pt x="1095" y="224"/>
                  <a:pt x="1092" y="222"/>
                </a:cubicBezTo>
                <a:cubicBezTo>
                  <a:pt x="1092" y="225"/>
                  <a:pt x="1090" y="227"/>
                  <a:pt x="1089" y="228"/>
                </a:cubicBezTo>
                <a:cubicBezTo>
                  <a:pt x="1090" y="229"/>
                  <a:pt x="1090" y="232"/>
                  <a:pt x="1091" y="232"/>
                </a:cubicBezTo>
                <a:close/>
                <a:moveTo>
                  <a:pt x="1050" y="236"/>
                </a:moveTo>
                <a:cubicBezTo>
                  <a:pt x="1049" y="237"/>
                  <a:pt x="1049" y="238"/>
                  <a:pt x="1049" y="240"/>
                </a:cubicBezTo>
                <a:cubicBezTo>
                  <a:pt x="1053" y="239"/>
                  <a:pt x="1053" y="242"/>
                  <a:pt x="1056" y="242"/>
                </a:cubicBezTo>
                <a:cubicBezTo>
                  <a:pt x="1056" y="239"/>
                  <a:pt x="1052" y="238"/>
                  <a:pt x="1050" y="236"/>
                </a:cubicBezTo>
                <a:close/>
                <a:moveTo>
                  <a:pt x="1116" y="265"/>
                </a:moveTo>
                <a:cubicBezTo>
                  <a:pt x="1116" y="262"/>
                  <a:pt x="1114" y="261"/>
                  <a:pt x="1112" y="259"/>
                </a:cubicBezTo>
                <a:cubicBezTo>
                  <a:pt x="1110" y="263"/>
                  <a:pt x="1113" y="264"/>
                  <a:pt x="1116" y="265"/>
                </a:cubicBezTo>
                <a:close/>
                <a:moveTo>
                  <a:pt x="1135" y="273"/>
                </a:moveTo>
                <a:cubicBezTo>
                  <a:pt x="1135" y="269"/>
                  <a:pt x="1133" y="268"/>
                  <a:pt x="1130" y="267"/>
                </a:cubicBezTo>
                <a:cubicBezTo>
                  <a:pt x="1130" y="271"/>
                  <a:pt x="1132" y="273"/>
                  <a:pt x="1135" y="273"/>
                </a:cubicBezTo>
                <a:close/>
                <a:moveTo>
                  <a:pt x="1140" y="286"/>
                </a:moveTo>
                <a:cubicBezTo>
                  <a:pt x="1140" y="285"/>
                  <a:pt x="1139" y="284"/>
                  <a:pt x="1139" y="283"/>
                </a:cubicBezTo>
                <a:cubicBezTo>
                  <a:pt x="1137" y="283"/>
                  <a:pt x="1138" y="284"/>
                  <a:pt x="1136" y="283"/>
                </a:cubicBezTo>
                <a:cubicBezTo>
                  <a:pt x="1136" y="285"/>
                  <a:pt x="1138" y="286"/>
                  <a:pt x="1140" y="286"/>
                </a:cubicBezTo>
                <a:close/>
                <a:moveTo>
                  <a:pt x="1153" y="305"/>
                </a:moveTo>
                <a:cubicBezTo>
                  <a:pt x="1153" y="301"/>
                  <a:pt x="1151" y="301"/>
                  <a:pt x="1150" y="299"/>
                </a:cubicBezTo>
                <a:cubicBezTo>
                  <a:pt x="1148" y="302"/>
                  <a:pt x="1151" y="303"/>
                  <a:pt x="1153" y="305"/>
                </a:cubicBezTo>
                <a:close/>
                <a:moveTo>
                  <a:pt x="95" y="499"/>
                </a:moveTo>
                <a:cubicBezTo>
                  <a:pt x="96" y="499"/>
                  <a:pt x="97" y="499"/>
                  <a:pt x="98" y="498"/>
                </a:cubicBezTo>
                <a:cubicBezTo>
                  <a:pt x="98" y="497"/>
                  <a:pt x="98" y="495"/>
                  <a:pt x="95" y="495"/>
                </a:cubicBezTo>
                <a:cubicBezTo>
                  <a:pt x="96" y="497"/>
                  <a:pt x="94" y="497"/>
                  <a:pt x="95" y="499"/>
                </a:cubicBezTo>
                <a:close/>
                <a:moveTo>
                  <a:pt x="92" y="504"/>
                </a:moveTo>
                <a:cubicBezTo>
                  <a:pt x="91" y="507"/>
                  <a:pt x="91" y="511"/>
                  <a:pt x="94" y="512"/>
                </a:cubicBezTo>
                <a:cubicBezTo>
                  <a:pt x="95" y="510"/>
                  <a:pt x="94" y="506"/>
                  <a:pt x="92" y="504"/>
                </a:cubicBezTo>
                <a:close/>
                <a:moveTo>
                  <a:pt x="130" y="521"/>
                </a:moveTo>
                <a:cubicBezTo>
                  <a:pt x="130" y="520"/>
                  <a:pt x="131" y="520"/>
                  <a:pt x="132" y="521"/>
                </a:cubicBezTo>
                <a:cubicBezTo>
                  <a:pt x="132" y="519"/>
                  <a:pt x="132" y="517"/>
                  <a:pt x="130" y="517"/>
                </a:cubicBezTo>
                <a:cubicBezTo>
                  <a:pt x="130" y="518"/>
                  <a:pt x="127" y="520"/>
                  <a:pt x="130" y="521"/>
                </a:cubicBezTo>
                <a:close/>
                <a:moveTo>
                  <a:pt x="61" y="536"/>
                </a:moveTo>
                <a:cubicBezTo>
                  <a:pt x="63" y="534"/>
                  <a:pt x="62" y="530"/>
                  <a:pt x="60" y="528"/>
                </a:cubicBezTo>
                <a:cubicBezTo>
                  <a:pt x="61" y="530"/>
                  <a:pt x="59" y="535"/>
                  <a:pt x="61" y="536"/>
                </a:cubicBezTo>
                <a:close/>
                <a:moveTo>
                  <a:pt x="84" y="583"/>
                </a:moveTo>
                <a:cubicBezTo>
                  <a:pt x="86" y="583"/>
                  <a:pt x="87" y="582"/>
                  <a:pt x="88" y="583"/>
                </a:cubicBezTo>
                <a:cubicBezTo>
                  <a:pt x="93" y="568"/>
                  <a:pt x="93" y="553"/>
                  <a:pt x="98" y="536"/>
                </a:cubicBezTo>
                <a:cubicBezTo>
                  <a:pt x="97" y="535"/>
                  <a:pt x="98" y="533"/>
                  <a:pt x="96" y="532"/>
                </a:cubicBezTo>
                <a:cubicBezTo>
                  <a:pt x="94" y="546"/>
                  <a:pt x="83" y="557"/>
                  <a:pt x="87" y="569"/>
                </a:cubicBezTo>
                <a:cubicBezTo>
                  <a:pt x="84" y="572"/>
                  <a:pt x="83" y="579"/>
                  <a:pt x="84" y="583"/>
                </a:cubicBezTo>
                <a:close/>
                <a:moveTo>
                  <a:pt x="117" y="552"/>
                </a:moveTo>
                <a:cubicBezTo>
                  <a:pt x="117" y="555"/>
                  <a:pt x="116" y="556"/>
                  <a:pt x="117" y="560"/>
                </a:cubicBezTo>
                <a:cubicBezTo>
                  <a:pt x="119" y="560"/>
                  <a:pt x="118" y="552"/>
                  <a:pt x="117" y="552"/>
                </a:cubicBezTo>
                <a:close/>
                <a:moveTo>
                  <a:pt x="963" y="552"/>
                </a:moveTo>
                <a:cubicBezTo>
                  <a:pt x="963" y="558"/>
                  <a:pt x="964" y="562"/>
                  <a:pt x="963" y="566"/>
                </a:cubicBezTo>
                <a:cubicBezTo>
                  <a:pt x="968" y="565"/>
                  <a:pt x="967" y="553"/>
                  <a:pt x="963" y="552"/>
                </a:cubicBezTo>
                <a:close/>
                <a:moveTo>
                  <a:pt x="117" y="573"/>
                </a:moveTo>
                <a:cubicBezTo>
                  <a:pt x="116" y="576"/>
                  <a:pt x="117" y="577"/>
                  <a:pt x="119" y="578"/>
                </a:cubicBezTo>
                <a:cubicBezTo>
                  <a:pt x="119" y="576"/>
                  <a:pt x="120" y="574"/>
                  <a:pt x="121" y="573"/>
                </a:cubicBezTo>
                <a:cubicBezTo>
                  <a:pt x="118" y="572"/>
                  <a:pt x="118" y="574"/>
                  <a:pt x="117" y="573"/>
                </a:cubicBezTo>
                <a:close/>
                <a:moveTo>
                  <a:pt x="926" y="599"/>
                </a:moveTo>
                <a:cubicBezTo>
                  <a:pt x="925" y="599"/>
                  <a:pt x="925" y="597"/>
                  <a:pt x="925" y="596"/>
                </a:cubicBezTo>
                <a:cubicBezTo>
                  <a:pt x="924" y="596"/>
                  <a:pt x="923" y="595"/>
                  <a:pt x="923" y="596"/>
                </a:cubicBezTo>
                <a:cubicBezTo>
                  <a:pt x="924" y="597"/>
                  <a:pt x="923" y="598"/>
                  <a:pt x="923" y="599"/>
                </a:cubicBezTo>
                <a:cubicBezTo>
                  <a:pt x="924" y="598"/>
                  <a:pt x="926" y="602"/>
                  <a:pt x="926" y="599"/>
                </a:cubicBezTo>
                <a:close/>
                <a:moveTo>
                  <a:pt x="107" y="596"/>
                </a:moveTo>
                <a:cubicBezTo>
                  <a:pt x="103" y="603"/>
                  <a:pt x="106" y="621"/>
                  <a:pt x="112" y="617"/>
                </a:cubicBezTo>
                <a:cubicBezTo>
                  <a:pt x="110" y="610"/>
                  <a:pt x="111" y="598"/>
                  <a:pt x="107" y="596"/>
                </a:cubicBezTo>
                <a:close/>
                <a:moveTo>
                  <a:pt x="42" y="612"/>
                </a:moveTo>
                <a:cubicBezTo>
                  <a:pt x="40" y="619"/>
                  <a:pt x="37" y="634"/>
                  <a:pt x="42" y="640"/>
                </a:cubicBezTo>
                <a:cubicBezTo>
                  <a:pt x="43" y="630"/>
                  <a:pt x="43" y="618"/>
                  <a:pt x="42" y="612"/>
                </a:cubicBezTo>
                <a:close/>
                <a:moveTo>
                  <a:pt x="923" y="619"/>
                </a:moveTo>
                <a:cubicBezTo>
                  <a:pt x="922" y="617"/>
                  <a:pt x="925" y="614"/>
                  <a:pt x="923" y="612"/>
                </a:cubicBezTo>
                <a:cubicBezTo>
                  <a:pt x="923" y="615"/>
                  <a:pt x="920" y="618"/>
                  <a:pt x="923" y="619"/>
                </a:cubicBezTo>
                <a:close/>
                <a:moveTo>
                  <a:pt x="927" y="613"/>
                </a:moveTo>
                <a:cubicBezTo>
                  <a:pt x="927" y="616"/>
                  <a:pt x="925" y="618"/>
                  <a:pt x="924" y="621"/>
                </a:cubicBezTo>
                <a:cubicBezTo>
                  <a:pt x="927" y="621"/>
                  <a:pt x="930" y="614"/>
                  <a:pt x="927" y="613"/>
                </a:cubicBezTo>
                <a:close/>
                <a:moveTo>
                  <a:pt x="25" y="624"/>
                </a:moveTo>
                <a:cubicBezTo>
                  <a:pt x="25" y="619"/>
                  <a:pt x="26" y="618"/>
                  <a:pt x="22" y="617"/>
                </a:cubicBezTo>
                <a:cubicBezTo>
                  <a:pt x="21" y="618"/>
                  <a:pt x="20" y="619"/>
                  <a:pt x="17" y="618"/>
                </a:cubicBezTo>
                <a:cubicBezTo>
                  <a:pt x="17" y="623"/>
                  <a:pt x="19" y="624"/>
                  <a:pt x="21" y="626"/>
                </a:cubicBezTo>
                <a:cubicBezTo>
                  <a:pt x="21" y="624"/>
                  <a:pt x="24" y="625"/>
                  <a:pt x="25" y="624"/>
                </a:cubicBezTo>
                <a:close/>
                <a:moveTo>
                  <a:pt x="923" y="625"/>
                </a:moveTo>
                <a:cubicBezTo>
                  <a:pt x="922" y="632"/>
                  <a:pt x="921" y="635"/>
                  <a:pt x="920" y="643"/>
                </a:cubicBezTo>
                <a:cubicBezTo>
                  <a:pt x="923" y="638"/>
                  <a:pt x="927" y="629"/>
                  <a:pt x="923" y="625"/>
                </a:cubicBezTo>
                <a:close/>
                <a:moveTo>
                  <a:pt x="875" y="626"/>
                </a:moveTo>
                <a:cubicBezTo>
                  <a:pt x="875" y="632"/>
                  <a:pt x="872" y="634"/>
                  <a:pt x="872" y="639"/>
                </a:cubicBezTo>
                <a:cubicBezTo>
                  <a:pt x="877" y="639"/>
                  <a:pt x="878" y="628"/>
                  <a:pt x="875" y="626"/>
                </a:cubicBezTo>
                <a:close/>
                <a:moveTo>
                  <a:pt x="52" y="629"/>
                </a:moveTo>
                <a:cubicBezTo>
                  <a:pt x="50" y="630"/>
                  <a:pt x="51" y="636"/>
                  <a:pt x="53" y="636"/>
                </a:cubicBezTo>
                <a:cubicBezTo>
                  <a:pt x="53" y="633"/>
                  <a:pt x="53" y="631"/>
                  <a:pt x="52" y="629"/>
                </a:cubicBezTo>
                <a:close/>
                <a:moveTo>
                  <a:pt x="121" y="632"/>
                </a:moveTo>
                <a:cubicBezTo>
                  <a:pt x="119" y="634"/>
                  <a:pt x="119" y="640"/>
                  <a:pt x="122" y="639"/>
                </a:cubicBezTo>
                <a:cubicBezTo>
                  <a:pt x="122" y="637"/>
                  <a:pt x="123" y="633"/>
                  <a:pt x="121" y="632"/>
                </a:cubicBezTo>
                <a:close/>
                <a:moveTo>
                  <a:pt x="21" y="643"/>
                </a:moveTo>
                <a:cubicBezTo>
                  <a:pt x="20" y="641"/>
                  <a:pt x="21" y="638"/>
                  <a:pt x="18" y="638"/>
                </a:cubicBezTo>
                <a:cubicBezTo>
                  <a:pt x="18" y="640"/>
                  <a:pt x="18" y="643"/>
                  <a:pt x="21" y="643"/>
                </a:cubicBezTo>
                <a:close/>
                <a:moveTo>
                  <a:pt x="65" y="653"/>
                </a:moveTo>
                <a:cubicBezTo>
                  <a:pt x="65" y="652"/>
                  <a:pt x="66" y="646"/>
                  <a:pt x="65" y="646"/>
                </a:cubicBezTo>
                <a:cubicBezTo>
                  <a:pt x="64" y="646"/>
                  <a:pt x="63" y="652"/>
                  <a:pt x="65" y="653"/>
                </a:cubicBezTo>
                <a:close/>
                <a:moveTo>
                  <a:pt x="954" y="647"/>
                </a:moveTo>
                <a:cubicBezTo>
                  <a:pt x="954" y="650"/>
                  <a:pt x="951" y="653"/>
                  <a:pt x="953" y="654"/>
                </a:cubicBezTo>
                <a:cubicBezTo>
                  <a:pt x="953" y="653"/>
                  <a:pt x="956" y="649"/>
                  <a:pt x="954" y="647"/>
                </a:cubicBezTo>
                <a:close/>
                <a:moveTo>
                  <a:pt x="19" y="651"/>
                </a:moveTo>
                <a:cubicBezTo>
                  <a:pt x="19" y="657"/>
                  <a:pt x="18" y="660"/>
                  <a:pt x="21" y="664"/>
                </a:cubicBezTo>
                <a:cubicBezTo>
                  <a:pt x="19" y="659"/>
                  <a:pt x="22" y="654"/>
                  <a:pt x="19" y="651"/>
                </a:cubicBezTo>
                <a:close/>
                <a:moveTo>
                  <a:pt x="121" y="669"/>
                </a:moveTo>
                <a:cubicBezTo>
                  <a:pt x="122" y="672"/>
                  <a:pt x="118" y="677"/>
                  <a:pt x="122" y="677"/>
                </a:cubicBezTo>
                <a:cubicBezTo>
                  <a:pt x="120" y="675"/>
                  <a:pt x="126" y="670"/>
                  <a:pt x="121" y="669"/>
                </a:cubicBezTo>
                <a:close/>
                <a:moveTo>
                  <a:pt x="920" y="687"/>
                </a:moveTo>
                <a:cubicBezTo>
                  <a:pt x="924" y="686"/>
                  <a:pt x="927" y="676"/>
                  <a:pt x="924" y="674"/>
                </a:cubicBezTo>
                <a:cubicBezTo>
                  <a:pt x="922" y="677"/>
                  <a:pt x="919" y="683"/>
                  <a:pt x="920" y="687"/>
                </a:cubicBezTo>
                <a:close/>
                <a:moveTo>
                  <a:pt x="14" y="684"/>
                </a:moveTo>
                <a:cubicBezTo>
                  <a:pt x="10" y="684"/>
                  <a:pt x="13" y="676"/>
                  <a:pt x="9" y="676"/>
                </a:cubicBezTo>
                <a:cubicBezTo>
                  <a:pt x="9" y="679"/>
                  <a:pt x="11" y="680"/>
                  <a:pt x="10" y="683"/>
                </a:cubicBezTo>
                <a:cubicBezTo>
                  <a:pt x="11" y="683"/>
                  <a:pt x="13" y="686"/>
                  <a:pt x="14" y="684"/>
                </a:cubicBezTo>
                <a:close/>
                <a:moveTo>
                  <a:pt x="74" y="699"/>
                </a:moveTo>
                <a:cubicBezTo>
                  <a:pt x="80" y="695"/>
                  <a:pt x="74" y="682"/>
                  <a:pt x="74" y="679"/>
                </a:cubicBezTo>
                <a:cubicBezTo>
                  <a:pt x="73" y="683"/>
                  <a:pt x="72" y="687"/>
                  <a:pt x="72" y="692"/>
                </a:cubicBezTo>
                <a:cubicBezTo>
                  <a:pt x="76" y="691"/>
                  <a:pt x="74" y="696"/>
                  <a:pt x="74" y="699"/>
                </a:cubicBezTo>
                <a:close/>
                <a:moveTo>
                  <a:pt x="889" y="688"/>
                </a:moveTo>
                <a:cubicBezTo>
                  <a:pt x="890" y="686"/>
                  <a:pt x="892" y="682"/>
                  <a:pt x="890" y="681"/>
                </a:cubicBezTo>
                <a:cubicBezTo>
                  <a:pt x="890" y="682"/>
                  <a:pt x="888" y="687"/>
                  <a:pt x="889" y="688"/>
                </a:cubicBezTo>
                <a:close/>
                <a:moveTo>
                  <a:pt x="96" y="720"/>
                </a:moveTo>
                <a:cubicBezTo>
                  <a:pt x="94" y="732"/>
                  <a:pt x="96" y="741"/>
                  <a:pt x="98" y="752"/>
                </a:cubicBezTo>
                <a:cubicBezTo>
                  <a:pt x="98" y="751"/>
                  <a:pt x="100" y="749"/>
                  <a:pt x="100" y="751"/>
                </a:cubicBezTo>
                <a:cubicBezTo>
                  <a:pt x="101" y="755"/>
                  <a:pt x="97" y="751"/>
                  <a:pt x="98" y="754"/>
                </a:cubicBezTo>
                <a:cubicBezTo>
                  <a:pt x="99" y="756"/>
                  <a:pt x="99" y="758"/>
                  <a:pt x="101" y="759"/>
                </a:cubicBezTo>
                <a:cubicBezTo>
                  <a:pt x="104" y="748"/>
                  <a:pt x="99" y="738"/>
                  <a:pt x="102" y="731"/>
                </a:cubicBezTo>
                <a:cubicBezTo>
                  <a:pt x="98" y="730"/>
                  <a:pt x="99" y="723"/>
                  <a:pt x="96" y="720"/>
                </a:cubicBezTo>
                <a:close/>
                <a:moveTo>
                  <a:pt x="856" y="730"/>
                </a:moveTo>
                <a:cubicBezTo>
                  <a:pt x="855" y="733"/>
                  <a:pt x="851" y="734"/>
                  <a:pt x="850" y="738"/>
                </a:cubicBezTo>
                <a:cubicBezTo>
                  <a:pt x="854" y="736"/>
                  <a:pt x="858" y="735"/>
                  <a:pt x="859" y="734"/>
                </a:cubicBezTo>
                <a:cubicBezTo>
                  <a:pt x="858" y="734"/>
                  <a:pt x="859" y="730"/>
                  <a:pt x="856" y="730"/>
                </a:cubicBezTo>
                <a:close/>
                <a:moveTo>
                  <a:pt x="78" y="747"/>
                </a:moveTo>
                <a:cubicBezTo>
                  <a:pt x="78" y="744"/>
                  <a:pt x="76" y="737"/>
                  <a:pt x="73" y="739"/>
                </a:cubicBezTo>
                <a:cubicBezTo>
                  <a:pt x="75" y="741"/>
                  <a:pt x="76" y="743"/>
                  <a:pt x="77" y="745"/>
                </a:cubicBezTo>
                <a:cubicBezTo>
                  <a:pt x="75" y="745"/>
                  <a:pt x="73" y="749"/>
                  <a:pt x="75" y="750"/>
                </a:cubicBezTo>
                <a:cubicBezTo>
                  <a:pt x="74" y="747"/>
                  <a:pt x="78" y="749"/>
                  <a:pt x="78" y="747"/>
                </a:cubicBezTo>
                <a:close/>
                <a:moveTo>
                  <a:pt x="108" y="738"/>
                </a:moveTo>
                <a:cubicBezTo>
                  <a:pt x="108" y="746"/>
                  <a:pt x="110" y="752"/>
                  <a:pt x="113" y="757"/>
                </a:cubicBezTo>
                <a:cubicBezTo>
                  <a:pt x="113" y="751"/>
                  <a:pt x="113" y="749"/>
                  <a:pt x="113" y="743"/>
                </a:cubicBezTo>
                <a:cubicBezTo>
                  <a:pt x="109" y="745"/>
                  <a:pt x="111" y="740"/>
                  <a:pt x="108" y="738"/>
                </a:cubicBezTo>
                <a:close/>
                <a:moveTo>
                  <a:pt x="5" y="752"/>
                </a:moveTo>
                <a:cubicBezTo>
                  <a:pt x="4" y="749"/>
                  <a:pt x="2" y="746"/>
                  <a:pt x="0" y="744"/>
                </a:cubicBezTo>
                <a:cubicBezTo>
                  <a:pt x="0" y="752"/>
                  <a:pt x="0" y="752"/>
                  <a:pt x="0" y="752"/>
                </a:cubicBezTo>
                <a:cubicBezTo>
                  <a:pt x="3" y="751"/>
                  <a:pt x="3" y="753"/>
                  <a:pt x="5" y="752"/>
                </a:cubicBezTo>
                <a:close/>
                <a:moveTo>
                  <a:pt x="87" y="753"/>
                </a:moveTo>
                <a:cubicBezTo>
                  <a:pt x="85" y="750"/>
                  <a:pt x="87" y="748"/>
                  <a:pt x="85" y="746"/>
                </a:cubicBezTo>
                <a:cubicBezTo>
                  <a:pt x="85" y="747"/>
                  <a:pt x="84" y="747"/>
                  <a:pt x="82" y="747"/>
                </a:cubicBezTo>
                <a:cubicBezTo>
                  <a:pt x="83" y="751"/>
                  <a:pt x="81" y="753"/>
                  <a:pt x="82" y="757"/>
                </a:cubicBezTo>
                <a:cubicBezTo>
                  <a:pt x="83" y="757"/>
                  <a:pt x="84" y="758"/>
                  <a:pt x="85" y="759"/>
                </a:cubicBezTo>
                <a:cubicBezTo>
                  <a:pt x="86" y="756"/>
                  <a:pt x="85" y="755"/>
                  <a:pt x="84" y="752"/>
                </a:cubicBezTo>
                <a:cubicBezTo>
                  <a:pt x="86" y="751"/>
                  <a:pt x="86" y="753"/>
                  <a:pt x="87" y="753"/>
                </a:cubicBezTo>
                <a:close/>
                <a:moveTo>
                  <a:pt x="6" y="759"/>
                </a:moveTo>
                <a:cubicBezTo>
                  <a:pt x="10" y="761"/>
                  <a:pt x="7" y="750"/>
                  <a:pt x="6" y="755"/>
                </a:cubicBezTo>
                <a:cubicBezTo>
                  <a:pt x="6" y="754"/>
                  <a:pt x="6" y="753"/>
                  <a:pt x="5" y="753"/>
                </a:cubicBezTo>
                <a:cubicBezTo>
                  <a:pt x="4" y="756"/>
                  <a:pt x="6" y="757"/>
                  <a:pt x="6" y="759"/>
                </a:cubicBezTo>
                <a:close/>
                <a:moveTo>
                  <a:pt x="66" y="754"/>
                </a:moveTo>
                <a:cubicBezTo>
                  <a:pt x="67" y="771"/>
                  <a:pt x="69" y="755"/>
                  <a:pt x="66" y="754"/>
                </a:cubicBezTo>
                <a:close/>
                <a:moveTo>
                  <a:pt x="4" y="765"/>
                </a:moveTo>
                <a:cubicBezTo>
                  <a:pt x="2" y="768"/>
                  <a:pt x="3" y="771"/>
                  <a:pt x="4" y="773"/>
                </a:cubicBezTo>
                <a:cubicBezTo>
                  <a:pt x="5" y="772"/>
                  <a:pt x="5" y="766"/>
                  <a:pt x="4" y="765"/>
                </a:cubicBezTo>
                <a:close/>
                <a:moveTo>
                  <a:pt x="902" y="777"/>
                </a:moveTo>
                <a:cubicBezTo>
                  <a:pt x="904" y="777"/>
                  <a:pt x="903" y="779"/>
                  <a:pt x="904" y="780"/>
                </a:cubicBezTo>
                <a:cubicBezTo>
                  <a:pt x="905" y="775"/>
                  <a:pt x="908" y="774"/>
                  <a:pt x="909" y="769"/>
                </a:cubicBezTo>
                <a:cubicBezTo>
                  <a:pt x="905" y="770"/>
                  <a:pt x="906" y="776"/>
                  <a:pt x="902" y="777"/>
                </a:cubicBezTo>
                <a:close/>
                <a:moveTo>
                  <a:pt x="67" y="779"/>
                </a:moveTo>
                <a:cubicBezTo>
                  <a:pt x="67" y="778"/>
                  <a:pt x="67" y="777"/>
                  <a:pt x="68" y="777"/>
                </a:cubicBezTo>
                <a:cubicBezTo>
                  <a:pt x="68" y="778"/>
                  <a:pt x="68" y="778"/>
                  <a:pt x="69" y="778"/>
                </a:cubicBezTo>
                <a:cubicBezTo>
                  <a:pt x="70" y="775"/>
                  <a:pt x="69" y="770"/>
                  <a:pt x="68" y="772"/>
                </a:cubicBezTo>
                <a:cubicBezTo>
                  <a:pt x="68" y="773"/>
                  <a:pt x="68" y="773"/>
                  <a:pt x="68" y="773"/>
                </a:cubicBezTo>
                <a:cubicBezTo>
                  <a:pt x="67" y="772"/>
                  <a:pt x="66" y="773"/>
                  <a:pt x="65" y="774"/>
                </a:cubicBezTo>
                <a:cubicBezTo>
                  <a:pt x="70" y="774"/>
                  <a:pt x="64" y="778"/>
                  <a:pt x="67" y="779"/>
                </a:cubicBezTo>
                <a:close/>
                <a:moveTo>
                  <a:pt x="81" y="772"/>
                </a:moveTo>
                <a:cubicBezTo>
                  <a:pt x="81" y="775"/>
                  <a:pt x="81" y="779"/>
                  <a:pt x="83" y="780"/>
                </a:cubicBezTo>
                <a:cubicBezTo>
                  <a:pt x="83" y="776"/>
                  <a:pt x="83" y="773"/>
                  <a:pt x="81" y="772"/>
                </a:cubicBezTo>
                <a:close/>
                <a:moveTo>
                  <a:pt x="71" y="785"/>
                </a:moveTo>
                <a:cubicBezTo>
                  <a:pt x="71" y="783"/>
                  <a:pt x="71" y="782"/>
                  <a:pt x="69" y="781"/>
                </a:cubicBezTo>
                <a:cubicBezTo>
                  <a:pt x="70" y="783"/>
                  <a:pt x="67" y="782"/>
                  <a:pt x="67" y="784"/>
                </a:cubicBezTo>
                <a:cubicBezTo>
                  <a:pt x="69" y="784"/>
                  <a:pt x="69" y="786"/>
                  <a:pt x="71" y="785"/>
                </a:cubicBezTo>
                <a:close/>
                <a:moveTo>
                  <a:pt x="137" y="815"/>
                </a:moveTo>
                <a:cubicBezTo>
                  <a:pt x="136" y="802"/>
                  <a:pt x="133" y="793"/>
                  <a:pt x="127" y="787"/>
                </a:cubicBezTo>
                <a:cubicBezTo>
                  <a:pt x="129" y="798"/>
                  <a:pt x="133" y="806"/>
                  <a:pt x="137" y="815"/>
                </a:cubicBezTo>
                <a:close/>
                <a:moveTo>
                  <a:pt x="724" y="810"/>
                </a:moveTo>
                <a:cubicBezTo>
                  <a:pt x="726" y="810"/>
                  <a:pt x="725" y="813"/>
                  <a:pt x="726" y="813"/>
                </a:cubicBezTo>
                <a:cubicBezTo>
                  <a:pt x="730" y="810"/>
                  <a:pt x="736" y="804"/>
                  <a:pt x="735" y="800"/>
                </a:cubicBezTo>
                <a:cubicBezTo>
                  <a:pt x="731" y="803"/>
                  <a:pt x="726" y="805"/>
                  <a:pt x="724" y="810"/>
                </a:cubicBezTo>
                <a:close/>
                <a:moveTo>
                  <a:pt x="157" y="816"/>
                </a:moveTo>
                <a:cubicBezTo>
                  <a:pt x="152" y="816"/>
                  <a:pt x="154" y="809"/>
                  <a:pt x="150" y="808"/>
                </a:cubicBezTo>
                <a:cubicBezTo>
                  <a:pt x="151" y="811"/>
                  <a:pt x="151" y="815"/>
                  <a:pt x="152" y="817"/>
                </a:cubicBezTo>
                <a:cubicBezTo>
                  <a:pt x="152" y="814"/>
                  <a:pt x="156" y="820"/>
                  <a:pt x="157" y="816"/>
                </a:cubicBezTo>
                <a:close/>
                <a:moveTo>
                  <a:pt x="847" y="824"/>
                </a:moveTo>
                <a:cubicBezTo>
                  <a:pt x="851" y="822"/>
                  <a:pt x="857" y="818"/>
                  <a:pt x="856" y="813"/>
                </a:cubicBezTo>
                <a:cubicBezTo>
                  <a:pt x="854" y="816"/>
                  <a:pt x="851" y="818"/>
                  <a:pt x="847" y="819"/>
                </a:cubicBezTo>
                <a:lnTo>
                  <a:pt x="847" y="824"/>
                </a:lnTo>
                <a:close/>
                <a:moveTo>
                  <a:pt x="828" y="823"/>
                </a:moveTo>
                <a:cubicBezTo>
                  <a:pt x="826" y="823"/>
                  <a:pt x="824" y="823"/>
                  <a:pt x="824" y="827"/>
                </a:cubicBezTo>
                <a:cubicBezTo>
                  <a:pt x="826" y="826"/>
                  <a:pt x="827" y="824"/>
                  <a:pt x="828" y="823"/>
                </a:cubicBezTo>
                <a:close/>
                <a:moveTo>
                  <a:pt x="627" y="834"/>
                </a:moveTo>
                <a:cubicBezTo>
                  <a:pt x="628" y="836"/>
                  <a:pt x="627" y="836"/>
                  <a:pt x="627" y="837"/>
                </a:cubicBezTo>
                <a:cubicBezTo>
                  <a:pt x="630" y="840"/>
                  <a:pt x="641" y="838"/>
                  <a:pt x="641" y="831"/>
                </a:cubicBezTo>
                <a:cubicBezTo>
                  <a:pt x="636" y="834"/>
                  <a:pt x="634" y="835"/>
                  <a:pt x="627" y="834"/>
                </a:cubicBezTo>
                <a:close/>
                <a:moveTo>
                  <a:pt x="881" y="850"/>
                </a:moveTo>
                <a:cubicBezTo>
                  <a:pt x="882" y="849"/>
                  <a:pt x="886" y="849"/>
                  <a:pt x="885" y="844"/>
                </a:cubicBezTo>
                <a:cubicBezTo>
                  <a:pt x="883" y="844"/>
                  <a:pt x="883" y="843"/>
                  <a:pt x="880" y="844"/>
                </a:cubicBezTo>
                <a:cubicBezTo>
                  <a:pt x="881" y="845"/>
                  <a:pt x="879" y="849"/>
                  <a:pt x="881" y="850"/>
                </a:cubicBezTo>
                <a:close/>
                <a:moveTo>
                  <a:pt x="868" y="850"/>
                </a:moveTo>
                <a:cubicBezTo>
                  <a:pt x="867" y="847"/>
                  <a:pt x="860" y="848"/>
                  <a:pt x="862" y="855"/>
                </a:cubicBezTo>
                <a:cubicBezTo>
                  <a:pt x="865" y="855"/>
                  <a:pt x="867" y="852"/>
                  <a:pt x="868" y="850"/>
                </a:cubicBezTo>
                <a:close/>
                <a:moveTo>
                  <a:pt x="130" y="849"/>
                </a:moveTo>
                <a:cubicBezTo>
                  <a:pt x="130" y="852"/>
                  <a:pt x="131" y="853"/>
                  <a:pt x="130" y="857"/>
                </a:cubicBezTo>
                <a:cubicBezTo>
                  <a:pt x="134" y="856"/>
                  <a:pt x="132" y="849"/>
                  <a:pt x="130" y="849"/>
                </a:cubicBezTo>
                <a:close/>
                <a:moveTo>
                  <a:pt x="684" y="851"/>
                </a:moveTo>
                <a:cubicBezTo>
                  <a:pt x="683" y="850"/>
                  <a:pt x="683" y="849"/>
                  <a:pt x="682" y="849"/>
                </a:cubicBezTo>
                <a:cubicBezTo>
                  <a:pt x="677" y="851"/>
                  <a:pt x="668" y="852"/>
                  <a:pt x="660" y="853"/>
                </a:cubicBezTo>
                <a:cubicBezTo>
                  <a:pt x="660" y="859"/>
                  <a:pt x="660" y="859"/>
                  <a:pt x="660" y="859"/>
                </a:cubicBezTo>
                <a:cubicBezTo>
                  <a:pt x="667" y="860"/>
                  <a:pt x="679" y="858"/>
                  <a:pt x="684" y="851"/>
                </a:cubicBezTo>
                <a:close/>
                <a:moveTo>
                  <a:pt x="732" y="865"/>
                </a:moveTo>
                <a:cubicBezTo>
                  <a:pt x="735" y="863"/>
                  <a:pt x="748" y="856"/>
                  <a:pt x="747" y="852"/>
                </a:cubicBezTo>
                <a:cubicBezTo>
                  <a:pt x="743" y="857"/>
                  <a:pt x="733" y="860"/>
                  <a:pt x="732" y="865"/>
                </a:cubicBezTo>
                <a:close/>
                <a:moveTo>
                  <a:pt x="169" y="853"/>
                </a:moveTo>
                <a:cubicBezTo>
                  <a:pt x="171" y="856"/>
                  <a:pt x="170" y="860"/>
                  <a:pt x="174" y="861"/>
                </a:cubicBezTo>
                <a:cubicBezTo>
                  <a:pt x="173" y="858"/>
                  <a:pt x="172" y="854"/>
                  <a:pt x="169" y="853"/>
                </a:cubicBezTo>
                <a:close/>
                <a:moveTo>
                  <a:pt x="848" y="853"/>
                </a:moveTo>
                <a:cubicBezTo>
                  <a:pt x="845" y="854"/>
                  <a:pt x="843" y="855"/>
                  <a:pt x="842" y="858"/>
                </a:cubicBezTo>
                <a:cubicBezTo>
                  <a:pt x="845" y="858"/>
                  <a:pt x="848" y="857"/>
                  <a:pt x="848" y="853"/>
                </a:cubicBezTo>
                <a:close/>
                <a:moveTo>
                  <a:pt x="658" y="854"/>
                </a:moveTo>
                <a:cubicBezTo>
                  <a:pt x="655" y="854"/>
                  <a:pt x="652" y="856"/>
                  <a:pt x="653" y="860"/>
                </a:cubicBezTo>
                <a:cubicBezTo>
                  <a:pt x="655" y="860"/>
                  <a:pt x="656" y="859"/>
                  <a:pt x="658" y="858"/>
                </a:cubicBezTo>
                <a:cubicBezTo>
                  <a:pt x="657" y="856"/>
                  <a:pt x="659" y="856"/>
                  <a:pt x="658" y="854"/>
                </a:cubicBezTo>
                <a:close/>
                <a:moveTo>
                  <a:pt x="99" y="865"/>
                </a:moveTo>
                <a:cubicBezTo>
                  <a:pt x="99" y="862"/>
                  <a:pt x="99" y="860"/>
                  <a:pt x="98" y="859"/>
                </a:cubicBezTo>
                <a:cubicBezTo>
                  <a:pt x="95" y="859"/>
                  <a:pt x="95" y="859"/>
                  <a:pt x="95" y="859"/>
                </a:cubicBezTo>
                <a:cubicBezTo>
                  <a:pt x="95" y="863"/>
                  <a:pt x="97" y="863"/>
                  <a:pt x="99" y="865"/>
                </a:cubicBezTo>
                <a:close/>
                <a:moveTo>
                  <a:pt x="841" y="859"/>
                </a:moveTo>
                <a:cubicBezTo>
                  <a:pt x="832" y="869"/>
                  <a:pt x="818" y="878"/>
                  <a:pt x="815" y="892"/>
                </a:cubicBezTo>
                <a:cubicBezTo>
                  <a:pt x="820" y="887"/>
                  <a:pt x="824" y="883"/>
                  <a:pt x="828" y="878"/>
                </a:cubicBezTo>
                <a:cubicBezTo>
                  <a:pt x="837" y="876"/>
                  <a:pt x="840" y="868"/>
                  <a:pt x="843" y="860"/>
                </a:cubicBezTo>
                <a:cubicBezTo>
                  <a:pt x="843" y="860"/>
                  <a:pt x="842" y="859"/>
                  <a:pt x="841" y="859"/>
                </a:cubicBezTo>
                <a:close/>
                <a:moveTo>
                  <a:pt x="65" y="868"/>
                </a:moveTo>
                <a:cubicBezTo>
                  <a:pt x="65" y="873"/>
                  <a:pt x="68" y="875"/>
                  <a:pt x="71" y="878"/>
                </a:cubicBezTo>
                <a:cubicBezTo>
                  <a:pt x="69" y="874"/>
                  <a:pt x="68" y="870"/>
                  <a:pt x="65" y="868"/>
                </a:cubicBezTo>
                <a:close/>
                <a:moveTo>
                  <a:pt x="678" y="875"/>
                </a:moveTo>
                <a:cubicBezTo>
                  <a:pt x="678" y="873"/>
                  <a:pt x="677" y="873"/>
                  <a:pt x="678" y="872"/>
                </a:cubicBezTo>
                <a:cubicBezTo>
                  <a:pt x="673" y="871"/>
                  <a:pt x="674" y="871"/>
                  <a:pt x="670" y="872"/>
                </a:cubicBezTo>
                <a:cubicBezTo>
                  <a:pt x="670" y="876"/>
                  <a:pt x="670" y="876"/>
                  <a:pt x="670" y="876"/>
                </a:cubicBezTo>
                <a:cubicBezTo>
                  <a:pt x="673" y="874"/>
                  <a:pt x="673" y="873"/>
                  <a:pt x="678" y="875"/>
                </a:cubicBezTo>
                <a:close/>
                <a:moveTo>
                  <a:pt x="634" y="881"/>
                </a:moveTo>
                <a:cubicBezTo>
                  <a:pt x="632" y="873"/>
                  <a:pt x="621" y="879"/>
                  <a:pt x="619" y="881"/>
                </a:cubicBezTo>
                <a:cubicBezTo>
                  <a:pt x="622" y="881"/>
                  <a:pt x="626" y="881"/>
                  <a:pt x="628" y="880"/>
                </a:cubicBezTo>
                <a:cubicBezTo>
                  <a:pt x="628" y="882"/>
                  <a:pt x="632" y="883"/>
                  <a:pt x="634" y="881"/>
                </a:cubicBezTo>
                <a:close/>
                <a:moveTo>
                  <a:pt x="109" y="881"/>
                </a:moveTo>
                <a:cubicBezTo>
                  <a:pt x="107" y="881"/>
                  <a:pt x="107" y="878"/>
                  <a:pt x="105" y="878"/>
                </a:cubicBezTo>
                <a:cubicBezTo>
                  <a:pt x="107" y="882"/>
                  <a:pt x="105" y="889"/>
                  <a:pt x="109" y="889"/>
                </a:cubicBezTo>
                <a:cubicBezTo>
                  <a:pt x="109" y="886"/>
                  <a:pt x="105" y="882"/>
                  <a:pt x="109" y="881"/>
                </a:cubicBezTo>
                <a:close/>
                <a:moveTo>
                  <a:pt x="48" y="885"/>
                </a:moveTo>
                <a:cubicBezTo>
                  <a:pt x="48" y="883"/>
                  <a:pt x="49" y="883"/>
                  <a:pt x="49" y="881"/>
                </a:cubicBezTo>
                <a:cubicBezTo>
                  <a:pt x="47" y="882"/>
                  <a:pt x="47" y="880"/>
                  <a:pt x="45" y="880"/>
                </a:cubicBezTo>
                <a:cubicBezTo>
                  <a:pt x="44" y="884"/>
                  <a:pt x="48" y="883"/>
                  <a:pt x="48" y="885"/>
                </a:cubicBezTo>
                <a:close/>
                <a:moveTo>
                  <a:pt x="8" y="892"/>
                </a:moveTo>
                <a:cubicBezTo>
                  <a:pt x="7" y="889"/>
                  <a:pt x="5" y="887"/>
                  <a:pt x="7" y="884"/>
                </a:cubicBezTo>
                <a:cubicBezTo>
                  <a:pt x="5" y="884"/>
                  <a:pt x="5" y="883"/>
                  <a:pt x="4" y="882"/>
                </a:cubicBezTo>
                <a:cubicBezTo>
                  <a:pt x="5" y="885"/>
                  <a:pt x="3" y="884"/>
                  <a:pt x="4" y="887"/>
                </a:cubicBezTo>
                <a:cubicBezTo>
                  <a:pt x="7" y="886"/>
                  <a:pt x="5" y="892"/>
                  <a:pt x="8" y="892"/>
                </a:cubicBezTo>
                <a:close/>
                <a:moveTo>
                  <a:pt x="715" y="897"/>
                </a:moveTo>
                <a:cubicBezTo>
                  <a:pt x="717" y="897"/>
                  <a:pt x="717" y="900"/>
                  <a:pt x="719" y="900"/>
                </a:cubicBezTo>
                <a:cubicBezTo>
                  <a:pt x="722" y="897"/>
                  <a:pt x="728" y="899"/>
                  <a:pt x="728" y="894"/>
                </a:cubicBezTo>
                <a:cubicBezTo>
                  <a:pt x="728" y="892"/>
                  <a:pt x="725" y="892"/>
                  <a:pt x="727" y="890"/>
                </a:cubicBezTo>
                <a:cubicBezTo>
                  <a:pt x="723" y="890"/>
                  <a:pt x="720" y="890"/>
                  <a:pt x="717" y="891"/>
                </a:cubicBezTo>
                <a:cubicBezTo>
                  <a:pt x="717" y="893"/>
                  <a:pt x="716" y="894"/>
                  <a:pt x="715" y="897"/>
                </a:cubicBezTo>
                <a:close/>
                <a:moveTo>
                  <a:pt x="822" y="896"/>
                </a:moveTo>
                <a:cubicBezTo>
                  <a:pt x="823" y="895"/>
                  <a:pt x="824" y="894"/>
                  <a:pt x="824" y="892"/>
                </a:cubicBezTo>
                <a:cubicBezTo>
                  <a:pt x="822" y="891"/>
                  <a:pt x="820" y="895"/>
                  <a:pt x="822" y="896"/>
                </a:cubicBezTo>
                <a:close/>
                <a:moveTo>
                  <a:pt x="898" y="894"/>
                </a:moveTo>
                <a:cubicBezTo>
                  <a:pt x="896" y="895"/>
                  <a:pt x="893" y="895"/>
                  <a:pt x="893" y="897"/>
                </a:cubicBezTo>
                <a:cubicBezTo>
                  <a:pt x="895" y="897"/>
                  <a:pt x="898" y="897"/>
                  <a:pt x="898" y="894"/>
                </a:cubicBezTo>
                <a:close/>
                <a:moveTo>
                  <a:pt x="676" y="910"/>
                </a:moveTo>
                <a:cubicBezTo>
                  <a:pt x="681" y="909"/>
                  <a:pt x="686" y="907"/>
                  <a:pt x="688" y="903"/>
                </a:cubicBezTo>
                <a:cubicBezTo>
                  <a:pt x="683" y="901"/>
                  <a:pt x="677" y="904"/>
                  <a:pt x="673" y="905"/>
                </a:cubicBezTo>
                <a:cubicBezTo>
                  <a:pt x="676" y="905"/>
                  <a:pt x="675" y="908"/>
                  <a:pt x="676" y="910"/>
                </a:cubicBezTo>
                <a:close/>
                <a:moveTo>
                  <a:pt x="196" y="910"/>
                </a:moveTo>
                <a:cubicBezTo>
                  <a:pt x="196" y="907"/>
                  <a:pt x="198" y="906"/>
                  <a:pt x="196" y="903"/>
                </a:cubicBezTo>
                <a:cubicBezTo>
                  <a:pt x="194" y="903"/>
                  <a:pt x="194" y="903"/>
                  <a:pt x="194" y="903"/>
                </a:cubicBezTo>
                <a:cubicBezTo>
                  <a:pt x="194" y="907"/>
                  <a:pt x="191" y="911"/>
                  <a:pt x="196" y="910"/>
                </a:cubicBezTo>
                <a:close/>
                <a:moveTo>
                  <a:pt x="132" y="906"/>
                </a:moveTo>
                <a:cubicBezTo>
                  <a:pt x="131" y="906"/>
                  <a:pt x="131" y="905"/>
                  <a:pt x="131" y="904"/>
                </a:cubicBezTo>
                <a:cubicBezTo>
                  <a:pt x="128" y="904"/>
                  <a:pt x="128" y="904"/>
                  <a:pt x="128" y="904"/>
                </a:cubicBezTo>
                <a:cubicBezTo>
                  <a:pt x="127" y="908"/>
                  <a:pt x="132" y="909"/>
                  <a:pt x="132" y="906"/>
                </a:cubicBezTo>
                <a:close/>
                <a:moveTo>
                  <a:pt x="867" y="905"/>
                </a:moveTo>
                <a:cubicBezTo>
                  <a:pt x="865" y="906"/>
                  <a:pt x="862" y="907"/>
                  <a:pt x="861" y="909"/>
                </a:cubicBezTo>
                <a:cubicBezTo>
                  <a:pt x="864" y="909"/>
                  <a:pt x="866" y="908"/>
                  <a:pt x="867" y="905"/>
                </a:cubicBezTo>
                <a:close/>
                <a:moveTo>
                  <a:pt x="745" y="910"/>
                </a:moveTo>
                <a:cubicBezTo>
                  <a:pt x="749" y="909"/>
                  <a:pt x="747" y="909"/>
                  <a:pt x="747" y="913"/>
                </a:cubicBezTo>
                <a:cubicBezTo>
                  <a:pt x="751" y="912"/>
                  <a:pt x="748" y="909"/>
                  <a:pt x="751" y="908"/>
                </a:cubicBezTo>
                <a:cubicBezTo>
                  <a:pt x="748" y="908"/>
                  <a:pt x="747" y="907"/>
                  <a:pt x="745" y="910"/>
                </a:cubicBezTo>
                <a:close/>
                <a:moveTo>
                  <a:pt x="134" y="912"/>
                </a:moveTo>
                <a:cubicBezTo>
                  <a:pt x="135" y="909"/>
                  <a:pt x="134" y="908"/>
                  <a:pt x="131" y="908"/>
                </a:cubicBezTo>
                <a:cubicBezTo>
                  <a:pt x="131" y="911"/>
                  <a:pt x="133" y="911"/>
                  <a:pt x="134" y="912"/>
                </a:cubicBezTo>
                <a:close/>
                <a:moveTo>
                  <a:pt x="598" y="914"/>
                </a:moveTo>
                <a:cubicBezTo>
                  <a:pt x="597" y="912"/>
                  <a:pt x="595" y="911"/>
                  <a:pt x="593" y="911"/>
                </a:cubicBezTo>
                <a:cubicBezTo>
                  <a:pt x="593" y="913"/>
                  <a:pt x="597" y="916"/>
                  <a:pt x="598" y="914"/>
                </a:cubicBezTo>
                <a:close/>
                <a:moveTo>
                  <a:pt x="105" y="927"/>
                </a:moveTo>
                <a:cubicBezTo>
                  <a:pt x="108" y="927"/>
                  <a:pt x="108" y="927"/>
                  <a:pt x="108" y="927"/>
                </a:cubicBezTo>
                <a:cubicBezTo>
                  <a:pt x="109" y="924"/>
                  <a:pt x="106" y="924"/>
                  <a:pt x="104" y="922"/>
                </a:cubicBezTo>
                <a:cubicBezTo>
                  <a:pt x="103" y="927"/>
                  <a:pt x="109" y="924"/>
                  <a:pt x="105" y="927"/>
                </a:cubicBezTo>
                <a:close/>
                <a:moveTo>
                  <a:pt x="761" y="929"/>
                </a:moveTo>
                <a:cubicBezTo>
                  <a:pt x="761" y="928"/>
                  <a:pt x="765" y="929"/>
                  <a:pt x="764" y="927"/>
                </a:cubicBezTo>
                <a:cubicBezTo>
                  <a:pt x="763" y="927"/>
                  <a:pt x="763" y="925"/>
                  <a:pt x="762" y="925"/>
                </a:cubicBezTo>
                <a:cubicBezTo>
                  <a:pt x="761" y="926"/>
                  <a:pt x="758" y="928"/>
                  <a:pt x="761" y="929"/>
                </a:cubicBezTo>
                <a:close/>
                <a:moveTo>
                  <a:pt x="741" y="931"/>
                </a:moveTo>
                <a:cubicBezTo>
                  <a:pt x="744" y="933"/>
                  <a:pt x="748" y="931"/>
                  <a:pt x="750" y="928"/>
                </a:cubicBezTo>
                <a:cubicBezTo>
                  <a:pt x="747" y="929"/>
                  <a:pt x="741" y="927"/>
                  <a:pt x="741" y="931"/>
                </a:cubicBezTo>
                <a:close/>
                <a:moveTo>
                  <a:pt x="727" y="936"/>
                </a:moveTo>
                <a:cubicBezTo>
                  <a:pt x="729" y="935"/>
                  <a:pt x="728" y="939"/>
                  <a:pt x="731" y="937"/>
                </a:cubicBezTo>
                <a:cubicBezTo>
                  <a:pt x="730" y="935"/>
                  <a:pt x="732" y="934"/>
                  <a:pt x="732" y="932"/>
                </a:cubicBezTo>
                <a:cubicBezTo>
                  <a:pt x="729" y="932"/>
                  <a:pt x="728" y="934"/>
                  <a:pt x="727" y="936"/>
                </a:cubicBezTo>
                <a:close/>
                <a:moveTo>
                  <a:pt x="686" y="946"/>
                </a:moveTo>
                <a:cubicBezTo>
                  <a:pt x="690" y="948"/>
                  <a:pt x="696" y="945"/>
                  <a:pt x="698" y="943"/>
                </a:cubicBezTo>
                <a:cubicBezTo>
                  <a:pt x="695" y="942"/>
                  <a:pt x="687" y="943"/>
                  <a:pt x="686" y="946"/>
                </a:cubicBezTo>
                <a:close/>
                <a:moveTo>
                  <a:pt x="650" y="954"/>
                </a:moveTo>
                <a:cubicBezTo>
                  <a:pt x="646" y="955"/>
                  <a:pt x="642" y="956"/>
                  <a:pt x="640" y="959"/>
                </a:cubicBezTo>
                <a:cubicBezTo>
                  <a:pt x="644" y="959"/>
                  <a:pt x="649" y="958"/>
                  <a:pt x="650" y="954"/>
                </a:cubicBezTo>
                <a:close/>
                <a:moveTo>
                  <a:pt x="1081" y="965"/>
                </a:moveTo>
                <a:cubicBezTo>
                  <a:pt x="1082" y="963"/>
                  <a:pt x="1083" y="962"/>
                  <a:pt x="1083" y="959"/>
                </a:cubicBezTo>
                <a:cubicBezTo>
                  <a:pt x="1080" y="958"/>
                  <a:pt x="1080" y="964"/>
                  <a:pt x="1081" y="965"/>
                </a:cubicBezTo>
                <a:close/>
                <a:moveTo>
                  <a:pt x="632" y="966"/>
                </a:moveTo>
                <a:cubicBezTo>
                  <a:pt x="637" y="965"/>
                  <a:pt x="646" y="967"/>
                  <a:pt x="649" y="963"/>
                </a:cubicBezTo>
                <a:cubicBezTo>
                  <a:pt x="644" y="966"/>
                  <a:pt x="637" y="961"/>
                  <a:pt x="632" y="966"/>
                </a:cubicBezTo>
                <a:close/>
                <a:moveTo>
                  <a:pt x="230" y="979"/>
                </a:moveTo>
                <a:cubicBezTo>
                  <a:pt x="233" y="985"/>
                  <a:pt x="238" y="990"/>
                  <a:pt x="245" y="992"/>
                </a:cubicBezTo>
                <a:cubicBezTo>
                  <a:pt x="245" y="983"/>
                  <a:pt x="233" y="985"/>
                  <a:pt x="230" y="979"/>
                </a:cubicBezTo>
                <a:close/>
                <a:moveTo>
                  <a:pt x="1059" y="991"/>
                </a:moveTo>
                <a:cubicBezTo>
                  <a:pt x="1059" y="989"/>
                  <a:pt x="1059" y="989"/>
                  <a:pt x="1059" y="989"/>
                </a:cubicBezTo>
                <a:cubicBezTo>
                  <a:pt x="1059" y="989"/>
                  <a:pt x="1059" y="988"/>
                  <a:pt x="1058" y="988"/>
                </a:cubicBezTo>
                <a:cubicBezTo>
                  <a:pt x="1058" y="989"/>
                  <a:pt x="1053" y="988"/>
                  <a:pt x="1055" y="991"/>
                </a:cubicBezTo>
                <a:cubicBezTo>
                  <a:pt x="1056" y="989"/>
                  <a:pt x="1057" y="992"/>
                  <a:pt x="1059" y="991"/>
                </a:cubicBezTo>
                <a:close/>
                <a:moveTo>
                  <a:pt x="1054" y="994"/>
                </a:moveTo>
                <a:cubicBezTo>
                  <a:pt x="1054" y="994"/>
                  <a:pt x="1054" y="993"/>
                  <a:pt x="1053" y="993"/>
                </a:cubicBezTo>
                <a:cubicBezTo>
                  <a:pt x="1053" y="997"/>
                  <a:pt x="1053" y="997"/>
                  <a:pt x="1053" y="997"/>
                </a:cubicBezTo>
                <a:cubicBezTo>
                  <a:pt x="1054" y="997"/>
                  <a:pt x="1055" y="996"/>
                  <a:pt x="1055" y="997"/>
                </a:cubicBezTo>
                <a:cubicBezTo>
                  <a:pt x="1053" y="1000"/>
                  <a:pt x="1053" y="1005"/>
                  <a:pt x="1047" y="1004"/>
                </a:cubicBezTo>
                <a:cubicBezTo>
                  <a:pt x="1046" y="1007"/>
                  <a:pt x="1048" y="1006"/>
                  <a:pt x="1048" y="1009"/>
                </a:cubicBezTo>
                <a:cubicBezTo>
                  <a:pt x="1055" y="1007"/>
                  <a:pt x="1058" y="1002"/>
                  <a:pt x="1059" y="994"/>
                </a:cubicBezTo>
                <a:cubicBezTo>
                  <a:pt x="1058" y="992"/>
                  <a:pt x="1055" y="997"/>
                  <a:pt x="1054" y="994"/>
                </a:cubicBezTo>
                <a:close/>
                <a:moveTo>
                  <a:pt x="662" y="996"/>
                </a:moveTo>
                <a:cubicBezTo>
                  <a:pt x="658" y="995"/>
                  <a:pt x="651" y="995"/>
                  <a:pt x="648" y="999"/>
                </a:cubicBezTo>
                <a:cubicBezTo>
                  <a:pt x="653" y="999"/>
                  <a:pt x="658" y="999"/>
                  <a:pt x="662" y="996"/>
                </a:cubicBezTo>
                <a:close/>
                <a:moveTo>
                  <a:pt x="808" y="998"/>
                </a:moveTo>
                <a:cubicBezTo>
                  <a:pt x="808" y="1000"/>
                  <a:pt x="805" y="1001"/>
                  <a:pt x="806" y="1004"/>
                </a:cubicBezTo>
                <a:cubicBezTo>
                  <a:pt x="809" y="1003"/>
                  <a:pt x="812" y="1002"/>
                  <a:pt x="815" y="1000"/>
                </a:cubicBezTo>
                <a:cubicBezTo>
                  <a:pt x="813" y="998"/>
                  <a:pt x="810" y="999"/>
                  <a:pt x="808" y="998"/>
                </a:cubicBezTo>
                <a:close/>
                <a:moveTo>
                  <a:pt x="728" y="1008"/>
                </a:moveTo>
                <a:cubicBezTo>
                  <a:pt x="730" y="1008"/>
                  <a:pt x="733" y="1009"/>
                  <a:pt x="733" y="1007"/>
                </a:cubicBezTo>
                <a:cubicBezTo>
                  <a:pt x="732" y="1007"/>
                  <a:pt x="733" y="1005"/>
                  <a:pt x="732" y="1005"/>
                </a:cubicBezTo>
                <a:cubicBezTo>
                  <a:pt x="731" y="1007"/>
                  <a:pt x="727" y="1005"/>
                  <a:pt x="728" y="1008"/>
                </a:cubicBezTo>
                <a:close/>
                <a:moveTo>
                  <a:pt x="1023" y="1012"/>
                </a:moveTo>
                <a:cubicBezTo>
                  <a:pt x="1026" y="1011"/>
                  <a:pt x="1029" y="1009"/>
                  <a:pt x="1029" y="1005"/>
                </a:cubicBezTo>
                <a:cubicBezTo>
                  <a:pt x="1025" y="1005"/>
                  <a:pt x="1025" y="1005"/>
                  <a:pt x="1025" y="1005"/>
                </a:cubicBezTo>
                <a:cubicBezTo>
                  <a:pt x="1024" y="1007"/>
                  <a:pt x="1025" y="1011"/>
                  <a:pt x="1023" y="1012"/>
                </a:cubicBezTo>
                <a:close/>
                <a:moveTo>
                  <a:pt x="328" y="1014"/>
                </a:moveTo>
                <a:cubicBezTo>
                  <a:pt x="330" y="1016"/>
                  <a:pt x="331" y="1018"/>
                  <a:pt x="334" y="1019"/>
                </a:cubicBezTo>
                <a:cubicBezTo>
                  <a:pt x="334" y="1016"/>
                  <a:pt x="330" y="1013"/>
                  <a:pt x="328" y="1014"/>
                </a:cubicBezTo>
                <a:close/>
                <a:moveTo>
                  <a:pt x="787" y="1015"/>
                </a:moveTo>
                <a:cubicBezTo>
                  <a:pt x="784" y="1015"/>
                  <a:pt x="784" y="1015"/>
                  <a:pt x="784" y="1015"/>
                </a:cubicBezTo>
                <a:cubicBezTo>
                  <a:pt x="784" y="1017"/>
                  <a:pt x="785" y="1019"/>
                  <a:pt x="786" y="1019"/>
                </a:cubicBezTo>
                <a:cubicBezTo>
                  <a:pt x="786" y="1018"/>
                  <a:pt x="787" y="1017"/>
                  <a:pt x="787" y="1015"/>
                </a:cubicBezTo>
                <a:close/>
                <a:moveTo>
                  <a:pt x="676" y="1030"/>
                </a:moveTo>
                <a:cubicBezTo>
                  <a:pt x="683" y="1034"/>
                  <a:pt x="688" y="1034"/>
                  <a:pt x="697" y="1033"/>
                </a:cubicBezTo>
                <a:cubicBezTo>
                  <a:pt x="698" y="1029"/>
                  <a:pt x="695" y="1030"/>
                  <a:pt x="696" y="1027"/>
                </a:cubicBezTo>
                <a:cubicBezTo>
                  <a:pt x="690" y="1027"/>
                  <a:pt x="682" y="1027"/>
                  <a:pt x="676" y="1030"/>
                </a:cubicBezTo>
                <a:close/>
                <a:moveTo>
                  <a:pt x="309" y="1029"/>
                </a:moveTo>
                <a:cubicBezTo>
                  <a:pt x="309" y="1032"/>
                  <a:pt x="312" y="1032"/>
                  <a:pt x="314" y="1033"/>
                </a:cubicBezTo>
                <a:cubicBezTo>
                  <a:pt x="314" y="1030"/>
                  <a:pt x="312" y="1029"/>
                  <a:pt x="309" y="1029"/>
                </a:cubicBezTo>
                <a:close/>
                <a:moveTo>
                  <a:pt x="763" y="1050"/>
                </a:moveTo>
                <a:cubicBezTo>
                  <a:pt x="763" y="1050"/>
                  <a:pt x="763" y="1051"/>
                  <a:pt x="762" y="1050"/>
                </a:cubicBezTo>
                <a:cubicBezTo>
                  <a:pt x="761" y="1048"/>
                  <a:pt x="764" y="1049"/>
                  <a:pt x="764" y="1048"/>
                </a:cubicBezTo>
                <a:cubicBezTo>
                  <a:pt x="760" y="1046"/>
                  <a:pt x="753" y="1050"/>
                  <a:pt x="751" y="1043"/>
                </a:cubicBezTo>
                <a:cubicBezTo>
                  <a:pt x="754" y="1042"/>
                  <a:pt x="757" y="1041"/>
                  <a:pt x="758" y="1036"/>
                </a:cubicBezTo>
                <a:cubicBezTo>
                  <a:pt x="749" y="1033"/>
                  <a:pt x="734" y="1034"/>
                  <a:pt x="733" y="1043"/>
                </a:cubicBezTo>
                <a:cubicBezTo>
                  <a:pt x="732" y="1053"/>
                  <a:pt x="751" y="1052"/>
                  <a:pt x="762" y="1054"/>
                </a:cubicBezTo>
                <a:cubicBezTo>
                  <a:pt x="761" y="1051"/>
                  <a:pt x="766" y="1051"/>
                  <a:pt x="763" y="1050"/>
                </a:cubicBezTo>
                <a:close/>
                <a:moveTo>
                  <a:pt x="653" y="1047"/>
                </a:moveTo>
                <a:cubicBezTo>
                  <a:pt x="655" y="1039"/>
                  <a:pt x="665" y="1047"/>
                  <a:pt x="667" y="1040"/>
                </a:cubicBezTo>
                <a:cubicBezTo>
                  <a:pt x="655" y="1042"/>
                  <a:pt x="645" y="1041"/>
                  <a:pt x="636" y="1038"/>
                </a:cubicBezTo>
                <a:cubicBezTo>
                  <a:pt x="638" y="1041"/>
                  <a:pt x="636" y="1043"/>
                  <a:pt x="635" y="1046"/>
                </a:cubicBezTo>
                <a:cubicBezTo>
                  <a:pt x="642" y="1045"/>
                  <a:pt x="646" y="1047"/>
                  <a:pt x="653" y="1047"/>
                </a:cubicBezTo>
                <a:close/>
                <a:moveTo>
                  <a:pt x="978" y="1044"/>
                </a:moveTo>
                <a:cubicBezTo>
                  <a:pt x="978" y="1046"/>
                  <a:pt x="974" y="1045"/>
                  <a:pt x="975" y="1048"/>
                </a:cubicBezTo>
                <a:cubicBezTo>
                  <a:pt x="977" y="1049"/>
                  <a:pt x="980" y="1045"/>
                  <a:pt x="978" y="1044"/>
                </a:cubicBezTo>
                <a:close/>
                <a:moveTo>
                  <a:pt x="966" y="1050"/>
                </a:moveTo>
                <a:cubicBezTo>
                  <a:pt x="966" y="1055"/>
                  <a:pt x="972" y="1054"/>
                  <a:pt x="972" y="1050"/>
                </a:cubicBezTo>
                <a:cubicBezTo>
                  <a:pt x="968" y="1049"/>
                  <a:pt x="968" y="1051"/>
                  <a:pt x="966" y="1050"/>
                </a:cubicBezTo>
                <a:close/>
                <a:moveTo>
                  <a:pt x="603" y="1063"/>
                </a:moveTo>
                <a:cubicBezTo>
                  <a:pt x="606" y="1061"/>
                  <a:pt x="607" y="1062"/>
                  <a:pt x="610" y="1061"/>
                </a:cubicBezTo>
                <a:cubicBezTo>
                  <a:pt x="608" y="1060"/>
                  <a:pt x="603" y="1059"/>
                  <a:pt x="603" y="1063"/>
                </a:cubicBezTo>
                <a:close/>
                <a:moveTo>
                  <a:pt x="597" y="1066"/>
                </a:moveTo>
                <a:cubicBezTo>
                  <a:pt x="602" y="1064"/>
                  <a:pt x="612" y="1071"/>
                  <a:pt x="615" y="1064"/>
                </a:cubicBezTo>
                <a:cubicBezTo>
                  <a:pt x="608" y="1066"/>
                  <a:pt x="601" y="1061"/>
                  <a:pt x="597" y="1066"/>
                </a:cubicBezTo>
                <a:close/>
                <a:moveTo>
                  <a:pt x="405" y="1070"/>
                </a:moveTo>
                <a:cubicBezTo>
                  <a:pt x="401" y="1068"/>
                  <a:pt x="396" y="1067"/>
                  <a:pt x="392" y="1070"/>
                </a:cubicBezTo>
                <a:cubicBezTo>
                  <a:pt x="392" y="1075"/>
                  <a:pt x="399" y="1074"/>
                  <a:pt x="399" y="1079"/>
                </a:cubicBezTo>
                <a:cubicBezTo>
                  <a:pt x="401" y="1080"/>
                  <a:pt x="401" y="1078"/>
                  <a:pt x="402" y="1078"/>
                </a:cubicBezTo>
                <a:cubicBezTo>
                  <a:pt x="404" y="1080"/>
                  <a:pt x="404" y="1085"/>
                  <a:pt x="409" y="1084"/>
                </a:cubicBezTo>
                <a:cubicBezTo>
                  <a:pt x="409" y="1078"/>
                  <a:pt x="412" y="1084"/>
                  <a:pt x="414" y="1081"/>
                </a:cubicBezTo>
                <a:cubicBezTo>
                  <a:pt x="411" y="1078"/>
                  <a:pt x="405" y="1077"/>
                  <a:pt x="405" y="1070"/>
                </a:cubicBezTo>
                <a:close/>
                <a:moveTo>
                  <a:pt x="785" y="1073"/>
                </a:moveTo>
                <a:cubicBezTo>
                  <a:pt x="788" y="1073"/>
                  <a:pt x="790" y="1075"/>
                  <a:pt x="792" y="1072"/>
                </a:cubicBezTo>
                <a:cubicBezTo>
                  <a:pt x="791" y="1072"/>
                  <a:pt x="791" y="1072"/>
                  <a:pt x="791" y="1071"/>
                </a:cubicBezTo>
                <a:cubicBezTo>
                  <a:pt x="788" y="1070"/>
                  <a:pt x="786" y="1071"/>
                  <a:pt x="785" y="1073"/>
                </a:cubicBezTo>
                <a:close/>
                <a:moveTo>
                  <a:pt x="633" y="1080"/>
                </a:moveTo>
                <a:cubicBezTo>
                  <a:pt x="635" y="1080"/>
                  <a:pt x="641" y="1080"/>
                  <a:pt x="642" y="1076"/>
                </a:cubicBezTo>
                <a:cubicBezTo>
                  <a:pt x="639" y="1074"/>
                  <a:pt x="635" y="1073"/>
                  <a:pt x="630" y="1073"/>
                </a:cubicBezTo>
                <a:cubicBezTo>
                  <a:pt x="630" y="1077"/>
                  <a:pt x="633" y="1078"/>
                  <a:pt x="633" y="1080"/>
                </a:cubicBezTo>
                <a:close/>
                <a:moveTo>
                  <a:pt x="611" y="1083"/>
                </a:moveTo>
                <a:cubicBezTo>
                  <a:pt x="614" y="1084"/>
                  <a:pt x="618" y="1086"/>
                  <a:pt x="619" y="1082"/>
                </a:cubicBezTo>
                <a:cubicBezTo>
                  <a:pt x="617" y="1083"/>
                  <a:pt x="612" y="1081"/>
                  <a:pt x="611" y="1083"/>
                </a:cubicBezTo>
                <a:close/>
                <a:moveTo>
                  <a:pt x="431" y="1085"/>
                </a:moveTo>
                <a:cubicBezTo>
                  <a:pt x="428" y="1086"/>
                  <a:pt x="426" y="1082"/>
                  <a:pt x="424" y="1085"/>
                </a:cubicBezTo>
                <a:cubicBezTo>
                  <a:pt x="427" y="1086"/>
                  <a:pt x="427" y="1090"/>
                  <a:pt x="431" y="1088"/>
                </a:cubicBezTo>
                <a:cubicBezTo>
                  <a:pt x="429" y="1088"/>
                  <a:pt x="432" y="1087"/>
                  <a:pt x="431" y="1085"/>
                </a:cubicBezTo>
                <a:close/>
                <a:moveTo>
                  <a:pt x="299" y="1093"/>
                </a:moveTo>
                <a:cubicBezTo>
                  <a:pt x="306" y="1095"/>
                  <a:pt x="308" y="1106"/>
                  <a:pt x="316" y="1104"/>
                </a:cubicBezTo>
                <a:cubicBezTo>
                  <a:pt x="313" y="1103"/>
                  <a:pt x="317" y="1100"/>
                  <a:pt x="315" y="1099"/>
                </a:cubicBezTo>
                <a:cubicBezTo>
                  <a:pt x="308" y="1100"/>
                  <a:pt x="307" y="1090"/>
                  <a:pt x="299" y="1089"/>
                </a:cubicBezTo>
                <a:lnTo>
                  <a:pt x="299" y="1093"/>
                </a:lnTo>
                <a:close/>
                <a:moveTo>
                  <a:pt x="421" y="1094"/>
                </a:moveTo>
                <a:cubicBezTo>
                  <a:pt x="421" y="1095"/>
                  <a:pt x="420" y="1095"/>
                  <a:pt x="418" y="1095"/>
                </a:cubicBezTo>
                <a:cubicBezTo>
                  <a:pt x="420" y="1100"/>
                  <a:pt x="422" y="1104"/>
                  <a:pt x="429" y="1104"/>
                </a:cubicBezTo>
                <a:cubicBezTo>
                  <a:pt x="429" y="1098"/>
                  <a:pt x="422" y="1099"/>
                  <a:pt x="421" y="1094"/>
                </a:cubicBezTo>
                <a:close/>
                <a:moveTo>
                  <a:pt x="878" y="1103"/>
                </a:moveTo>
                <a:cubicBezTo>
                  <a:pt x="881" y="1101"/>
                  <a:pt x="882" y="1103"/>
                  <a:pt x="883" y="1099"/>
                </a:cubicBezTo>
                <a:cubicBezTo>
                  <a:pt x="881" y="1100"/>
                  <a:pt x="879" y="1101"/>
                  <a:pt x="878" y="1103"/>
                </a:cubicBezTo>
                <a:close/>
                <a:moveTo>
                  <a:pt x="448" y="1111"/>
                </a:moveTo>
                <a:cubicBezTo>
                  <a:pt x="450" y="1111"/>
                  <a:pt x="455" y="1117"/>
                  <a:pt x="456" y="1113"/>
                </a:cubicBezTo>
                <a:cubicBezTo>
                  <a:pt x="454" y="1112"/>
                  <a:pt x="450" y="1109"/>
                  <a:pt x="448" y="1111"/>
                </a:cubicBezTo>
                <a:close/>
                <a:moveTo>
                  <a:pt x="854" y="1114"/>
                </a:moveTo>
                <a:cubicBezTo>
                  <a:pt x="852" y="1113"/>
                  <a:pt x="857" y="1115"/>
                  <a:pt x="857" y="1110"/>
                </a:cubicBezTo>
                <a:cubicBezTo>
                  <a:pt x="855" y="1110"/>
                  <a:pt x="854" y="1112"/>
                  <a:pt x="852" y="1112"/>
                </a:cubicBezTo>
                <a:cubicBezTo>
                  <a:pt x="851" y="1114"/>
                  <a:pt x="853" y="1117"/>
                  <a:pt x="854" y="1114"/>
                </a:cubicBezTo>
                <a:close/>
                <a:moveTo>
                  <a:pt x="463" y="1121"/>
                </a:moveTo>
                <a:cubicBezTo>
                  <a:pt x="462" y="1121"/>
                  <a:pt x="461" y="1121"/>
                  <a:pt x="460" y="1121"/>
                </a:cubicBezTo>
                <a:cubicBezTo>
                  <a:pt x="459" y="1124"/>
                  <a:pt x="459" y="1130"/>
                  <a:pt x="463" y="1128"/>
                </a:cubicBezTo>
                <a:cubicBezTo>
                  <a:pt x="459" y="1126"/>
                  <a:pt x="464" y="1123"/>
                  <a:pt x="463" y="1121"/>
                </a:cubicBezTo>
                <a:close/>
                <a:moveTo>
                  <a:pt x="832" y="1122"/>
                </a:moveTo>
                <a:cubicBezTo>
                  <a:pt x="831" y="1121"/>
                  <a:pt x="827" y="1123"/>
                  <a:pt x="825" y="1124"/>
                </a:cubicBezTo>
                <a:cubicBezTo>
                  <a:pt x="827" y="1123"/>
                  <a:pt x="832" y="1126"/>
                  <a:pt x="832" y="1122"/>
                </a:cubicBezTo>
                <a:close/>
                <a:moveTo>
                  <a:pt x="630" y="1124"/>
                </a:moveTo>
                <a:cubicBezTo>
                  <a:pt x="629" y="1125"/>
                  <a:pt x="629" y="1127"/>
                  <a:pt x="630" y="1128"/>
                </a:cubicBezTo>
                <a:cubicBezTo>
                  <a:pt x="633" y="1128"/>
                  <a:pt x="636" y="1127"/>
                  <a:pt x="638" y="1126"/>
                </a:cubicBezTo>
                <a:cubicBezTo>
                  <a:pt x="634" y="1127"/>
                  <a:pt x="633" y="1124"/>
                  <a:pt x="630" y="1124"/>
                </a:cubicBezTo>
                <a:close/>
                <a:moveTo>
                  <a:pt x="829" y="1129"/>
                </a:moveTo>
                <a:cubicBezTo>
                  <a:pt x="833" y="1128"/>
                  <a:pt x="839" y="1129"/>
                  <a:pt x="840" y="1125"/>
                </a:cubicBezTo>
                <a:cubicBezTo>
                  <a:pt x="836" y="1126"/>
                  <a:pt x="831" y="1126"/>
                  <a:pt x="829" y="1129"/>
                </a:cubicBezTo>
                <a:close/>
                <a:moveTo>
                  <a:pt x="779" y="1129"/>
                </a:moveTo>
                <a:cubicBezTo>
                  <a:pt x="782" y="1129"/>
                  <a:pt x="784" y="1128"/>
                  <a:pt x="785" y="1127"/>
                </a:cubicBezTo>
                <a:cubicBezTo>
                  <a:pt x="782" y="1127"/>
                  <a:pt x="780" y="1127"/>
                  <a:pt x="779" y="1129"/>
                </a:cubicBezTo>
                <a:close/>
                <a:moveTo>
                  <a:pt x="706" y="1138"/>
                </a:moveTo>
                <a:cubicBezTo>
                  <a:pt x="710" y="1139"/>
                  <a:pt x="714" y="1136"/>
                  <a:pt x="712" y="1134"/>
                </a:cubicBezTo>
                <a:cubicBezTo>
                  <a:pt x="711" y="1136"/>
                  <a:pt x="706" y="1134"/>
                  <a:pt x="706" y="1138"/>
                </a:cubicBezTo>
                <a:close/>
                <a:moveTo>
                  <a:pt x="310" y="1139"/>
                </a:moveTo>
                <a:cubicBezTo>
                  <a:pt x="312" y="1140"/>
                  <a:pt x="316" y="1144"/>
                  <a:pt x="318" y="1142"/>
                </a:cubicBezTo>
                <a:cubicBezTo>
                  <a:pt x="316" y="1141"/>
                  <a:pt x="313" y="1137"/>
                  <a:pt x="310" y="1139"/>
                </a:cubicBezTo>
                <a:close/>
                <a:moveTo>
                  <a:pt x="511" y="1144"/>
                </a:moveTo>
                <a:cubicBezTo>
                  <a:pt x="517" y="1140"/>
                  <a:pt x="524" y="1144"/>
                  <a:pt x="528" y="1144"/>
                </a:cubicBezTo>
                <a:cubicBezTo>
                  <a:pt x="526" y="1140"/>
                  <a:pt x="512" y="1136"/>
                  <a:pt x="511" y="1144"/>
                </a:cubicBezTo>
                <a:close/>
                <a:moveTo>
                  <a:pt x="540" y="1142"/>
                </a:moveTo>
                <a:cubicBezTo>
                  <a:pt x="540" y="1144"/>
                  <a:pt x="544" y="1146"/>
                  <a:pt x="546" y="1143"/>
                </a:cubicBezTo>
                <a:cubicBezTo>
                  <a:pt x="544" y="1142"/>
                  <a:pt x="542" y="1138"/>
                  <a:pt x="540" y="1142"/>
                </a:cubicBezTo>
                <a:close/>
                <a:moveTo>
                  <a:pt x="343" y="1149"/>
                </a:moveTo>
                <a:cubicBezTo>
                  <a:pt x="342" y="1150"/>
                  <a:pt x="339" y="1148"/>
                  <a:pt x="339" y="1150"/>
                </a:cubicBezTo>
                <a:cubicBezTo>
                  <a:pt x="342" y="1153"/>
                  <a:pt x="343" y="1155"/>
                  <a:pt x="348" y="1155"/>
                </a:cubicBezTo>
                <a:cubicBezTo>
                  <a:pt x="348" y="1151"/>
                  <a:pt x="343" y="1153"/>
                  <a:pt x="343" y="1149"/>
                </a:cubicBezTo>
                <a:close/>
                <a:moveTo>
                  <a:pt x="589" y="1153"/>
                </a:moveTo>
                <a:cubicBezTo>
                  <a:pt x="592" y="1154"/>
                  <a:pt x="594" y="1158"/>
                  <a:pt x="597" y="1156"/>
                </a:cubicBezTo>
                <a:cubicBezTo>
                  <a:pt x="597" y="1152"/>
                  <a:pt x="591" y="1150"/>
                  <a:pt x="589" y="1153"/>
                </a:cubicBezTo>
                <a:close/>
                <a:moveTo>
                  <a:pt x="535" y="1217"/>
                </a:moveTo>
                <a:cubicBezTo>
                  <a:pt x="539" y="1215"/>
                  <a:pt x="543" y="1221"/>
                  <a:pt x="546" y="1216"/>
                </a:cubicBezTo>
                <a:cubicBezTo>
                  <a:pt x="543" y="1213"/>
                  <a:pt x="535" y="1215"/>
                  <a:pt x="532" y="1212"/>
                </a:cubicBezTo>
                <a:cubicBezTo>
                  <a:pt x="532" y="1215"/>
                  <a:pt x="536" y="1213"/>
                  <a:pt x="535" y="1217"/>
                </a:cubicBezTo>
                <a:close/>
                <a:moveTo>
                  <a:pt x="614" y="1221"/>
                </a:moveTo>
                <a:cubicBezTo>
                  <a:pt x="618" y="1221"/>
                  <a:pt x="619" y="1223"/>
                  <a:pt x="621" y="1220"/>
                </a:cubicBezTo>
                <a:cubicBezTo>
                  <a:pt x="620" y="1219"/>
                  <a:pt x="615" y="1219"/>
                  <a:pt x="614" y="1221"/>
                </a:cubicBezTo>
                <a:close/>
                <a:moveTo>
                  <a:pt x="689" y="1228"/>
                </a:moveTo>
                <a:cubicBezTo>
                  <a:pt x="693" y="1232"/>
                  <a:pt x="699" y="1230"/>
                  <a:pt x="704" y="1228"/>
                </a:cubicBezTo>
                <a:cubicBezTo>
                  <a:pt x="700" y="1225"/>
                  <a:pt x="695" y="1225"/>
                  <a:pt x="689" y="1228"/>
                </a:cubicBezTo>
                <a:close/>
                <a:moveTo>
                  <a:pt x="721" y="1229"/>
                </a:moveTo>
                <a:cubicBezTo>
                  <a:pt x="721" y="1228"/>
                  <a:pt x="720" y="1227"/>
                  <a:pt x="720" y="1226"/>
                </a:cubicBezTo>
                <a:cubicBezTo>
                  <a:pt x="718" y="1226"/>
                  <a:pt x="716" y="1225"/>
                  <a:pt x="715" y="1227"/>
                </a:cubicBezTo>
                <a:cubicBezTo>
                  <a:pt x="715" y="1230"/>
                  <a:pt x="718" y="1231"/>
                  <a:pt x="721" y="1229"/>
                </a:cubicBezTo>
                <a:close/>
                <a:moveTo>
                  <a:pt x="736" y="1227"/>
                </a:moveTo>
                <a:cubicBezTo>
                  <a:pt x="731" y="1230"/>
                  <a:pt x="729" y="1226"/>
                  <a:pt x="723" y="1226"/>
                </a:cubicBezTo>
                <a:cubicBezTo>
                  <a:pt x="725" y="1228"/>
                  <a:pt x="726" y="1230"/>
                  <a:pt x="726" y="1233"/>
                </a:cubicBezTo>
                <a:cubicBezTo>
                  <a:pt x="729" y="1233"/>
                  <a:pt x="733" y="1233"/>
                  <a:pt x="735" y="1234"/>
                </a:cubicBezTo>
                <a:cubicBezTo>
                  <a:pt x="728" y="1238"/>
                  <a:pt x="720" y="1235"/>
                  <a:pt x="714" y="1238"/>
                </a:cubicBezTo>
                <a:cubicBezTo>
                  <a:pt x="722" y="1241"/>
                  <a:pt x="731" y="1238"/>
                  <a:pt x="738" y="1241"/>
                </a:cubicBezTo>
                <a:cubicBezTo>
                  <a:pt x="740" y="1240"/>
                  <a:pt x="736" y="1239"/>
                  <a:pt x="737" y="1236"/>
                </a:cubicBezTo>
                <a:cubicBezTo>
                  <a:pt x="738" y="1236"/>
                  <a:pt x="742" y="1237"/>
                  <a:pt x="741" y="1235"/>
                </a:cubicBezTo>
                <a:cubicBezTo>
                  <a:pt x="738" y="1235"/>
                  <a:pt x="740" y="1229"/>
                  <a:pt x="736" y="1227"/>
                </a:cubicBezTo>
                <a:close/>
                <a:moveTo>
                  <a:pt x="771" y="1235"/>
                </a:moveTo>
                <a:cubicBezTo>
                  <a:pt x="770" y="1238"/>
                  <a:pt x="777" y="1238"/>
                  <a:pt x="776" y="1235"/>
                </a:cubicBezTo>
                <a:cubicBezTo>
                  <a:pt x="773" y="1236"/>
                  <a:pt x="774" y="1236"/>
                  <a:pt x="771" y="1235"/>
                </a:cubicBezTo>
                <a:close/>
                <a:moveTo>
                  <a:pt x="496" y="1245"/>
                </a:moveTo>
                <a:cubicBezTo>
                  <a:pt x="496" y="1247"/>
                  <a:pt x="501" y="1249"/>
                  <a:pt x="501" y="1248"/>
                </a:cubicBezTo>
                <a:cubicBezTo>
                  <a:pt x="500" y="1246"/>
                  <a:pt x="499" y="1244"/>
                  <a:pt x="496" y="1245"/>
                </a:cubicBezTo>
                <a:close/>
                <a:moveTo>
                  <a:pt x="384" y="0"/>
                </a:moveTo>
                <a:cubicBezTo>
                  <a:pt x="380" y="3"/>
                  <a:pt x="372" y="2"/>
                  <a:pt x="370" y="7"/>
                </a:cubicBezTo>
                <a:cubicBezTo>
                  <a:pt x="375" y="5"/>
                  <a:pt x="383" y="3"/>
                  <a:pt x="384" y="0"/>
                </a:cubicBezTo>
                <a:close/>
                <a:moveTo>
                  <a:pt x="363" y="14"/>
                </a:moveTo>
                <a:cubicBezTo>
                  <a:pt x="364" y="12"/>
                  <a:pt x="365" y="8"/>
                  <a:pt x="364" y="8"/>
                </a:cubicBezTo>
                <a:cubicBezTo>
                  <a:pt x="362" y="8"/>
                  <a:pt x="361" y="10"/>
                  <a:pt x="358" y="10"/>
                </a:cubicBezTo>
                <a:cubicBezTo>
                  <a:pt x="358" y="13"/>
                  <a:pt x="360" y="14"/>
                  <a:pt x="363" y="14"/>
                </a:cubicBezTo>
                <a:close/>
                <a:moveTo>
                  <a:pt x="605" y="1080"/>
                </a:moveTo>
                <a:cubicBezTo>
                  <a:pt x="604" y="1080"/>
                  <a:pt x="604" y="1080"/>
                  <a:pt x="603" y="1079"/>
                </a:cubicBezTo>
                <a:cubicBezTo>
                  <a:pt x="603" y="1080"/>
                  <a:pt x="604" y="1080"/>
                  <a:pt x="605" y="1080"/>
                </a:cubicBezTo>
                <a:close/>
                <a:moveTo>
                  <a:pt x="1210" y="547"/>
                </a:moveTo>
                <a:cubicBezTo>
                  <a:pt x="1210" y="546"/>
                  <a:pt x="1211" y="546"/>
                  <a:pt x="1211" y="544"/>
                </a:cubicBezTo>
                <a:cubicBezTo>
                  <a:pt x="1203" y="532"/>
                  <a:pt x="1208" y="514"/>
                  <a:pt x="1202" y="500"/>
                </a:cubicBezTo>
                <a:cubicBezTo>
                  <a:pt x="1201" y="501"/>
                  <a:pt x="1203" y="505"/>
                  <a:pt x="1201" y="504"/>
                </a:cubicBezTo>
                <a:cubicBezTo>
                  <a:pt x="1198" y="500"/>
                  <a:pt x="1196" y="493"/>
                  <a:pt x="1193" y="488"/>
                </a:cubicBezTo>
                <a:cubicBezTo>
                  <a:pt x="1192" y="493"/>
                  <a:pt x="1196" y="498"/>
                  <a:pt x="1194" y="502"/>
                </a:cubicBezTo>
                <a:cubicBezTo>
                  <a:pt x="1188" y="473"/>
                  <a:pt x="1181" y="444"/>
                  <a:pt x="1172" y="419"/>
                </a:cubicBezTo>
                <a:cubicBezTo>
                  <a:pt x="1174" y="431"/>
                  <a:pt x="1182" y="442"/>
                  <a:pt x="1179" y="454"/>
                </a:cubicBezTo>
                <a:cubicBezTo>
                  <a:pt x="1179" y="452"/>
                  <a:pt x="1177" y="453"/>
                  <a:pt x="1177" y="452"/>
                </a:cubicBezTo>
                <a:cubicBezTo>
                  <a:pt x="1174" y="433"/>
                  <a:pt x="1169" y="419"/>
                  <a:pt x="1162" y="404"/>
                </a:cubicBezTo>
                <a:cubicBezTo>
                  <a:pt x="1164" y="416"/>
                  <a:pt x="1172" y="426"/>
                  <a:pt x="1166" y="440"/>
                </a:cubicBezTo>
                <a:cubicBezTo>
                  <a:pt x="1166" y="439"/>
                  <a:pt x="1165" y="439"/>
                  <a:pt x="1164" y="440"/>
                </a:cubicBezTo>
                <a:cubicBezTo>
                  <a:pt x="1161" y="427"/>
                  <a:pt x="1153" y="415"/>
                  <a:pt x="1152" y="399"/>
                </a:cubicBezTo>
                <a:cubicBezTo>
                  <a:pt x="1154" y="399"/>
                  <a:pt x="1153" y="402"/>
                  <a:pt x="1155" y="401"/>
                </a:cubicBezTo>
                <a:cubicBezTo>
                  <a:pt x="1156" y="395"/>
                  <a:pt x="1151" y="392"/>
                  <a:pt x="1154" y="387"/>
                </a:cubicBezTo>
                <a:cubicBezTo>
                  <a:pt x="1155" y="390"/>
                  <a:pt x="1156" y="394"/>
                  <a:pt x="1159" y="396"/>
                </a:cubicBezTo>
                <a:cubicBezTo>
                  <a:pt x="1160" y="392"/>
                  <a:pt x="1158" y="391"/>
                  <a:pt x="1157" y="387"/>
                </a:cubicBezTo>
                <a:cubicBezTo>
                  <a:pt x="1160" y="386"/>
                  <a:pt x="1160" y="390"/>
                  <a:pt x="1161" y="388"/>
                </a:cubicBezTo>
                <a:cubicBezTo>
                  <a:pt x="1152" y="359"/>
                  <a:pt x="1141" y="327"/>
                  <a:pt x="1121" y="306"/>
                </a:cubicBezTo>
                <a:cubicBezTo>
                  <a:pt x="1121" y="304"/>
                  <a:pt x="1120" y="302"/>
                  <a:pt x="1119" y="300"/>
                </a:cubicBezTo>
                <a:cubicBezTo>
                  <a:pt x="1112" y="300"/>
                  <a:pt x="1112" y="291"/>
                  <a:pt x="1107" y="289"/>
                </a:cubicBezTo>
                <a:cubicBezTo>
                  <a:pt x="1093" y="268"/>
                  <a:pt x="1075" y="253"/>
                  <a:pt x="1060" y="234"/>
                </a:cubicBezTo>
                <a:cubicBezTo>
                  <a:pt x="1055" y="234"/>
                  <a:pt x="1055" y="229"/>
                  <a:pt x="1051" y="228"/>
                </a:cubicBezTo>
                <a:cubicBezTo>
                  <a:pt x="1059" y="241"/>
                  <a:pt x="1072" y="248"/>
                  <a:pt x="1080" y="263"/>
                </a:cubicBezTo>
                <a:cubicBezTo>
                  <a:pt x="1092" y="274"/>
                  <a:pt x="1103" y="285"/>
                  <a:pt x="1110" y="301"/>
                </a:cubicBezTo>
                <a:cubicBezTo>
                  <a:pt x="1109" y="301"/>
                  <a:pt x="1108" y="302"/>
                  <a:pt x="1107" y="302"/>
                </a:cubicBezTo>
                <a:cubicBezTo>
                  <a:pt x="1103" y="298"/>
                  <a:pt x="1102" y="291"/>
                  <a:pt x="1099" y="286"/>
                </a:cubicBezTo>
                <a:cubicBezTo>
                  <a:pt x="1096" y="286"/>
                  <a:pt x="1096" y="288"/>
                  <a:pt x="1094" y="286"/>
                </a:cubicBezTo>
                <a:cubicBezTo>
                  <a:pt x="1094" y="281"/>
                  <a:pt x="1094" y="281"/>
                  <a:pt x="1094" y="281"/>
                </a:cubicBezTo>
                <a:cubicBezTo>
                  <a:pt x="1081" y="269"/>
                  <a:pt x="1073" y="252"/>
                  <a:pt x="1057" y="243"/>
                </a:cubicBezTo>
                <a:cubicBezTo>
                  <a:pt x="1059" y="247"/>
                  <a:pt x="1063" y="256"/>
                  <a:pt x="1066" y="252"/>
                </a:cubicBezTo>
                <a:cubicBezTo>
                  <a:pt x="1068" y="260"/>
                  <a:pt x="1065" y="264"/>
                  <a:pt x="1066" y="270"/>
                </a:cubicBezTo>
                <a:cubicBezTo>
                  <a:pt x="1061" y="257"/>
                  <a:pt x="1047" y="253"/>
                  <a:pt x="1041" y="241"/>
                </a:cubicBezTo>
                <a:cubicBezTo>
                  <a:pt x="1043" y="240"/>
                  <a:pt x="1043" y="244"/>
                  <a:pt x="1045" y="242"/>
                </a:cubicBezTo>
                <a:cubicBezTo>
                  <a:pt x="1045" y="238"/>
                  <a:pt x="1042" y="238"/>
                  <a:pt x="1041" y="236"/>
                </a:cubicBezTo>
                <a:cubicBezTo>
                  <a:pt x="1041" y="237"/>
                  <a:pt x="1041" y="238"/>
                  <a:pt x="1039" y="238"/>
                </a:cubicBezTo>
                <a:cubicBezTo>
                  <a:pt x="1041" y="234"/>
                  <a:pt x="1036" y="235"/>
                  <a:pt x="1036" y="232"/>
                </a:cubicBezTo>
                <a:cubicBezTo>
                  <a:pt x="1034" y="232"/>
                  <a:pt x="1031" y="234"/>
                  <a:pt x="1029" y="232"/>
                </a:cubicBezTo>
                <a:cubicBezTo>
                  <a:pt x="1029" y="233"/>
                  <a:pt x="1030" y="234"/>
                  <a:pt x="1029" y="235"/>
                </a:cubicBezTo>
                <a:cubicBezTo>
                  <a:pt x="1026" y="234"/>
                  <a:pt x="1023" y="229"/>
                  <a:pt x="1021" y="233"/>
                </a:cubicBezTo>
                <a:cubicBezTo>
                  <a:pt x="1019" y="231"/>
                  <a:pt x="1017" y="228"/>
                  <a:pt x="1014" y="227"/>
                </a:cubicBezTo>
                <a:cubicBezTo>
                  <a:pt x="1016" y="233"/>
                  <a:pt x="1022" y="234"/>
                  <a:pt x="1024" y="241"/>
                </a:cubicBezTo>
                <a:cubicBezTo>
                  <a:pt x="1020" y="244"/>
                  <a:pt x="1017" y="237"/>
                  <a:pt x="1015" y="235"/>
                </a:cubicBezTo>
                <a:cubicBezTo>
                  <a:pt x="1010" y="230"/>
                  <a:pt x="1003" y="231"/>
                  <a:pt x="1007" y="227"/>
                </a:cubicBezTo>
                <a:cubicBezTo>
                  <a:pt x="1002" y="224"/>
                  <a:pt x="996" y="211"/>
                  <a:pt x="993" y="217"/>
                </a:cubicBezTo>
                <a:cubicBezTo>
                  <a:pt x="992" y="215"/>
                  <a:pt x="991" y="214"/>
                  <a:pt x="992" y="211"/>
                </a:cubicBezTo>
                <a:cubicBezTo>
                  <a:pt x="990" y="209"/>
                  <a:pt x="987" y="209"/>
                  <a:pt x="986" y="206"/>
                </a:cubicBezTo>
                <a:cubicBezTo>
                  <a:pt x="988" y="204"/>
                  <a:pt x="987" y="204"/>
                  <a:pt x="987" y="200"/>
                </a:cubicBezTo>
                <a:cubicBezTo>
                  <a:pt x="989" y="202"/>
                  <a:pt x="989" y="199"/>
                  <a:pt x="990" y="199"/>
                </a:cubicBezTo>
                <a:cubicBezTo>
                  <a:pt x="980" y="195"/>
                  <a:pt x="973" y="183"/>
                  <a:pt x="964" y="181"/>
                </a:cubicBezTo>
                <a:cubicBezTo>
                  <a:pt x="963" y="186"/>
                  <a:pt x="974" y="189"/>
                  <a:pt x="972" y="195"/>
                </a:cubicBezTo>
                <a:cubicBezTo>
                  <a:pt x="974" y="196"/>
                  <a:pt x="978" y="197"/>
                  <a:pt x="977" y="202"/>
                </a:cubicBezTo>
                <a:cubicBezTo>
                  <a:pt x="971" y="202"/>
                  <a:pt x="969" y="200"/>
                  <a:pt x="968" y="192"/>
                </a:cubicBezTo>
                <a:cubicBezTo>
                  <a:pt x="956" y="194"/>
                  <a:pt x="951" y="183"/>
                  <a:pt x="942" y="178"/>
                </a:cubicBezTo>
                <a:cubicBezTo>
                  <a:pt x="945" y="177"/>
                  <a:pt x="942" y="175"/>
                  <a:pt x="942" y="171"/>
                </a:cubicBezTo>
                <a:cubicBezTo>
                  <a:pt x="951" y="171"/>
                  <a:pt x="956" y="180"/>
                  <a:pt x="963" y="181"/>
                </a:cubicBezTo>
                <a:cubicBezTo>
                  <a:pt x="963" y="178"/>
                  <a:pt x="960" y="178"/>
                  <a:pt x="959" y="175"/>
                </a:cubicBezTo>
                <a:cubicBezTo>
                  <a:pt x="951" y="177"/>
                  <a:pt x="954" y="164"/>
                  <a:pt x="946" y="163"/>
                </a:cubicBezTo>
                <a:cubicBezTo>
                  <a:pt x="945" y="169"/>
                  <a:pt x="940" y="161"/>
                  <a:pt x="937" y="159"/>
                </a:cubicBezTo>
                <a:cubicBezTo>
                  <a:pt x="934" y="160"/>
                  <a:pt x="933" y="162"/>
                  <a:pt x="931" y="159"/>
                </a:cubicBezTo>
                <a:cubicBezTo>
                  <a:pt x="932" y="164"/>
                  <a:pt x="937" y="164"/>
                  <a:pt x="939" y="168"/>
                </a:cubicBezTo>
                <a:cubicBezTo>
                  <a:pt x="938" y="168"/>
                  <a:pt x="939" y="170"/>
                  <a:pt x="937" y="171"/>
                </a:cubicBezTo>
                <a:cubicBezTo>
                  <a:pt x="931" y="169"/>
                  <a:pt x="926" y="166"/>
                  <a:pt x="922" y="162"/>
                </a:cubicBezTo>
                <a:cubicBezTo>
                  <a:pt x="923" y="161"/>
                  <a:pt x="922" y="158"/>
                  <a:pt x="924" y="158"/>
                </a:cubicBezTo>
                <a:cubicBezTo>
                  <a:pt x="926" y="157"/>
                  <a:pt x="928" y="159"/>
                  <a:pt x="931" y="159"/>
                </a:cubicBezTo>
                <a:cubicBezTo>
                  <a:pt x="933" y="156"/>
                  <a:pt x="926" y="154"/>
                  <a:pt x="932" y="152"/>
                </a:cubicBezTo>
                <a:cubicBezTo>
                  <a:pt x="927" y="151"/>
                  <a:pt x="925" y="147"/>
                  <a:pt x="920" y="145"/>
                </a:cubicBezTo>
                <a:cubicBezTo>
                  <a:pt x="922" y="144"/>
                  <a:pt x="919" y="142"/>
                  <a:pt x="921" y="142"/>
                </a:cubicBezTo>
                <a:cubicBezTo>
                  <a:pt x="932" y="144"/>
                  <a:pt x="922" y="140"/>
                  <a:pt x="919" y="137"/>
                </a:cubicBezTo>
                <a:cubicBezTo>
                  <a:pt x="919" y="139"/>
                  <a:pt x="918" y="139"/>
                  <a:pt x="917" y="140"/>
                </a:cubicBezTo>
                <a:cubicBezTo>
                  <a:pt x="915" y="139"/>
                  <a:pt x="915" y="136"/>
                  <a:pt x="911" y="135"/>
                </a:cubicBezTo>
                <a:cubicBezTo>
                  <a:pt x="911" y="137"/>
                  <a:pt x="909" y="137"/>
                  <a:pt x="908" y="139"/>
                </a:cubicBezTo>
                <a:cubicBezTo>
                  <a:pt x="907" y="138"/>
                  <a:pt x="904" y="139"/>
                  <a:pt x="903" y="137"/>
                </a:cubicBezTo>
                <a:cubicBezTo>
                  <a:pt x="904" y="134"/>
                  <a:pt x="909" y="138"/>
                  <a:pt x="908" y="135"/>
                </a:cubicBezTo>
                <a:cubicBezTo>
                  <a:pt x="907" y="134"/>
                  <a:pt x="908" y="134"/>
                  <a:pt x="908" y="133"/>
                </a:cubicBezTo>
                <a:cubicBezTo>
                  <a:pt x="906" y="133"/>
                  <a:pt x="904" y="133"/>
                  <a:pt x="903" y="132"/>
                </a:cubicBezTo>
                <a:cubicBezTo>
                  <a:pt x="903" y="136"/>
                  <a:pt x="900" y="137"/>
                  <a:pt x="898" y="139"/>
                </a:cubicBezTo>
                <a:cubicBezTo>
                  <a:pt x="896" y="139"/>
                  <a:pt x="894" y="135"/>
                  <a:pt x="893" y="137"/>
                </a:cubicBezTo>
                <a:cubicBezTo>
                  <a:pt x="894" y="137"/>
                  <a:pt x="895" y="138"/>
                  <a:pt x="895" y="140"/>
                </a:cubicBezTo>
                <a:cubicBezTo>
                  <a:pt x="894" y="140"/>
                  <a:pt x="893" y="140"/>
                  <a:pt x="892" y="139"/>
                </a:cubicBezTo>
                <a:cubicBezTo>
                  <a:pt x="894" y="145"/>
                  <a:pt x="887" y="142"/>
                  <a:pt x="885" y="139"/>
                </a:cubicBezTo>
                <a:cubicBezTo>
                  <a:pt x="886" y="137"/>
                  <a:pt x="888" y="137"/>
                  <a:pt x="887" y="135"/>
                </a:cubicBezTo>
                <a:cubicBezTo>
                  <a:pt x="885" y="132"/>
                  <a:pt x="882" y="130"/>
                  <a:pt x="881" y="127"/>
                </a:cubicBezTo>
                <a:cubicBezTo>
                  <a:pt x="883" y="127"/>
                  <a:pt x="884" y="126"/>
                  <a:pt x="885" y="125"/>
                </a:cubicBezTo>
                <a:cubicBezTo>
                  <a:pt x="881" y="123"/>
                  <a:pt x="884" y="117"/>
                  <a:pt x="880" y="113"/>
                </a:cubicBezTo>
                <a:cubicBezTo>
                  <a:pt x="874" y="113"/>
                  <a:pt x="871" y="111"/>
                  <a:pt x="869" y="107"/>
                </a:cubicBezTo>
                <a:cubicBezTo>
                  <a:pt x="871" y="109"/>
                  <a:pt x="868" y="103"/>
                  <a:pt x="873" y="106"/>
                </a:cubicBezTo>
                <a:cubicBezTo>
                  <a:pt x="870" y="101"/>
                  <a:pt x="863" y="95"/>
                  <a:pt x="859" y="99"/>
                </a:cubicBezTo>
                <a:cubicBezTo>
                  <a:pt x="862" y="99"/>
                  <a:pt x="863" y="103"/>
                  <a:pt x="864" y="106"/>
                </a:cubicBezTo>
                <a:cubicBezTo>
                  <a:pt x="862" y="106"/>
                  <a:pt x="862" y="104"/>
                  <a:pt x="860" y="105"/>
                </a:cubicBezTo>
                <a:cubicBezTo>
                  <a:pt x="860" y="107"/>
                  <a:pt x="862" y="109"/>
                  <a:pt x="859" y="109"/>
                </a:cubicBezTo>
                <a:cubicBezTo>
                  <a:pt x="857" y="108"/>
                  <a:pt x="854" y="106"/>
                  <a:pt x="850" y="107"/>
                </a:cubicBezTo>
                <a:cubicBezTo>
                  <a:pt x="849" y="103"/>
                  <a:pt x="845" y="100"/>
                  <a:pt x="847" y="95"/>
                </a:cubicBezTo>
                <a:cubicBezTo>
                  <a:pt x="842" y="89"/>
                  <a:pt x="835" y="90"/>
                  <a:pt x="826" y="88"/>
                </a:cubicBezTo>
                <a:cubicBezTo>
                  <a:pt x="825" y="91"/>
                  <a:pt x="830" y="92"/>
                  <a:pt x="828" y="93"/>
                </a:cubicBezTo>
                <a:cubicBezTo>
                  <a:pt x="817" y="91"/>
                  <a:pt x="816" y="82"/>
                  <a:pt x="811" y="74"/>
                </a:cubicBezTo>
                <a:cubicBezTo>
                  <a:pt x="804" y="73"/>
                  <a:pt x="802" y="68"/>
                  <a:pt x="795" y="69"/>
                </a:cubicBezTo>
                <a:cubicBezTo>
                  <a:pt x="783" y="56"/>
                  <a:pt x="763" y="50"/>
                  <a:pt x="742" y="47"/>
                </a:cubicBezTo>
                <a:cubicBezTo>
                  <a:pt x="720" y="44"/>
                  <a:pt x="694" y="42"/>
                  <a:pt x="676" y="46"/>
                </a:cubicBezTo>
                <a:cubicBezTo>
                  <a:pt x="691" y="43"/>
                  <a:pt x="691" y="65"/>
                  <a:pt x="677" y="62"/>
                </a:cubicBezTo>
                <a:cubicBezTo>
                  <a:pt x="675" y="61"/>
                  <a:pt x="673" y="60"/>
                  <a:pt x="672" y="56"/>
                </a:cubicBezTo>
                <a:cubicBezTo>
                  <a:pt x="675" y="55"/>
                  <a:pt x="678" y="53"/>
                  <a:pt x="678" y="49"/>
                </a:cubicBezTo>
                <a:cubicBezTo>
                  <a:pt x="673" y="49"/>
                  <a:pt x="670" y="48"/>
                  <a:pt x="671" y="42"/>
                </a:cubicBezTo>
                <a:cubicBezTo>
                  <a:pt x="655" y="34"/>
                  <a:pt x="640" y="43"/>
                  <a:pt x="624" y="45"/>
                </a:cubicBezTo>
                <a:cubicBezTo>
                  <a:pt x="624" y="47"/>
                  <a:pt x="626" y="47"/>
                  <a:pt x="625" y="50"/>
                </a:cubicBezTo>
                <a:cubicBezTo>
                  <a:pt x="619" y="53"/>
                  <a:pt x="610" y="48"/>
                  <a:pt x="606" y="53"/>
                </a:cubicBezTo>
                <a:cubicBezTo>
                  <a:pt x="613" y="54"/>
                  <a:pt x="619" y="54"/>
                  <a:pt x="626" y="57"/>
                </a:cubicBezTo>
                <a:cubicBezTo>
                  <a:pt x="621" y="60"/>
                  <a:pt x="613" y="54"/>
                  <a:pt x="608" y="57"/>
                </a:cubicBezTo>
                <a:cubicBezTo>
                  <a:pt x="611" y="57"/>
                  <a:pt x="613" y="59"/>
                  <a:pt x="616" y="59"/>
                </a:cubicBezTo>
                <a:cubicBezTo>
                  <a:pt x="615" y="63"/>
                  <a:pt x="618" y="62"/>
                  <a:pt x="618" y="65"/>
                </a:cubicBezTo>
                <a:cubicBezTo>
                  <a:pt x="611" y="68"/>
                  <a:pt x="603" y="63"/>
                  <a:pt x="597" y="68"/>
                </a:cubicBezTo>
                <a:cubicBezTo>
                  <a:pt x="597" y="70"/>
                  <a:pt x="603" y="66"/>
                  <a:pt x="604" y="70"/>
                </a:cubicBezTo>
                <a:cubicBezTo>
                  <a:pt x="591" y="73"/>
                  <a:pt x="578" y="70"/>
                  <a:pt x="566" y="73"/>
                </a:cubicBezTo>
                <a:cubicBezTo>
                  <a:pt x="566" y="76"/>
                  <a:pt x="566" y="75"/>
                  <a:pt x="566" y="78"/>
                </a:cubicBezTo>
                <a:cubicBezTo>
                  <a:pt x="572" y="76"/>
                  <a:pt x="582" y="73"/>
                  <a:pt x="589" y="77"/>
                </a:cubicBezTo>
                <a:cubicBezTo>
                  <a:pt x="580" y="82"/>
                  <a:pt x="566" y="82"/>
                  <a:pt x="558" y="87"/>
                </a:cubicBezTo>
                <a:cubicBezTo>
                  <a:pt x="551" y="84"/>
                  <a:pt x="542" y="84"/>
                  <a:pt x="536" y="86"/>
                </a:cubicBezTo>
                <a:cubicBezTo>
                  <a:pt x="536" y="85"/>
                  <a:pt x="537" y="84"/>
                  <a:pt x="536" y="83"/>
                </a:cubicBezTo>
                <a:cubicBezTo>
                  <a:pt x="526" y="83"/>
                  <a:pt x="519" y="88"/>
                  <a:pt x="510" y="86"/>
                </a:cubicBezTo>
                <a:cubicBezTo>
                  <a:pt x="512" y="81"/>
                  <a:pt x="521" y="75"/>
                  <a:pt x="524" y="78"/>
                </a:cubicBezTo>
                <a:cubicBezTo>
                  <a:pt x="525" y="75"/>
                  <a:pt x="526" y="74"/>
                  <a:pt x="529" y="74"/>
                </a:cubicBezTo>
                <a:cubicBezTo>
                  <a:pt x="530" y="74"/>
                  <a:pt x="530" y="76"/>
                  <a:pt x="530" y="77"/>
                </a:cubicBezTo>
                <a:cubicBezTo>
                  <a:pt x="533" y="77"/>
                  <a:pt x="533" y="74"/>
                  <a:pt x="536" y="75"/>
                </a:cubicBezTo>
                <a:cubicBezTo>
                  <a:pt x="536" y="76"/>
                  <a:pt x="535" y="77"/>
                  <a:pt x="536" y="78"/>
                </a:cubicBezTo>
                <a:cubicBezTo>
                  <a:pt x="541" y="75"/>
                  <a:pt x="549" y="82"/>
                  <a:pt x="549" y="72"/>
                </a:cubicBezTo>
                <a:cubicBezTo>
                  <a:pt x="543" y="71"/>
                  <a:pt x="534" y="78"/>
                  <a:pt x="531" y="71"/>
                </a:cubicBezTo>
                <a:cubicBezTo>
                  <a:pt x="528" y="70"/>
                  <a:pt x="525" y="71"/>
                  <a:pt x="522" y="72"/>
                </a:cubicBezTo>
                <a:cubicBezTo>
                  <a:pt x="521" y="70"/>
                  <a:pt x="521" y="69"/>
                  <a:pt x="518" y="67"/>
                </a:cubicBezTo>
                <a:cubicBezTo>
                  <a:pt x="517" y="70"/>
                  <a:pt x="519" y="70"/>
                  <a:pt x="517" y="72"/>
                </a:cubicBezTo>
                <a:cubicBezTo>
                  <a:pt x="514" y="71"/>
                  <a:pt x="512" y="72"/>
                  <a:pt x="510" y="72"/>
                </a:cubicBezTo>
                <a:cubicBezTo>
                  <a:pt x="505" y="63"/>
                  <a:pt x="511" y="64"/>
                  <a:pt x="514" y="57"/>
                </a:cubicBezTo>
                <a:cubicBezTo>
                  <a:pt x="510" y="55"/>
                  <a:pt x="510" y="59"/>
                  <a:pt x="509" y="60"/>
                </a:cubicBezTo>
                <a:cubicBezTo>
                  <a:pt x="501" y="58"/>
                  <a:pt x="490" y="51"/>
                  <a:pt x="483" y="59"/>
                </a:cubicBezTo>
                <a:cubicBezTo>
                  <a:pt x="462" y="65"/>
                  <a:pt x="441" y="73"/>
                  <a:pt x="424" y="85"/>
                </a:cubicBezTo>
                <a:cubicBezTo>
                  <a:pt x="421" y="86"/>
                  <a:pt x="423" y="82"/>
                  <a:pt x="421" y="83"/>
                </a:cubicBezTo>
                <a:cubicBezTo>
                  <a:pt x="420" y="89"/>
                  <a:pt x="411" y="87"/>
                  <a:pt x="405" y="87"/>
                </a:cubicBezTo>
                <a:cubicBezTo>
                  <a:pt x="405" y="93"/>
                  <a:pt x="405" y="93"/>
                  <a:pt x="405" y="93"/>
                </a:cubicBezTo>
                <a:cubicBezTo>
                  <a:pt x="407" y="94"/>
                  <a:pt x="409" y="90"/>
                  <a:pt x="409" y="93"/>
                </a:cubicBezTo>
                <a:cubicBezTo>
                  <a:pt x="409" y="101"/>
                  <a:pt x="399" y="101"/>
                  <a:pt x="394" y="106"/>
                </a:cubicBezTo>
                <a:cubicBezTo>
                  <a:pt x="398" y="106"/>
                  <a:pt x="400" y="101"/>
                  <a:pt x="404" y="104"/>
                </a:cubicBezTo>
                <a:cubicBezTo>
                  <a:pt x="404" y="107"/>
                  <a:pt x="402" y="107"/>
                  <a:pt x="401" y="109"/>
                </a:cubicBezTo>
                <a:cubicBezTo>
                  <a:pt x="397" y="106"/>
                  <a:pt x="393" y="111"/>
                  <a:pt x="388" y="107"/>
                </a:cubicBezTo>
                <a:cubicBezTo>
                  <a:pt x="388" y="110"/>
                  <a:pt x="391" y="112"/>
                  <a:pt x="387" y="114"/>
                </a:cubicBezTo>
                <a:cubicBezTo>
                  <a:pt x="389" y="116"/>
                  <a:pt x="391" y="113"/>
                  <a:pt x="392" y="114"/>
                </a:cubicBezTo>
                <a:cubicBezTo>
                  <a:pt x="388" y="117"/>
                  <a:pt x="387" y="122"/>
                  <a:pt x="380" y="122"/>
                </a:cubicBezTo>
                <a:cubicBezTo>
                  <a:pt x="379" y="128"/>
                  <a:pt x="377" y="132"/>
                  <a:pt x="370" y="132"/>
                </a:cubicBezTo>
                <a:cubicBezTo>
                  <a:pt x="371" y="134"/>
                  <a:pt x="374" y="139"/>
                  <a:pt x="370" y="140"/>
                </a:cubicBezTo>
                <a:cubicBezTo>
                  <a:pt x="367" y="139"/>
                  <a:pt x="366" y="136"/>
                  <a:pt x="363" y="135"/>
                </a:cubicBezTo>
                <a:cubicBezTo>
                  <a:pt x="361" y="136"/>
                  <a:pt x="357" y="140"/>
                  <a:pt x="353" y="137"/>
                </a:cubicBezTo>
                <a:cubicBezTo>
                  <a:pt x="357" y="125"/>
                  <a:pt x="373" y="125"/>
                  <a:pt x="379" y="114"/>
                </a:cubicBezTo>
                <a:cubicBezTo>
                  <a:pt x="370" y="115"/>
                  <a:pt x="363" y="119"/>
                  <a:pt x="357" y="124"/>
                </a:cubicBezTo>
                <a:cubicBezTo>
                  <a:pt x="353" y="126"/>
                  <a:pt x="348" y="127"/>
                  <a:pt x="346" y="133"/>
                </a:cubicBezTo>
                <a:cubicBezTo>
                  <a:pt x="341" y="130"/>
                  <a:pt x="341" y="139"/>
                  <a:pt x="333" y="136"/>
                </a:cubicBezTo>
                <a:cubicBezTo>
                  <a:pt x="330" y="143"/>
                  <a:pt x="323" y="146"/>
                  <a:pt x="318" y="151"/>
                </a:cubicBezTo>
                <a:cubicBezTo>
                  <a:pt x="320" y="154"/>
                  <a:pt x="322" y="148"/>
                  <a:pt x="324" y="151"/>
                </a:cubicBezTo>
                <a:cubicBezTo>
                  <a:pt x="321" y="154"/>
                  <a:pt x="316" y="160"/>
                  <a:pt x="312" y="157"/>
                </a:cubicBezTo>
                <a:cubicBezTo>
                  <a:pt x="311" y="161"/>
                  <a:pt x="310" y="163"/>
                  <a:pt x="308" y="166"/>
                </a:cubicBezTo>
                <a:cubicBezTo>
                  <a:pt x="311" y="166"/>
                  <a:pt x="311" y="166"/>
                  <a:pt x="313" y="169"/>
                </a:cubicBezTo>
                <a:cubicBezTo>
                  <a:pt x="317" y="169"/>
                  <a:pt x="318" y="166"/>
                  <a:pt x="319" y="164"/>
                </a:cubicBezTo>
                <a:cubicBezTo>
                  <a:pt x="320" y="164"/>
                  <a:pt x="321" y="165"/>
                  <a:pt x="322" y="166"/>
                </a:cubicBezTo>
                <a:cubicBezTo>
                  <a:pt x="320" y="168"/>
                  <a:pt x="318" y="169"/>
                  <a:pt x="316" y="171"/>
                </a:cubicBezTo>
                <a:cubicBezTo>
                  <a:pt x="318" y="175"/>
                  <a:pt x="322" y="168"/>
                  <a:pt x="326" y="171"/>
                </a:cubicBezTo>
                <a:cubicBezTo>
                  <a:pt x="326" y="168"/>
                  <a:pt x="326" y="168"/>
                  <a:pt x="326" y="168"/>
                </a:cubicBezTo>
                <a:cubicBezTo>
                  <a:pt x="326" y="166"/>
                  <a:pt x="322" y="169"/>
                  <a:pt x="322" y="166"/>
                </a:cubicBezTo>
                <a:cubicBezTo>
                  <a:pt x="325" y="165"/>
                  <a:pt x="323" y="161"/>
                  <a:pt x="326" y="161"/>
                </a:cubicBezTo>
                <a:cubicBezTo>
                  <a:pt x="326" y="163"/>
                  <a:pt x="326" y="165"/>
                  <a:pt x="327" y="166"/>
                </a:cubicBezTo>
                <a:cubicBezTo>
                  <a:pt x="335" y="162"/>
                  <a:pt x="333" y="150"/>
                  <a:pt x="344" y="154"/>
                </a:cubicBezTo>
                <a:cubicBezTo>
                  <a:pt x="344" y="157"/>
                  <a:pt x="341" y="156"/>
                  <a:pt x="342" y="158"/>
                </a:cubicBezTo>
                <a:cubicBezTo>
                  <a:pt x="346" y="157"/>
                  <a:pt x="349" y="154"/>
                  <a:pt x="353" y="152"/>
                </a:cubicBezTo>
                <a:cubicBezTo>
                  <a:pt x="350" y="153"/>
                  <a:pt x="351" y="150"/>
                  <a:pt x="350" y="150"/>
                </a:cubicBezTo>
                <a:cubicBezTo>
                  <a:pt x="352" y="149"/>
                  <a:pt x="352" y="147"/>
                  <a:pt x="353" y="147"/>
                </a:cubicBezTo>
                <a:cubicBezTo>
                  <a:pt x="356" y="150"/>
                  <a:pt x="358" y="149"/>
                  <a:pt x="361" y="148"/>
                </a:cubicBezTo>
                <a:cubicBezTo>
                  <a:pt x="360" y="151"/>
                  <a:pt x="364" y="148"/>
                  <a:pt x="364" y="150"/>
                </a:cubicBezTo>
                <a:cubicBezTo>
                  <a:pt x="357" y="153"/>
                  <a:pt x="356" y="162"/>
                  <a:pt x="347" y="163"/>
                </a:cubicBezTo>
                <a:cubicBezTo>
                  <a:pt x="347" y="162"/>
                  <a:pt x="349" y="159"/>
                  <a:pt x="346" y="160"/>
                </a:cubicBezTo>
                <a:cubicBezTo>
                  <a:pt x="346" y="163"/>
                  <a:pt x="340" y="165"/>
                  <a:pt x="344" y="167"/>
                </a:cubicBezTo>
                <a:cubicBezTo>
                  <a:pt x="347" y="166"/>
                  <a:pt x="349" y="163"/>
                  <a:pt x="353" y="163"/>
                </a:cubicBezTo>
                <a:cubicBezTo>
                  <a:pt x="353" y="165"/>
                  <a:pt x="353" y="166"/>
                  <a:pt x="354" y="167"/>
                </a:cubicBezTo>
                <a:cubicBezTo>
                  <a:pt x="336" y="178"/>
                  <a:pt x="323" y="191"/>
                  <a:pt x="305" y="201"/>
                </a:cubicBezTo>
                <a:cubicBezTo>
                  <a:pt x="305" y="203"/>
                  <a:pt x="306" y="203"/>
                  <a:pt x="306" y="205"/>
                </a:cubicBezTo>
                <a:cubicBezTo>
                  <a:pt x="304" y="207"/>
                  <a:pt x="300" y="207"/>
                  <a:pt x="298" y="210"/>
                </a:cubicBezTo>
                <a:cubicBezTo>
                  <a:pt x="300" y="212"/>
                  <a:pt x="304" y="205"/>
                  <a:pt x="307" y="209"/>
                </a:cubicBezTo>
                <a:cubicBezTo>
                  <a:pt x="305" y="214"/>
                  <a:pt x="300" y="215"/>
                  <a:pt x="296" y="218"/>
                </a:cubicBezTo>
                <a:cubicBezTo>
                  <a:pt x="292" y="215"/>
                  <a:pt x="286" y="215"/>
                  <a:pt x="283" y="213"/>
                </a:cubicBezTo>
                <a:cubicBezTo>
                  <a:pt x="283" y="212"/>
                  <a:pt x="284" y="212"/>
                  <a:pt x="284" y="211"/>
                </a:cubicBezTo>
                <a:cubicBezTo>
                  <a:pt x="280" y="211"/>
                  <a:pt x="277" y="211"/>
                  <a:pt x="274" y="213"/>
                </a:cubicBezTo>
                <a:cubicBezTo>
                  <a:pt x="273" y="211"/>
                  <a:pt x="272" y="208"/>
                  <a:pt x="270" y="206"/>
                </a:cubicBezTo>
                <a:cubicBezTo>
                  <a:pt x="265" y="210"/>
                  <a:pt x="259" y="209"/>
                  <a:pt x="252" y="215"/>
                </a:cubicBezTo>
                <a:cubicBezTo>
                  <a:pt x="251" y="213"/>
                  <a:pt x="254" y="211"/>
                  <a:pt x="252" y="211"/>
                </a:cubicBezTo>
                <a:cubicBezTo>
                  <a:pt x="251" y="212"/>
                  <a:pt x="249" y="213"/>
                  <a:pt x="248" y="212"/>
                </a:cubicBezTo>
                <a:cubicBezTo>
                  <a:pt x="247" y="206"/>
                  <a:pt x="253" y="205"/>
                  <a:pt x="252" y="202"/>
                </a:cubicBezTo>
                <a:cubicBezTo>
                  <a:pt x="249" y="202"/>
                  <a:pt x="246" y="199"/>
                  <a:pt x="244" y="202"/>
                </a:cubicBezTo>
                <a:cubicBezTo>
                  <a:pt x="247" y="201"/>
                  <a:pt x="247" y="204"/>
                  <a:pt x="248" y="206"/>
                </a:cubicBezTo>
                <a:cubicBezTo>
                  <a:pt x="245" y="208"/>
                  <a:pt x="243" y="211"/>
                  <a:pt x="239" y="213"/>
                </a:cubicBezTo>
                <a:cubicBezTo>
                  <a:pt x="235" y="212"/>
                  <a:pt x="240" y="210"/>
                  <a:pt x="236" y="210"/>
                </a:cubicBezTo>
                <a:cubicBezTo>
                  <a:pt x="235" y="211"/>
                  <a:pt x="233" y="211"/>
                  <a:pt x="233" y="213"/>
                </a:cubicBezTo>
                <a:cubicBezTo>
                  <a:pt x="235" y="213"/>
                  <a:pt x="237" y="214"/>
                  <a:pt x="237" y="216"/>
                </a:cubicBezTo>
                <a:cubicBezTo>
                  <a:pt x="233" y="215"/>
                  <a:pt x="236" y="219"/>
                  <a:pt x="235" y="220"/>
                </a:cubicBezTo>
                <a:cubicBezTo>
                  <a:pt x="231" y="225"/>
                  <a:pt x="223" y="224"/>
                  <a:pt x="217" y="227"/>
                </a:cubicBezTo>
                <a:cubicBezTo>
                  <a:pt x="208" y="230"/>
                  <a:pt x="207" y="237"/>
                  <a:pt x="201" y="241"/>
                </a:cubicBezTo>
                <a:cubicBezTo>
                  <a:pt x="200" y="244"/>
                  <a:pt x="201" y="248"/>
                  <a:pt x="203" y="251"/>
                </a:cubicBezTo>
                <a:cubicBezTo>
                  <a:pt x="204" y="246"/>
                  <a:pt x="206" y="247"/>
                  <a:pt x="210" y="245"/>
                </a:cubicBezTo>
                <a:cubicBezTo>
                  <a:pt x="208" y="247"/>
                  <a:pt x="209" y="249"/>
                  <a:pt x="209" y="252"/>
                </a:cubicBezTo>
                <a:cubicBezTo>
                  <a:pt x="204" y="255"/>
                  <a:pt x="202" y="257"/>
                  <a:pt x="198" y="252"/>
                </a:cubicBezTo>
                <a:cubicBezTo>
                  <a:pt x="195" y="253"/>
                  <a:pt x="197" y="260"/>
                  <a:pt x="193" y="260"/>
                </a:cubicBezTo>
                <a:cubicBezTo>
                  <a:pt x="188" y="259"/>
                  <a:pt x="192" y="253"/>
                  <a:pt x="188" y="252"/>
                </a:cubicBezTo>
                <a:cubicBezTo>
                  <a:pt x="199" y="240"/>
                  <a:pt x="206" y="224"/>
                  <a:pt x="220" y="216"/>
                </a:cubicBezTo>
                <a:cubicBezTo>
                  <a:pt x="220" y="213"/>
                  <a:pt x="220" y="213"/>
                  <a:pt x="220" y="213"/>
                </a:cubicBezTo>
                <a:cubicBezTo>
                  <a:pt x="229" y="212"/>
                  <a:pt x="225" y="195"/>
                  <a:pt x="235" y="199"/>
                </a:cubicBezTo>
                <a:cubicBezTo>
                  <a:pt x="236" y="201"/>
                  <a:pt x="237" y="202"/>
                  <a:pt x="238" y="204"/>
                </a:cubicBezTo>
                <a:cubicBezTo>
                  <a:pt x="237" y="199"/>
                  <a:pt x="244" y="201"/>
                  <a:pt x="244" y="194"/>
                </a:cubicBezTo>
                <a:cubicBezTo>
                  <a:pt x="243" y="194"/>
                  <a:pt x="242" y="194"/>
                  <a:pt x="242" y="193"/>
                </a:cubicBezTo>
                <a:cubicBezTo>
                  <a:pt x="245" y="189"/>
                  <a:pt x="247" y="183"/>
                  <a:pt x="252" y="182"/>
                </a:cubicBezTo>
                <a:cubicBezTo>
                  <a:pt x="252" y="183"/>
                  <a:pt x="252" y="184"/>
                  <a:pt x="252" y="185"/>
                </a:cubicBezTo>
                <a:cubicBezTo>
                  <a:pt x="254" y="185"/>
                  <a:pt x="256" y="184"/>
                  <a:pt x="258" y="184"/>
                </a:cubicBezTo>
                <a:cubicBezTo>
                  <a:pt x="256" y="174"/>
                  <a:pt x="265" y="175"/>
                  <a:pt x="267" y="171"/>
                </a:cubicBezTo>
                <a:cubicBezTo>
                  <a:pt x="266" y="171"/>
                  <a:pt x="265" y="172"/>
                  <a:pt x="265" y="171"/>
                </a:cubicBezTo>
                <a:cubicBezTo>
                  <a:pt x="268" y="167"/>
                  <a:pt x="272" y="164"/>
                  <a:pt x="276" y="160"/>
                </a:cubicBezTo>
                <a:cubicBezTo>
                  <a:pt x="276" y="161"/>
                  <a:pt x="277" y="161"/>
                  <a:pt x="278" y="161"/>
                </a:cubicBezTo>
                <a:cubicBezTo>
                  <a:pt x="278" y="164"/>
                  <a:pt x="275" y="163"/>
                  <a:pt x="277" y="165"/>
                </a:cubicBezTo>
                <a:cubicBezTo>
                  <a:pt x="283" y="173"/>
                  <a:pt x="271" y="176"/>
                  <a:pt x="267" y="181"/>
                </a:cubicBezTo>
                <a:cubicBezTo>
                  <a:pt x="265" y="182"/>
                  <a:pt x="266" y="179"/>
                  <a:pt x="263" y="179"/>
                </a:cubicBezTo>
                <a:cubicBezTo>
                  <a:pt x="263" y="186"/>
                  <a:pt x="263" y="186"/>
                  <a:pt x="263" y="186"/>
                </a:cubicBezTo>
                <a:cubicBezTo>
                  <a:pt x="259" y="188"/>
                  <a:pt x="257" y="192"/>
                  <a:pt x="254" y="195"/>
                </a:cubicBezTo>
                <a:cubicBezTo>
                  <a:pt x="266" y="201"/>
                  <a:pt x="269" y="180"/>
                  <a:pt x="278" y="185"/>
                </a:cubicBezTo>
                <a:cubicBezTo>
                  <a:pt x="279" y="186"/>
                  <a:pt x="275" y="187"/>
                  <a:pt x="277" y="188"/>
                </a:cubicBezTo>
                <a:cubicBezTo>
                  <a:pt x="285" y="186"/>
                  <a:pt x="281" y="172"/>
                  <a:pt x="289" y="174"/>
                </a:cubicBezTo>
                <a:cubicBezTo>
                  <a:pt x="290" y="165"/>
                  <a:pt x="297" y="163"/>
                  <a:pt x="301" y="158"/>
                </a:cubicBezTo>
                <a:cubicBezTo>
                  <a:pt x="302" y="156"/>
                  <a:pt x="300" y="156"/>
                  <a:pt x="300" y="154"/>
                </a:cubicBezTo>
                <a:cubicBezTo>
                  <a:pt x="294" y="151"/>
                  <a:pt x="288" y="165"/>
                  <a:pt x="282" y="160"/>
                </a:cubicBezTo>
                <a:cubicBezTo>
                  <a:pt x="286" y="153"/>
                  <a:pt x="298" y="149"/>
                  <a:pt x="300" y="142"/>
                </a:cubicBezTo>
                <a:cubicBezTo>
                  <a:pt x="296" y="144"/>
                  <a:pt x="293" y="146"/>
                  <a:pt x="290" y="150"/>
                </a:cubicBezTo>
                <a:cubicBezTo>
                  <a:pt x="289" y="138"/>
                  <a:pt x="305" y="136"/>
                  <a:pt x="307" y="125"/>
                </a:cubicBezTo>
                <a:cubicBezTo>
                  <a:pt x="304" y="124"/>
                  <a:pt x="303" y="122"/>
                  <a:pt x="299" y="122"/>
                </a:cubicBezTo>
                <a:cubicBezTo>
                  <a:pt x="298" y="128"/>
                  <a:pt x="292" y="128"/>
                  <a:pt x="288" y="130"/>
                </a:cubicBezTo>
                <a:cubicBezTo>
                  <a:pt x="288" y="128"/>
                  <a:pt x="288" y="125"/>
                  <a:pt x="290" y="125"/>
                </a:cubicBezTo>
                <a:cubicBezTo>
                  <a:pt x="291" y="125"/>
                  <a:pt x="292" y="126"/>
                  <a:pt x="293" y="126"/>
                </a:cubicBezTo>
                <a:cubicBezTo>
                  <a:pt x="295" y="124"/>
                  <a:pt x="295" y="121"/>
                  <a:pt x="296" y="119"/>
                </a:cubicBezTo>
                <a:cubicBezTo>
                  <a:pt x="297" y="120"/>
                  <a:pt x="298" y="119"/>
                  <a:pt x="300" y="121"/>
                </a:cubicBezTo>
                <a:cubicBezTo>
                  <a:pt x="303" y="114"/>
                  <a:pt x="310" y="107"/>
                  <a:pt x="318" y="109"/>
                </a:cubicBezTo>
                <a:cubicBezTo>
                  <a:pt x="317" y="115"/>
                  <a:pt x="310" y="118"/>
                  <a:pt x="305" y="119"/>
                </a:cubicBezTo>
                <a:cubicBezTo>
                  <a:pt x="306" y="122"/>
                  <a:pt x="308" y="123"/>
                  <a:pt x="310" y="124"/>
                </a:cubicBezTo>
                <a:cubicBezTo>
                  <a:pt x="329" y="111"/>
                  <a:pt x="346" y="96"/>
                  <a:pt x="365" y="82"/>
                </a:cubicBezTo>
                <a:cubicBezTo>
                  <a:pt x="360" y="83"/>
                  <a:pt x="359" y="88"/>
                  <a:pt x="353" y="88"/>
                </a:cubicBezTo>
                <a:cubicBezTo>
                  <a:pt x="353" y="87"/>
                  <a:pt x="352" y="87"/>
                  <a:pt x="353" y="86"/>
                </a:cubicBezTo>
                <a:cubicBezTo>
                  <a:pt x="356" y="83"/>
                  <a:pt x="358" y="72"/>
                  <a:pt x="365" y="77"/>
                </a:cubicBezTo>
                <a:cubicBezTo>
                  <a:pt x="366" y="66"/>
                  <a:pt x="382" y="69"/>
                  <a:pt x="384" y="59"/>
                </a:cubicBezTo>
                <a:cubicBezTo>
                  <a:pt x="381" y="60"/>
                  <a:pt x="378" y="63"/>
                  <a:pt x="378" y="65"/>
                </a:cubicBezTo>
                <a:cubicBezTo>
                  <a:pt x="367" y="65"/>
                  <a:pt x="359" y="74"/>
                  <a:pt x="348" y="77"/>
                </a:cubicBezTo>
                <a:cubicBezTo>
                  <a:pt x="345" y="75"/>
                  <a:pt x="349" y="72"/>
                  <a:pt x="347" y="72"/>
                </a:cubicBezTo>
                <a:cubicBezTo>
                  <a:pt x="345" y="74"/>
                  <a:pt x="341" y="75"/>
                  <a:pt x="345" y="76"/>
                </a:cubicBezTo>
                <a:cubicBezTo>
                  <a:pt x="337" y="81"/>
                  <a:pt x="332" y="90"/>
                  <a:pt x="322" y="93"/>
                </a:cubicBezTo>
                <a:cubicBezTo>
                  <a:pt x="321" y="91"/>
                  <a:pt x="321" y="91"/>
                  <a:pt x="319" y="91"/>
                </a:cubicBezTo>
                <a:cubicBezTo>
                  <a:pt x="306" y="97"/>
                  <a:pt x="298" y="111"/>
                  <a:pt x="283" y="114"/>
                </a:cubicBezTo>
                <a:cubicBezTo>
                  <a:pt x="286" y="109"/>
                  <a:pt x="293" y="107"/>
                  <a:pt x="296" y="100"/>
                </a:cubicBezTo>
                <a:cubicBezTo>
                  <a:pt x="288" y="101"/>
                  <a:pt x="287" y="111"/>
                  <a:pt x="278" y="113"/>
                </a:cubicBezTo>
                <a:cubicBezTo>
                  <a:pt x="281" y="119"/>
                  <a:pt x="270" y="122"/>
                  <a:pt x="273" y="128"/>
                </a:cubicBezTo>
                <a:cubicBezTo>
                  <a:pt x="268" y="133"/>
                  <a:pt x="262" y="135"/>
                  <a:pt x="257" y="139"/>
                </a:cubicBezTo>
                <a:cubicBezTo>
                  <a:pt x="256" y="136"/>
                  <a:pt x="258" y="136"/>
                  <a:pt x="257" y="133"/>
                </a:cubicBezTo>
                <a:cubicBezTo>
                  <a:pt x="261" y="134"/>
                  <a:pt x="266" y="127"/>
                  <a:pt x="265" y="123"/>
                </a:cubicBezTo>
                <a:cubicBezTo>
                  <a:pt x="267" y="123"/>
                  <a:pt x="268" y="122"/>
                  <a:pt x="270" y="122"/>
                </a:cubicBezTo>
                <a:cubicBezTo>
                  <a:pt x="270" y="121"/>
                  <a:pt x="271" y="120"/>
                  <a:pt x="271" y="119"/>
                </a:cubicBezTo>
                <a:cubicBezTo>
                  <a:pt x="268" y="118"/>
                  <a:pt x="269" y="121"/>
                  <a:pt x="266" y="121"/>
                </a:cubicBezTo>
                <a:cubicBezTo>
                  <a:pt x="268" y="118"/>
                  <a:pt x="269" y="115"/>
                  <a:pt x="271" y="114"/>
                </a:cubicBezTo>
                <a:cubicBezTo>
                  <a:pt x="270" y="113"/>
                  <a:pt x="268" y="114"/>
                  <a:pt x="268" y="113"/>
                </a:cubicBezTo>
                <a:cubicBezTo>
                  <a:pt x="283" y="99"/>
                  <a:pt x="299" y="87"/>
                  <a:pt x="312" y="72"/>
                </a:cubicBezTo>
                <a:cubicBezTo>
                  <a:pt x="310" y="71"/>
                  <a:pt x="307" y="74"/>
                  <a:pt x="307" y="72"/>
                </a:cubicBezTo>
                <a:cubicBezTo>
                  <a:pt x="309" y="70"/>
                  <a:pt x="309" y="66"/>
                  <a:pt x="311" y="64"/>
                </a:cubicBezTo>
                <a:cubicBezTo>
                  <a:pt x="302" y="65"/>
                  <a:pt x="297" y="73"/>
                  <a:pt x="290" y="77"/>
                </a:cubicBezTo>
                <a:cubicBezTo>
                  <a:pt x="288" y="79"/>
                  <a:pt x="289" y="84"/>
                  <a:pt x="285" y="84"/>
                </a:cubicBezTo>
                <a:cubicBezTo>
                  <a:pt x="285" y="83"/>
                  <a:pt x="286" y="83"/>
                  <a:pt x="286" y="81"/>
                </a:cubicBezTo>
                <a:cubicBezTo>
                  <a:pt x="282" y="84"/>
                  <a:pt x="276" y="89"/>
                  <a:pt x="275" y="92"/>
                </a:cubicBezTo>
                <a:cubicBezTo>
                  <a:pt x="275" y="92"/>
                  <a:pt x="278" y="93"/>
                  <a:pt x="278" y="93"/>
                </a:cubicBezTo>
                <a:cubicBezTo>
                  <a:pt x="273" y="103"/>
                  <a:pt x="262" y="107"/>
                  <a:pt x="255" y="114"/>
                </a:cubicBezTo>
                <a:cubicBezTo>
                  <a:pt x="255" y="120"/>
                  <a:pt x="253" y="129"/>
                  <a:pt x="247" y="128"/>
                </a:cubicBezTo>
                <a:cubicBezTo>
                  <a:pt x="247" y="126"/>
                  <a:pt x="248" y="125"/>
                  <a:pt x="248" y="122"/>
                </a:cubicBezTo>
                <a:cubicBezTo>
                  <a:pt x="246" y="121"/>
                  <a:pt x="246" y="123"/>
                  <a:pt x="244" y="121"/>
                </a:cubicBezTo>
                <a:cubicBezTo>
                  <a:pt x="245" y="114"/>
                  <a:pt x="252" y="108"/>
                  <a:pt x="257" y="108"/>
                </a:cubicBezTo>
                <a:cubicBezTo>
                  <a:pt x="258" y="103"/>
                  <a:pt x="262" y="101"/>
                  <a:pt x="262" y="96"/>
                </a:cubicBezTo>
                <a:cubicBezTo>
                  <a:pt x="260" y="96"/>
                  <a:pt x="259" y="94"/>
                  <a:pt x="259" y="92"/>
                </a:cubicBezTo>
                <a:cubicBezTo>
                  <a:pt x="260" y="89"/>
                  <a:pt x="262" y="89"/>
                  <a:pt x="265" y="89"/>
                </a:cubicBezTo>
                <a:cubicBezTo>
                  <a:pt x="268" y="93"/>
                  <a:pt x="263" y="95"/>
                  <a:pt x="264" y="97"/>
                </a:cubicBezTo>
                <a:cubicBezTo>
                  <a:pt x="267" y="92"/>
                  <a:pt x="275" y="88"/>
                  <a:pt x="271" y="82"/>
                </a:cubicBezTo>
                <a:cubicBezTo>
                  <a:pt x="273" y="82"/>
                  <a:pt x="272" y="80"/>
                  <a:pt x="274" y="80"/>
                </a:cubicBezTo>
                <a:cubicBezTo>
                  <a:pt x="277" y="80"/>
                  <a:pt x="276" y="84"/>
                  <a:pt x="278" y="84"/>
                </a:cubicBezTo>
                <a:cubicBezTo>
                  <a:pt x="279" y="78"/>
                  <a:pt x="285" y="76"/>
                  <a:pt x="283" y="71"/>
                </a:cubicBezTo>
                <a:cubicBezTo>
                  <a:pt x="296" y="71"/>
                  <a:pt x="297" y="60"/>
                  <a:pt x="304" y="54"/>
                </a:cubicBezTo>
                <a:cubicBezTo>
                  <a:pt x="318" y="51"/>
                  <a:pt x="325" y="32"/>
                  <a:pt x="341" y="28"/>
                </a:cubicBezTo>
                <a:cubicBezTo>
                  <a:pt x="343" y="27"/>
                  <a:pt x="343" y="29"/>
                  <a:pt x="344" y="29"/>
                </a:cubicBezTo>
                <a:cubicBezTo>
                  <a:pt x="344" y="26"/>
                  <a:pt x="346" y="25"/>
                  <a:pt x="347" y="23"/>
                </a:cubicBezTo>
                <a:cubicBezTo>
                  <a:pt x="344" y="23"/>
                  <a:pt x="342" y="28"/>
                  <a:pt x="340" y="25"/>
                </a:cubicBezTo>
                <a:cubicBezTo>
                  <a:pt x="341" y="20"/>
                  <a:pt x="351" y="23"/>
                  <a:pt x="348" y="15"/>
                </a:cubicBezTo>
                <a:cubicBezTo>
                  <a:pt x="320" y="26"/>
                  <a:pt x="302" y="46"/>
                  <a:pt x="275" y="57"/>
                </a:cubicBezTo>
                <a:cubicBezTo>
                  <a:pt x="270" y="71"/>
                  <a:pt x="256" y="74"/>
                  <a:pt x="248" y="84"/>
                </a:cubicBezTo>
                <a:cubicBezTo>
                  <a:pt x="249" y="84"/>
                  <a:pt x="249" y="85"/>
                  <a:pt x="249" y="86"/>
                </a:cubicBezTo>
                <a:cubicBezTo>
                  <a:pt x="243" y="89"/>
                  <a:pt x="236" y="87"/>
                  <a:pt x="233" y="93"/>
                </a:cubicBezTo>
                <a:cubicBezTo>
                  <a:pt x="234" y="94"/>
                  <a:pt x="235" y="94"/>
                  <a:pt x="235" y="95"/>
                </a:cubicBezTo>
                <a:cubicBezTo>
                  <a:pt x="227" y="106"/>
                  <a:pt x="216" y="110"/>
                  <a:pt x="212" y="123"/>
                </a:cubicBezTo>
                <a:cubicBezTo>
                  <a:pt x="208" y="122"/>
                  <a:pt x="208" y="125"/>
                  <a:pt x="205" y="125"/>
                </a:cubicBezTo>
                <a:cubicBezTo>
                  <a:pt x="193" y="142"/>
                  <a:pt x="178" y="156"/>
                  <a:pt x="166" y="174"/>
                </a:cubicBezTo>
                <a:cubicBezTo>
                  <a:pt x="169" y="179"/>
                  <a:pt x="156" y="179"/>
                  <a:pt x="156" y="187"/>
                </a:cubicBezTo>
                <a:cubicBezTo>
                  <a:pt x="157" y="188"/>
                  <a:pt x="158" y="185"/>
                  <a:pt x="159" y="187"/>
                </a:cubicBezTo>
                <a:cubicBezTo>
                  <a:pt x="157" y="189"/>
                  <a:pt x="158" y="191"/>
                  <a:pt x="157" y="192"/>
                </a:cubicBezTo>
                <a:cubicBezTo>
                  <a:pt x="153" y="190"/>
                  <a:pt x="148" y="194"/>
                  <a:pt x="146" y="199"/>
                </a:cubicBezTo>
                <a:cubicBezTo>
                  <a:pt x="149" y="198"/>
                  <a:pt x="150" y="200"/>
                  <a:pt x="150" y="202"/>
                </a:cubicBezTo>
                <a:cubicBezTo>
                  <a:pt x="144" y="205"/>
                  <a:pt x="141" y="216"/>
                  <a:pt x="136" y="217"/>
                </a:cubicBezTo>
                <a:cubicBezTo>
                  <a:pt x="135" y="212"/>
                  <a:pt x="141" y="210"/>
                  <a:pt x="139" y="206"/>
                </a:cubicBezTo>
                <a:cubicBezTo>
                  <a:pt x="134" y="214"/>
                  <a:pt x="128" y="221"/>
                  <a:pt x="125" y="230"/>
                </a:cubicBezTo>
                <a:cubicBezTo>
                  <a:pt x="130" y="234"/>
                  <a:pt x="119" y="240"/>
                  <a:pt x="123" y="246"/>
                </a:cubicBezTo>
                <a:cubicBezTo>
                  <a:pt x="123" y="245"/>
                  <a:pt x="124" y="244"/>
                  <a:pt x="125" y="245"/>
                </a:cubicBezTo>
                <a:cubicBezTo>
                  <a:pt x="124" y="246"/>
                  <a:pt x="123" y="247"/>
                  <a:pt x="121" y="246"/>
                </a:cubicBezTo>
                <a:cubicBezTo>
                  <a:pt x="120" y="254"/>
                  <a:pt x="110" y="250"/>
                  <a:pt x="110" y="261"/>
                </a:cubicBezTo>
                <a:cubicBezTo>
                  <a:pt x="113" y="263"/>
                  <a:pt x="113" y="256"/>
                  <a:pt x="117" y="256"/>
                </a:cubicBezTo>
                <a:cubicBezTo>
                  <a:pt x="117" y="257"/>
                  <a:pt x="118" y="257"/>
                  <a:pt x="118" y="258"/>
                </a:cubicBezTo>
                <a:cubicBezTo>
                  <a:pt x="116" y="266"/>
                  <a:pt x="112" y="268"/>
                  <a:pt x="108" y="274"/>
                </a:cubicBezTo>
                <a:cubicBezTo>
                  <a:pt x="110" y="275"/>
                  <a:pt x="112" y="274"/>
                  <a:pt x="113" y="277"/>
                </a:cubicBezTo>
                <a:cubicBezTo>
                  <a:pt x="110" y="277"/>
                  <a:pt x="113" y="280"/>
                  <a:pt x="111" y="283"/>
                </a:cubicBezTo>
                <a:cubicBezTo>
                  <a:pt x="113" y="283"/>
                  <a:pt x="113" y="283"/>
                  <a:pt x="113" y="285"/>
                </a:cubicBezTo>
                <a:cubicBezTo>
                  <a:pt x="110" y="296"/>
                  <a:pt x="101" y="302"/>
                  <a:pt x="104" y="315"/>
                </a:cubicBezTo>
                <a:cubicBezTo>
                  <a:pt x="96" y="316"/>
                  <a:pt x="99" y="327"/>
                  <a:pt x="92" y="329"/>
                </a:cubicBezTo>
                <a:cubicBezTo>
                  <a:pt x="94" y="316"/>
                  <a:pt x="104" y="304"/>
                  <a:pt x="107" y="290"/>
                </a:cubicBezTo>
                <a:cubicBezTo>
                  <a:pt x="104" y="288"/>
                  <a:pt x="103" y="286"/>
                  <a:pt x="104" y="282"/>
                </a:cubicBezTo>
                <a:cubicBezTo>
                  <a:pt x="101" y="280"/>
                  <a:pt x="99" y="287"/>
                  <a:pt x="98" y="291"/>
                </a:cubicBezTo>
                <a:cubicBezTo>
                  <a:pt x="99" y="293"/>
                  <a:pt x="101" y="293"/>
                  <a:pt x="102" y="294"/>
                </a:cubicBezTo>
                <a:cubicBezTo>
                  <a:pt x="99" y="296"/>
                  <a:pt x="102" y="297"/>
                  <a:pt x="101" y="300"/>
                </a:cubicBezTo>
                <a:cubicBezTo>
                  <a:pt x="99" y="301"/>
                  <a:pt x="97" y="302"/>
                  <a:pt x="95" y="303"/>
                </a:cubicBezTo>
                <a:cubicBezTo>
                  <a:pt x="94" y="301"/>
                  <a:pt x="93" y="299"/>
                  <a:pt x="91" y="298"/>
                </a:cubicBezTo>
                <a:cubicBezTo>
                  <a:pt x="86" y="299"/>
                  <a:pt x="80" y="307"/>
                  <a:pt x="84" y="313"/>
                </a:cubicBezTo>
                <a:cubicBezTo>
                  <a:pt x="81" y="315"/>
                  <a:pt x="78" y="321"/>
                  <a:pt x="80" y="327"/>
                </a:cubicBezTo>
                <a:cubicBezTo>
                  <a:pt x="79" y="327"/>
                  <a:pt x="79" y="328"/>
                  <a:pt x="78" y="327"/>
                </a:cubicBezTo>
                <a:cubicBezTo>
                  <a:pt x="77" y="336"/>
                  <a:pt x="69" y="337"/>
                  <a:pt x="71" y="349"/>
                </a:cubicBezTo>
                <a:cubicBezTo>
                  <a:pt x="68" y="351"/>
                  <a:pt x="66" y="359"/>
                  <a:pt x="69" y="361"/>
                </a:cubicBezTo>
                <a:cubicBezTo>
                  <a:pt x="70" y="360"/>
                  <a:pt x="70" y="357"/>
                  <a:pt x="72" y="357"/>
                </a:cubicBezTo>
                <a:cubicBezTo>
                  <a:pt x="72" y="358"/>
                  <a:pt x="73" y="358"/>
                  <a:pt x="73" y="359"/>
                </a:cubicBezTo>
                <a:cubicBezTo>
                  <a:pt x="68" y="359"/>
                  <a:pt x="69" y="365"/>
                  <a:pt x="67" y="370"/>
                </a:cubicBezTo>
                <a:cubicBezTo>
                  <a:pt x="76" y="362"/>
                  <a:pt x="78" y="344"/>
                  <a:pt x="85" y="333"/>
                </a:cubicBezTo>
                <a:cubicBezTo>
                  <a:pt x="86" y="339"/>
                  <a:pt x="81" y="345"/>
                  <a:pt x="84" y="354"/>
                </a:cubicBezTo>
                <a:cubicBezTo>
                  <a:pt x="82" y="354"/>
                  <a:pt x="82" y="357"/>
                  <a:pt x="80" y="355"/>
                </a:cubicBezTo>
                <a:cubicBezTo>
                  <a:pt x="75" y="363"/>
                  <a:pt x="72" y="377"/>
                  <a:pt x="64" y="379"/>
                </a:cubicBezTo>
                <a:cubicBezTo>
                  <a:pt x="61" y="387"/>
                  <a:pt x="54" y="396"/>
                  <a:pt x="56" y="404"/>
                </a:cubicBezTo>
                <a:cubicBezTo>
                  <a:pt x="46" y="415"/>
                  <a:pt x="47" y="430"/>
                  <a:pt x="50" y="446"/>
                </a:cubicBezTo>
                <a:cubicBezTo>
                  <a:pt x="61" y="442"/>
                  <a:pt x="58" y="463"/>
                  <a:pt x="50" y="463"/>
                </a:cubicBezTo>
                <a:cubicBezTo>
                  <a:pt x="51" y="470"/>
                  <a:pt x="46" y="480"/>
                  <a:pt x="48" y="487"/>
                </a:cubicBezTo>
                <a:cubicBezTo>
                  <a:pt x="53" y="482"/>
                  <a:pt x="53" y="474"/>
                  <a:pt x="57" y="469"/>
                </a:cubicBezTo>
                <a:cubicBezTo>
                  <a:pt x="58" y="473"/>
                  <a:pt x="65" y="471"/>
                  <a:pt x="65" y="477"/>
                </a:cubicBezTo>
                <a:cubicBezTo>
                  <a:pt x="65" y="471"/>
                  <a:pt x="69" y="476"/>
                  <a:pt x="70" y="475"/>
                </a:cubicBezTo>
                <a:cubicBezTo>
                  <a:pt x="71" y="471"/>
                  <a:pt x="71" y="467"/>
                  <a:pt x="74" y="467"/>
                </a:cubicBezTo>
                <a:cubicBezTo>
                  <a:pt x="76" y="475"/>
                  <a:pt x="78" y="479"/>
                  <a:pt x="76" y="486"/>
                </a:cubicBezTo>
                <a:cubicBezTo>
                  <a:pt x="76" y="485"/>
                  <a:pt x="76" y="484"/>
                  <a:pt x="75" y="483"/>
                </a:cubicBezTo>
                <a:cubicBezTo>
                  <a:pt x="73" y="486"/>
                  <a:pt x="72" y="495"/>
                  <a:pt x="73" y="498"/>
                </a:cubicBezTo>
                <a:cubicBezTo>
                  <a:pt x="73" y="497"/>
                  <a:pt x="73" y="496"/>
                  <a:pt x="74" y="497"/>
                </a:cubicBezTo>
                <a:cubicBezTo>
                  <a:pt x="74" y="501"/>
                  <a:pt x="78" y="500"/>
                  <a:pt x="77" y="506"/>
                </a:cubicBezTo>
                <a:cubicBezTo>
                  <a:pt x="82" y="508"/>
                  <a:pt x="81" y="501"/>
                  <a:pt x="84" y="500"/>
                </a:cubicBezTo>
                <a:cubicBezTo>
                  <a:pt x="89" y="499"/>
                  <a:pt x="90" y="501"/>
                  <a:pt x="94" y="503"/>
                </a:cubicBezTo>
                <a:cubicBezTo>
                  <a:pt x="94" y="501"/>
                  <a:pt x="92" y="499"/>
                  <a:pt x="94" y="497"/>
                </a:cubicBezTo>
                <a:cubicBezTo>
                  <a:pt x="92" y="497"/>
                  <a:pt x="89" y="498"/>
                  <a:pt x="89" y="496"/>
                </a:cubicBezTo>
                <a:cubicBezTo>
                  <a:pt x="89" y="493"/>
                  <a:pt x="89" y="493"/>
                  <a:pt x="89" y="493"/>
                </a:cubicBezTo>
                <a:cubicBezTo>
                  <a:pt x="89" y="491"/>
                  <a:pt x="92" y="492"/>
                  <a:pt x="93" y="490"/>
                </a:cubicBezTo>
                <a:cubicBezTo>
                  <a:pt x="95" y="490"/>
                  <a:pt x="95" y="492"/>
                  <a:pt x="97" y="493"/>
                </a:cubicBezTo>
                <a:cubicBezTo>
                  <a:pt x="99" y="491"/>
                  <a:pt x="97" y="487"/>
                  <a:pt x="101" y="488"/>
                </a:cubicBezTo>
                <a:cubicBezTo>
                  <a:pt x="101" y="483"/>
                  <a:pt x="100" y="477"/>
                  <a:pt x="104" y="476"/>
                </a:cubicBezTo>
                <a:cubicBezTo>
                  <a:pt x="104" y="477"/>
                  <a:pt x="105" y="476"/>
                  <a:pt x="105" y="477"/>
                </a:cubicBezTo>
                <a:cubicBezTo>
                  <a:pt x="100" y="489"/>
                  <a:pt x="107" y="507"/>
                  <a:pt x="102" y="517"/>
                </a:cubicBezTo>
                <a:cubicBezTo>
                  <a:pt x="103" y="515"/>
                  <a:pt x="105" y="515"/>
                  <a:pt x="107" y="515"/>
                </a:cubicBezTo>
                <a:cubicBezTo>
                  <a:pt x="107" y="512"/>
                  <a:pt x="109" y="510"/>
                  <a:pt x="108" y="505"/>
                </a:cubicBezTo>
                <a:cubicBezTo>
                  <a:pt x="110" y="506"/>
                  <a:pt x="113" y="503"/>
                  <a:pt x="113" y="504"/>
                </a:cubicBezTo>
                <a:cubicBezTo>
                  <a:pt x="114" y="512"/>
                  <a:pt x="112" y="523"/>
                  <a:pt x="117" y="525"/>
                </a:cubicBezTo>
                <a:cubicBezTo>
                  <a:pt x="129" y="516"/>
                  <a:pt x="118" y="489"/>
                  <a:pt x="134" y="484"/>
                </a:cubicBezTo>
                <a:cubicBezTo>
                  <a:pt x="131" y="492"/>
                  <a:pt x="134" y="495"/>
                  <a:pt x="134" y="504"/>
                </a:cubicBezTo>
                <a:cubicBezTo>
                  <a:pt x="141" y="503"/>
                  <a:pt x="139" y="511"/>
                  <a:pt x="140" y="515"/>
                </a:cubicBezTo>
                <a:cubicBezTo>
                  <a:pt x="143" y="515"/>
                  <a:pt x="143" y="510"/>
                  <a:pt x="145" y="510"/>
                </a:cubicBezTo>
                <a:cubicBezTo>
                  <a:pt x="151" y="516"/>
                  <a:pt x="146" y="528"/>
                  <a:pt x="142" y="534"/>
                </a:cubicBezTo>
                <a:cubicBezTo>
                  <a:pt x="140" y="532"/>
                  <a:pt x="140" y="526"/>
                  <a:pt x="139" y="524"/>
                </a:cubicBezTo>
                <a:cubicBezTo>
                  <a:pt x="135" y="525"/>
                  <a:pt x="134" y="525"/>
                  <a:pt x="129" y="525"/>
                </a:cubicBezTo>
                <a:cubicBezTo>
                  <a:pt x="129" y="530"/>
                  <a:pt x="126" y="532"/>
                  <a:pt x="126" y="538"/>
                </a:cubicBezTo>
                <a:cubicBezTo>
                  <a:pt x="127" y="538"/>
                  <a:pt x="130" y="539"/>
                  <a:pt x="127" y="542"/>
                </a:cubicBezTo>
                <a:cubicBezTo>
                  <a:pt x="129" y="544"/>
                  <a:pt x="129" y="541"/>
                  <a:pt x="131" y="541"/>
                </a:cubicBezTo>
                <a:cubicBezTo>
                  <a:pt x="131" y="549"/>
                  <a:pt x="134" y="568"/>
                  <a:pt x="124" y="568"/>
                </a:cubicBezTo>
                <a:cubicBezTo>
                  <a:pt x="125" y="572"/>
                  <a:pt x="120" y="574"/>
                  <a:pt x="123" y="577"/>
                </a:cubicBezTo>
                <a:cubicBezTo>
                  <a:pt x="123" y="575"/>
                  <a:pt x="126" y="576"/>
                  <a:pt x="126" y="575"/>
                </a:cubicBezTo>
                <a:cubicBezTo>
                  <a:pt x="125" y="574"/>
                  <a:pt x="126" y="572"/>
                  <a:pt x="126" y="571"/>
                </a:cubicBezTo>
                <a:cubicBezTo>
                  <a:pt x="129" y="572"/>
                  <a:pt x="128" y="569"/>
                  <a:pt x="130" y="568"/>
                </a:cubicBezTo>
                <a:cubicBezTo>
                  <a:pt x="129" y="573"/>
                  <a:pt x="128" y="577"/>
                  <a:pt x="125" y="580"/>
                </a:cubicBezTo>
                <a:cubicBezTo>
                  <a:pt x="134" y="588"/>
                  <a:pt x="128" y="606"/>
                  <a:pt x="130" y="617"/>
                </a:cubicBezTo>
                <a:cubicBezTo>
                  <a:pt x="132" y="624"/>
                  <a:pt x="131" y="636"/>
                  <a:pt x="131" y="644"/>
                </a:cubicBezTo>
                <a:cubicBezTo>
                  <a:pt x="132" y="644"/>
                  <a:pt x="134" y="644"/>
                  <a:pt x="134" y="645"/>
                </a:cubicBezTo>
                <a:cubicBezTo>
                  <a:pt x="135" y="655"/>
                  <a:pt x="135" y="669"/>
                  <a:pt x="137" y="677"/>
                </a:cubicBezTo>
                <a:cubicBezTo>
                  <a:pt x="131" y="689"/>
                  <a:pt x="144" y="701"/>
                  <a:pt x="139" y="712"/>
                </a:cubicBezTo>
                <a:cubicBezTo>
                  <a:pt x="137" y="708"/>
                  <a:pt x="137" y="712"/>
                  <a:pt x="132" y="711"/>
                </a:cubicBezTo>
                <a:cubicBezTo>
                  <a:pt x="130" y="707"/>
                  <a:pt x="133" y="698"/>
                  <a:pt x="129" y="696"/>
                </a:cubicBezTo>
                <a:cubicBezTo>
                  <a:pt x="130" y="704"/>
                  <a:pt x="131" y="720"/>
                  <a:pt x="129" y="725"/>
                </a:cubicBezTo>
                <a:cubicBezTo>
                  <a:pt x="133" y="728"/>
                  <a:pt x="132" y="736"/>
                  <a:pt x="137" y="737"/>
                </a:cubicBezTo>
                <a:cubicBezTo>
                  <a:pt x="137" y="733"/>
                  <a:pt x="137" y="735"/>
                  <a:pt x="139" y="736"/>
                </a:cubicBezTo>
                <a:cubicBezTo>
                  <a:pt x="140" y="732"/>
                  <a:pt x="139" y="728"/>
                  <a:pt x="142" y="726"/>
                </a:cubicBezTo>
                <a:cubicBezTo>
                  <a:pt x="145" y="744"/>
                  <a:pt x="147" y="769"/>
                  <a:pt x="149" y="785"/>
                </a:cubicBezTo>
                <a:cubicBezTo>
                  <a:pt x="149" y="784"/>
                  <a:pt x="148" y="784"/>
                  <a:pt x="147" y="785"/>
                </a:cubicBezTo>
                <a:cubicBezTo>
                  <a:pt x="149" y="795"/>
                  <a:pt x="154" y="803"/>
                  <a:pt x="156" y="814"/>
                </a:cubicBezTo>
                <a:cubicBezTo>
                  <a:pt x="158" y="814"/>
                  <a:pt x="160" y="814"/>
                  <a:pt x="161" y="816"/>
                </a:cubicBezTo>
                <a:cubicBezTo>
                  <a:pt x="160" y="824"/>
                  <a:pt x="168" y="828"/>
                  <a:pt x="165" y="839"/>
                </a:cubicBezTo>
                <a:cubicBezTo>
                  <a:pt x="167" y="842"/>
                  <a:pt x="170" y="845"/>
                  <a:pt x="171" y="848"/>
                </a:cubicBezTo>
                <a:cubicBezTo>
                  <a:pt x="170" y="848"/>
                  <a:pt x="170" y="850"/>
                  <a:pt x="169" y="851"/>
                </a:cubicBezTo>
                <a:cubicBezTo>
                  <a:pt x="172" y="852"/>
                  <a:pt x="173" y="851"/>
                  <a:pt x="175" y="850"/>
                </a:cubicBezTo>
                <a:cubicBezTo>
                  <a:pt x="184" y="861"/>
                  <a:pt x="186" y="881"/>
                  <a:pt x="192" y="893"/>
                </a:cubicBezTo>
                <a:cubicBezTo>
                  <a:pt x="195" y="893"/>
                  <a:pt x="190" y="890"/>
                  <a:pt x="193" y="890"/>
                </a:cubicBezTo>
                <a:cubicBezTo>
                  <a:pt x="196" y="894"/>
                  <a:pt x="195" y="903"/>
                  <a:pt x="200" y="905"/>
                </a:cubicBezTo>
                <a:cubicBezTo>
                  <a:pt x="201" y="904"/>
                  <a:pt x="201" y="902"/>
                  <a:pt x="203" y="902"/>
                </a:cubicBezTo>
                <a:cubicBezTo>
                  <a:pt x="206" y="907"/>
                  <a:pt x="209" y="913"/>
                  <a:pt x="214" y="915"/>
                </a:cubicBezTo>
                <a:cubicBezTo>
                  <a:pt x="214" y="911"/>
                  <a:pt x="208" y="908"/>
                  <a:pt x="212" y="903"/>
                </a:cubicBezTo>
                <a:cubicBezTo>
                  <a:pt x="213" y="904"/>
                  <a:pt x="216" y="903"/>
                  <a:pt x="217" y="905"/>
                </a:cubicBezTo>
                <a:cubicBezTo>
                  <a:pt x="215" y="910"/>
                  <a:pt x="220" y="913"/>
                  <a:pt x="221" y="917"/>
                </a:cubicBezTo>
                <a:cubicBezTo>
                  <a:pt x="221" y="920"/>
                  <a:pt x="219" y="919"/>
                  <a:pt x="218" y="921"/>
                </a:cubicBezTo>
                <a:cubicBezTo>
                  <a:pt x="223" y="933"/>
                  <a:pt x="235" y="942"/>
                  <a:pt x="243" y="949"/>
                </a:cubicBezTo>
                <a:cubicBezTo>
                  <a:pt x="243" y="952"/>
                  <a:pt x="245" y="953"/>
                  <a:pt x="244" y="956"/>
                </a:cubicBezTo>
                <a:cubicBezTo>
                  <a:pt x="247" y="958"/>
                  <a:pt x="250" y="958"/>
                  <a:pt x="252" y="961"/>
                </a:cubicBezTo>
                <a:cubicBezTo>
                  <a:pt x="253" y="962"/>
                  <a:pt x="251" y="963"/>
                  <a:pt x="252" y="964"/>
                </a:cubicBezTo>
                <a:cubicBezTo>
                  <a:pt x="253" y="966"/>
                  <a:pt x="261" y="970"/>
                  <a:pt x="257" y="975"/>
                </a:cubicBezTo>
                <a:cubicBezTo>
                  <a:pt x="254" y="972"/>
                  <a:pt x="249" y="966"/>
                  <a:pt x="245" y="972"/>
                </a:cubicBezTo>
                <a:cubicBezTo>
                  <a:pt x="250" y="979"/>
                  <a:pt x="255" y="986"/>
                  <a:pt x="262" y="991"/>
                </a:cubicBezTo>
                <a:cubicBezTo>
                  <a:pt x="265" y="990"/>
                  <a:pt x="260" y="990"/>
                  <a:pt x="261" y="987"/>
                </a:cubicBezTo>
                <a:cubicBezTo>
                  <a:pt x="265" y="989"/>
                  <a:pt x="265" y="986"/>
                  <a:pt x="268" y="986"/>
                </a:cubicBezTo>
                <a:cubicBezTo>
                  <a:pt x="274" y="989"/>
                  <a:pt x="279" y="994"/>
                  <a:pt x="283" y="999"/>
                </a:cubicBezTo>
                <a:cubicBezTo>
                  <a:pt x="283" y="993"/>
                  <a:pt x="278" y="991"/>
                  <a:pt x="278" y="987"/>
                </a:cubicBezTo>
                <a:cubicBezTo>
                  <a:pt x="276" y="986"/>
                  <a:pt x="274" y="986"/>
                  <a:pt x="272" y="986"/>
                </a:cubicBezTo>
                <a:cubicBezTo>
                  <a:pt x="273" y="983"/>
                  <a:pt x="277" y="983"/>
                  <a:pt x="279" y="982"/>
                </a:cubicBezTo>
                <a:cubicBezTo>
                  <a:pt x="281" y="986"/>
                  <a:pt x="285" y="988"/>
                  <a:pt x="287" y="991"/>
                </a:cubicBezTo>
                <a:cubicBezTo>
                  <a:pt x="293" y="985"/>
                  <a:pt x="298" y="993"/>
                  <a:pt x="303" y="996"/>
                </a:cubicBezTo>
                <a:cubicBezTo>
                  <a:pt x="303" y="993"/>
                  <a:pt x="300" y="992"/>
                  <a:pt x="300" y="989"/>
                </a:cubicBezTo>
                <a:cubicBezTo>
                  <a:pt x="302" y="990"/>
                  <a:pt x="303" y="990"/>
                  <a:pt x="305" y="989"/>
                </a:cubicBezTo>
                <a:cubicBezTo>
                  <a:pt x="311" y="998"/>
                  <a:pt x="321" y="1001"/>
                  <a:pt x="328" y="1005"/>
                </a:cubicBezTo>
                <a:cubicBezTo>
                  <a:pt x="326" y="1000"/>
                  <a:pt x="327" y="1000"/>
                  <a:pt x="326" y="995"/>
                </a:cubicBezTo>
                <a:cubicBezTo>
                  <a:pt x="322" y="994"/>
                  <a:pt x="324" y="990"/>
                  <a:pt x="322" y="986"/>
                </a:cubicBezTo>
                <a:cubicBezTo>
                  <a:pt x="323" y="985"/>
                  <a:pt x="323" y="984"/>
                  <a:pt x="324" y="984"/>
                </a:cubicBezTo>
                <a:cubicBezTo>
                  <a:pt x="326" y="986"/>
                  <a:pt x="327" y="991"/>
                  <a:pt x="326" y="994"/>
                </a:cubicBezTo>
                <a:cubicBezTo>
                  <a:pt x="328" y="996"/>
                  <a:pt x="330" y="998"/>
                  <a:pt x="332" y="1000"/>
                </a:cubicBezTo>
                <a:cubicBezTo>
                  <a:pt x="329" y="1002"/>
                  <a:pt x="331" y="1004"/>
                  <a:pt x="330" y="1007"/>
                </a:cubicBezTo>
                <a:cubicBezTo>
                  <a:pt x="338" y="1010"/>
                  <a:pt x="341" y="1014"/>
                  <a:pt x="348" y="1017"/>
                </a:cubicBezTo>
                <a:cubicBezTo>
                  <a:pt x="350" y="1016"/>
                  <a:pt x="344" y="1014"/>
                  <a:pt x="347" y="1013"/>
                </a:cubicBezTo>
                <a:cubicBezTo>
                  <a:pt x="351" y="1014"/>
                  <a:pt x="353" y="1016"/>
                  <a:pt x="356" y="1016"/>
                </a:cubicBezTo>
                <a:cubicBezTo>
                  <a:pt x="354" y="1012"/>
                  <a:pt x="349" y="1010"/>
                  <a:pt x="345" y="1007"/>
                </a:cubicBezTo>
                <a:cubicBezTo>
                  <a:pt x="345" y="1010"/>
                  <a:pt x="348" y="1011"/>
                  <a:pt x="346" y="1012"/>
                </a:cubicBezTo>
                <a:cubicBezTo>
                  <a:pt x="341" y="1010"/>
                  <a:pt x="345" y="1002"/>
                  <a:pt x="335" y="1002"/>
                </a:cubicBezTo>
                <a:cubicBezTo>
                  <a:pt x="331" y="998"/>
                  <a:pt x="332" y="995"/>
                  <a:pt x="330" y="991"/>
                </a:cubicBezTo>
                <a:cubicBezTo>
                  <a:pt x="335" y="989"/>
                  <a:pt x="339" y="993"/>
                  <a:pt x="343" y="997"/>
                </a:cubicBezTo>
                <a:cubicBezTo>
                  <a:pt x="343" y="999"/>
                  <a:pt x="341" y="999"/>
                  <a:pt x="341" y="1000"/>
                </a:cubicBezTo>
                <a:cubicBezTo>
                  <a:pt x="346" y="1002"/>
                  <a:pt x="348" y="1006"/>
                  <a:pt x="351" y="1009"/>
                </a:cubicBezTo>
                <a:cubicBezTo>
                  <a:pt x="360" y="1007"/>
                  <a:pt x="366" y="1011"/>
                  <a:pt x="368" y="1017"/>
                </a:cubicBezTo>
                <a:cubicBezTo>
                  <a:pt x="368" y="1013"/>
                  <a:pt x="372" y="1016"/>
                  <a:pt x="374" y="1014"/>
                </a:cubicBezTo>
                <a:cubicBezTo>
                  <a:pt x="375" y="1012"/>
                  <a:pt x="372" y="1010"/>
                  <a:pt x="374" y="1009"/>
                </a:cubicBezTo>
                <a:cubicBezTo>
                  <a:pt x="383" y="1017"/>
                  <a:pt x="400" y="1015"/>
                  <a:pt x="406" y="1025"/>
                </a:cubicBezTo>
                <a:cubicBezTo>
                  <a:pt x="404" y="1026"/>
                  <a:pt x="403" y="1022"/>
                  <a:pt x="403" y="1026"/>
                </a:cubicBezTo>
                <a:cubicBezTo>
                  <a:pt x="411" y="1028"/>
                  <a:pt x="414" y="1034"/>
                  <a:pt x="421" y="1037"/>
                </a:cubicBezTo>
                <a:cubicBezTo>
                  <a:pt x="421" y="1037"/>
                  <a:pt x="422" y="1035"/>
                  <a:pt x="423" y="1036"/>
                </a:cubicBezTo>
                <a:cubicBezTo>
                  <a:pt x="429" y="1037"/>
                  <a:pt x="430" y="1047"/>
                  <a:pt x="436" y="1051"/>
                </a:cubicBezTo>
                <a:cubicBezTo>
                  <a:pt x="432" y="1052"/>
                  <a:pt x="425" y="1050"/>
                  <a:pt x="424" y="1044"/>
                </a:cubicBezTo>
                <a:cubicBezTo>
                  <a:pt x="423" y="1044"/>
                  <a:pt x="422" y="1045"/>
                  <a:pt x="421" y="1045"/>
                </a:cubicBezTo>
                <a:cubicBezTo>
                  <a:pt x="420" y="1043"/>
                  <a:pt x="421" y="1042"/>
                  <a:pt x="420" y="1042"/>
                </a:cubicBezTo>
                <a:cubicBezTo>
                  <a:pt x="415" y="1041"/>
                  <a:pt x="409" y="1039"/>
                  <a:pt x="405" y="1036"/>
                </a:cubicBezTo>
                <a:cubicBezTo>
                  <a:pt x="403" y="1038"/>
                  <a:pt x="408" y="1039"/>
                  <a:pt x="405" y="1040"/>
                </a:cubicBezTo>
                <a:cubicBezTo>
                  <a:pt x="398" y="1039"/>
                  <a:pt x="395" y="1033"/>
                  <a:pt x="386" y="1033"/>
                </a:cubicBezTo>
                <a:cubicBezTo>
                  <a:pt x="386" y="1028"/>
                  <a:pt x="383" y="1027"/>
                  <a:pt x="378" y="1027"/>
                </a:cubicBezTo>
                <a:cubicBezTo>
                  <a:pt x="376" y="1029"/>
                  <a:pt x="376" y="1030"/>
                  <a:pt x="375" y="1031"/>
                </a:cubicBezTo>
                <a:cubicBezTo>
                  <a:pt x="369" y="1031"/>
                  <a:pt x="367" y="1028"/>
                  <a:pt x="364" y="1024"/>
                </a:cubicBezTo>
                <a:cubicBezTo>
                  <a:pt x="364" y="1021"/>
                  <a:pt x="367" y="1022"/>
                  <a:pt x="366" y="1019"/>
                </a:cubicBezTo>
                <a:cubicBezTo>
                  <a:pt x="365" y="1017"/>
                  <a:pt x="364" y="1016"/>
                  <a:pt x="361" y="1015"/>
                </a:cubicBezTo>
                <a:cubicBezTo>
                  <a:pt x="363" y="1021"/>
                  <a:pt x="360" y="1016"/>
                  <a:pt x="357" y="1016"/>
                </a:cubicBezTo>
                <a:cubicBezTo>
                  <a:pt x="355" y="1020"/>
                  <a:pt x="358" y="1021"/>
                  <a:pt x="360" y="1023"/>
                </a:cubicBezTo>
                <a:cubicBezTo>
                  <a:pt x="357" y="1022"/>
                  <a:pt x="358" y="1026"/>
                  <a:pt x="357" y="1026"/>
                </a:cubicBezTo>
                <a:cubicBezTo>
                  <a:pt x="354" y="1025"/>
                  <a:pt x="353" y="1026"/>
                  <a:pt x="352" y="1025"/>
                </a:cubicBezTo>
                <a:cubicBezTo>
                  <a:pt x="351" y="1026"/>
                  <a:pt x="352" y="1028"/>
                  <a:pt x="350" y="1029"/>
                </a:cubicBezTo>
                <a:cubicBezTo>
                  <a:pt x="346" y="1025"/>
                  <a:pt x="346" y="1032"/>
                  <a:pt x="345" y="1033"/>
                </a:cubicBezTo>
                <a:cubicBezTo>
                  <a:pt x="345" y="1033"/>
                  <a:pt x="343" y="1033"/>
                  <a:pt x="343" y="1033"/>
                </a:cubicBezTo>
                <a:cubicBezTo>
                  <a:pt x="340" y="1041"/>
                  <a:pt x="350" y="1044"/>
                  <a:pt x="346" y="1047"/>
                </a:cubicBezTo>
                <a:cubicBezTo>
                  <a:pt x="349" y="1047"/>
                  <a:pt x="350" y="1050"/>
                  <a:pt x="349" y="1053"/>
                </a:cubicBezTo>
                <a:cubicBezTo>
                  <a:pt x="352" y="1054"/>
                  <a:pt x="353" y="1055"/>
                  <a:pt x="355" y="1056"/>
                </a:cubicBezTo>
                <a:cubicBezTo>
                  <a:pt x="355" y="1052"/>
                  <a:pt x="355" y="1051"/>
                  <a:pt x="353" y="1048"/>
                </a:cubicBezTo>
                <a:cubicBezTo>
                  <a:pt x="354" y="1048"/>
                  <a:pt x="354" y="1048"/>
                  <a:pt x="355" y="1049"/>
                </a:cubicBezTo>
                <a:cubicBezTo>
                  <a:pt x="356" y="1043"/>
                  <a:pt x="354" y="1040"/>
                  <a:pt x="354" y="1038"/>
                </a:cubicBezTo>
                <a:cubicBezTo>
                  <a:pt x="359" y="1036"/>
                  <a:pt x="362" y="1039"/>
                  <a:pt x="363" y="1044"/>
                </a:cubicBezTo>
                <a:cubicBezTo>
                  <a:pt x="369" y="1046"/>
                  <a:pt x="373" y="1052"/>
                  <a:pt x="379" y="1053"/>
                </a:cubicBezTo>
                <a:cubicBezTo>
                  <a:pt x="380" y="1053"/>
                  <a:pt x="381" y="1051"/>
                  <a:pt x="383" y="1053"/>
                </a:cubicBezTo>
                <a:cubicBezTo>
                  <a:pt x="384" y="1049"/>
                  <a:pt x="378" y="1049"/>
                  <a:pt x="381" y="1047"/>
                </a:cubicBezTo>
                <a:cubicBezTo>
                  <a:pt x="392" y="1050"/>
                  <a:pt x="400" y="1056"/>
                  <a:pt x="409" y="1061"/>
                </a:cubicBezTo>
                <a:cubicBezTo>
                  <a:pt x="414" y="1056"/>
                  <a:pt x="420" y="1067"/>
                  <a:pt x="420" y="1073"/>
                </a:cubicBezTo>
                <a:cubicBezTo>
                  <a:pt x="428" y="1075"/>
                  <a:pt x="435" y="1080"/>
                  <a:pt x="442" y="1082"/>
                </a:cubicBezTo>
                <a:cubicBezTo>
                  <a:pt x="443" y="1082"/>
                  <a:pt x="445" y="1080"/>
                  <a:pt x="448" y="1081"/>
                </a:cubicBezTo>
                <a:cubicBezTo>
                  <a:pt x="449" y="1082"/>
                  <a:pt x="450" y="1084"/>
                  <a:pt x="451" y="1084"/>
                </a:cubicBezTo>
                <a:cubicBezTo>
                  <a:pt x="455" y="1083"/>
                  <a:pt x="455" y="1076"/>
                  <a:pt x="461" y="1080"/>
                </a:cubicBezTo>
                <a:cubicBezTo>
                  <a:pt x="461" y="1076"/>
                  <a:pt x="458" y="1077"/>
                  <a:pt x="458" y="1073"/>
                </a:cubicBezTo>
                <a:cubicBezTo>
                  <a:pt x="459" y="1073"/>
                  <a:pt x="459" y="1074"/>
                  <a:pt x="461" y="1074"/>
                </a:cubicBezTo>
                <a:cubicBezTo>
                  <a:pt x="463" y="1068"/>
                  <a:pt x="459" y="1065"/>
                  <a:pt x="457" y="1058"/>
                </a:cubicBezTo>
                <a:cubicBezTo>
                  <a:pt x="462" y="1059"/>
                  <a:pt x="458" y="1056"/>
                  <a:pt x="460" y="1056"/>
                </a:cubicBezTo>
                <a:cubicBezTo>
                  <a:pt x="465" y="1057"/>
                  <a:pt x="467" y="1056"/>
                  <a:pt x="470" y="1060"/>
                </a:cubicBezTo>
                <a:cubicBezTo>
                  <a:pt x="462" y="1069"/>
                  <a:pt x="479" y="1080"/>
                  <a:pt x="488" y="1080"/>
                </a:cubicBezTo>
                <a:cubicBezTo>
                  <a:pt x="486" y="1080"/>
                  <a:pt x="484" y="1078"/>
                  <a:pt x="482" y="1077"/>
                </a:cubicBezTo>
                <a:cubicBezTo>
                  <a:pt x="486" y="1070"/>
                  <a:pt x="490" y="1080"/>
                  <a:pt x="496" y="1080"/>
                </a:cubicBezTo>
                <a:cubicBezTo>
                  <a:pt x="497" y="1077"/>
                  <a:pt x="496" y="1077"/>
                  <a:pt x="497" y="1075"/>
                </a:cubicBezTo>
                <a:cubicBezTo>
                  <a:pt x="503" y="1075"/>
                  <a:pt x="509" y="1078"/>
                  <a:pt x="514" y="1077"/>
                </a:cubicBezTo>
                <a:cubicBezTo>
                  <a:pt x="509" y="1075"/>
                  <a:pt x="505" y="1074"/>
                  <a:pt x="501" y="1071"/>
                </a:cubicBezTo>
                <a:cubicBezTo>
                  <a:pt x="510" y="1071"/>
                  <a:pt x="518" y="1076"/>
                  <a:pt x="525" y="1074"/>
                </a:cubicBezTo>
                <a:cubicBezTo>
                  <a:pt x="536" y="1082"/>
                  <a:pt x="551" y="1086"/>
                  <a:pt x="564" y="1089"/>
                </a:cubicBezTo>
                <a:cubicBezTo>
                  <a:pt x="569" y="1086"/>
                  <a:pt x="574" y="1089"/>
                  <a:pt x="578" y="1088"/>
                </a:cubicBezTo>
                <a:cubicBezTo>
                  <a:pt x="574" y="1087"/>
                  <a:pt x="568" y="1082"/>
                  <a:pt x="563" y="1085"/>
                </a:cubicBezTo>
                <a:cubicBezTo>
                  <a:pt x="558" y="1090"/>
                  <a:pt x="552" y="1075"/>
                  <a:pt x="544" y="1081"/>
                </a:cubicBezTo>
                <a:cubicBezTo>
                  <a:pt x="542" y="1081"/>
                  <a:pt x="540" y="1080"/>
                  <a:pt x="540" y="1078"/>
                </a:cubicBezTo>
                <a:cubicBezTo>
                  <a:pt x="553" y="1077"/>
                  <a:pt x="568" y="1080"/>
                  <a:pt x="582" y="1084"/>
                </a:cubicBezTo>
                <a:cubicBezTo>
                  <a:pt x="583" y="1081"/>
                  <a:pt x="578" y="1080"/>
                  <a:pt x="581" y="1078"/>
                </a:cubicBezTo>
                <a:cubicBezTo>
                  <a:pt x="589" y="1079"/>
                  <a:pt x="597" y="1076"/>
                  <a:pt x="603" y="1079"/>
                </a:cubicBezTo>
                <a:cubicBezTo>
                  <a:pt x="603" y="1079"/>
                  <a:pt x="603" y="1079"/>
                  <a:pt x="603" y="1078"/>
                </a:cubicBezTo>
                <a:cubicBezTo>
                  <a:pt x="606" y="1077"/>
                  <a:pt x="612" y="1079"/>
                  <a:pt x="614" y="1077"/>
                </a:cubicBezTo>
                <a:cubicBezTo>
                  <a:pt x="602" y="1069"/>
                  <a:pt x="581" y="1075"/>
                  <a:pt x="571" y="1070"/>
                </a:cubicBezTo>
                <a:cubicBezTo>
                  <a:pt x="562" y="1075"/>
                  <a:pt x="550" y="1058"/>
                  <a:pt x="541" y="1066"/>
                </a:cubicBezTo>
                <a:cubicBezTo>
                  <a:pt x="542" y="1069"/>
                  <a:pt x="544" y="1070"/>
                  <a:pt x="545" y="1072"/>
                </a:cubicBezTo>
                <a:cubicBezTo>
                  <a:pt x="541" y="1074"/>
                  <a:pt x="539" y="1068"/>
                  <a:pt x="537" y="1064"/>
                </a:cubicBezTo>
                <a:cubicBezTo>
                  <a:pt x="539" y="1060"/>
                  <a:pt x="545" y="1060"/>
                  <a:pt x="548" y="1057"/>
                </a:cubicBezTo>
                <a:cubicBezTo>
                  <a:pt x="557" y="1065"/>
                  <a:pt x="571" y="1065"/>
                  <a:pt x="584" y="1064"/>
                </a:cubicBezTo>
                <a:cubicBezTo>
                  <a:pt x="584" y="1059"/>
                  <a:pt x="579" y="1058"/>
                  <a:pt x="578" y="1053"/>
                </a:cubicBezTo>
                <a:cubicBezTo>
                  <a:pt x="583" y="1045"/>
                  <a:pt x="593" y="1051"/>
                  <a:pt x="604" y="1050"/>
                </a:cubicBezTo>
                <a:cubicBezTo>
                  <a:pt x="609" y="1056"/>
                  <a:pt x="620" y="1059"/>
                  <a:pt x="627" y="1054"/>
                </a:cubicBezTo>
                <a:cubicBezTo>
                  <a:pt x="622" y="1053"/>
                  <a:pt x="626" y="1050"/>
                  <a:pt x="624" y="1047"/>
                </a:cubicBezTo>
                <a:cubicBezTo>
                  <a:pt x="626" y="1047"/>
                  <a:pt x="627" y="1047"/>
                  <a:pt x="627" y="1046"/>
                </a:cubicBezTo>
                <a:cubicBezTo>
                  <a:pt x="625" y="1041"/>
                  <a:pt x="628" y="1041"/>
                  <a:pt x="627" y="1035"/>
                </a:cubicBezTo>
                <a:cubicBezTo>
                  <a:pt x="623" y="1035"/>
                  <a:pt x="627" y="1032"/>
                  <a:pt x="623" y="1031"/>
                </a:cubicBezTo>
                <a:cubicBezTo>
                  <a:pt x="627" y="1031"/>
                  <a:pt x="629" y="1035"/>
                  <a:pt x="632" y="1031"/>
                </a:cubicBezTo>
                <a:cubicBezTo>
                  <a:pt x="630" y="1031"/>
                  <a:pt x="629" y="1030"/>
                  <a:pt x="629" y="1029"/>
                </a:cubicBezTo>
                <a:cubicBezTo>
                  <a:pt x="635" y="1032"/>
                  <a:pt x="637" y="1030"/>
                  <a:pt x="642" y="1033"/>
                </a:cubicBezTo>
                <a:cubicBezTo>
                  <a:pt x="649" y="1029"/>
                  <a:pt x="656" y="1030"/>
                  <a:pt x="664" y="1028"/>
                </a:cubicBezTo>
                <a:cubicBezTo>
                  <a:pt x="660" y="1028"/>
                  <a:pt x="661" y="1024"/>
                  <a:pt x="658" y="1023"/>
                </a:cubicBezTo>
                <a:cubicBezTo>
                  <a:pt x="653" y="1022"/>
                  <a:pt x="646" y="1028"/>
                  <a:pt x="642" y="1022"/>
                </a:cubicBezTo>
                <a:cubicBezTo>
                  <a:pt x="648" y="1019"/>
                  <a:pt x="652" y="1021"/>
                  <a:pt x="658" y="1022"/>
                </a:cubicBezTo>
                <a:cubicBezTo>
                  <a:pt x="657" y="1018"/>
                  <a:pt x="661" y="1019"/>
                  <a:pt x="662" y="1017"/>
                </a:cubicBezTo>
                <a:cubicBezTo>
                  <a:pt x="656" y="1016"/>
                  <a:pt x="650" y="1022"/>
                  <a:pt x="646" y="1017"/>
                </a:cubicBezTo>
                <a:cubicBezTo>
                  <a:pt x="650" y="1009"/>
                  <a:pt x="659" y="1009"/>
                  <a:pt x="662" y="1005"/>
                </a:cubicBezTo>
                <a:cubicBezTo>
                  <a:pt x="649" y="1006"/>
                  <a:pt x="629" y="1007"/>
                  <a:pt x="623" y="995"/>
                </a:cubicBezTo>
                <a:cubicBezTo>
                  <a:pt x="619" y="997"/>
                  <a:pt x="612" y="995"/>
                  <a:pt x="610" y="998"/>
                </a:cubicBezTo>
                <a:cubicBezTo>
                  <a:pt x="611" y="998"/>
                  <a:pt x="613" y="998"/>
                  <a:pt x="614" y="1000"/>
                </a:cubicBezTo>
                <a:cubicBezTo>
                  <a:pt x="612" y="1000"/>
                  <a:pt x="607" y="1000"/>
                  <a:pt x="606" y="998"/>
                </a:cubicBezTo>
                <a:cubicBezTo>
                  <a:pt x="606" y="997"/>
                  <a:pt x="607" y="997"/>
                  <a:pt x="607" y="995"/>
                </a:cubicBezTo>
                <a:cubicBezTo>
                  <a:pt x="604" y="996"/>
                  <a:pt x="603" y="993"/>
                  <a:pt x="605" y="991"/>
                </a:cubicBezTo>
                <a:cubicBezTo>
                  <a:pt x="601" y="990"/>
                  <a:pt x="601" y="992"/>
                  <a:pt x="597" y="992"/>
                </a:cubicBezTo>
                <a:cubicBezTo>
                  <a:pt x="596" y="995"/>
                  <a:pt x="602" y="994"/>
                  <a:pt x="600" y="996"/>
                </a:cubicBezTo>
                <a:cubicBezTo>
                  <a:pt x="592" y="995"/>
                  <a:pt x="584" y="994"/>
                  <a:pt x="580" y="989"/>
                </a:cubicBezTo>
                <a:cubicBezTo>
                  <a:pt x="574" y="991"/>
                  <a:pt x="566" y="987"/>
                  <a:pt x="562" y="983"/>
                </a:cubicBezTo>
                <a:cubicBezTo>
                  <a:pt x="577" y="981"/>
                  <a:pt x="581" y="993"/>
                  <a:pt x="592" y="991"/>
                </a:cubicBezTo>
                <a:cubicBezTo>
                  <a:pt x="591" y="988"/>
                  <a:pt x="588" y="988"/>
                  <a:pt x="588" y="986"/>
                </a:cubicBezTo>
                <a:cubicBezTo>
                  <a:pt x="591" y="986"/>
                  <a:pt x="589" y="981"/>
                  <a:pt x="593" y="982"/>
                </a:cubicBezTo>
                <a:cubicBezTo>
                  <a:pt x="597" y="989"/>
                  <a:pt x="607" y="988"/>
                  <a:pt x="613" y="986"/>
                </a:cubicBezTo>
                <a:cubicBezTo>
                  <a:pt x="608" y="986"/>
                  <a:pt x="603" y="986"/>
                  <a:pt x="603" y="980"/>
                </a:cubicBezTo>
                <a:cubicBezTo>
                  <a:pt x="587" y="977"/>
                  <a:pt x="568" y="974"/>
                  <a:pt x="557" y="964"/>
                </a:cubicBezTo>
                <a:cubicBezTo>
                  <a:pt x="558" y="963"/>
                  <a:pt x="557" y="963"/>
                  <a:pt x="557" y="961"/>
                </a:cubicBezTo>
                <a:cubicBezTo>
                  <a:pt x="568" y="960"/>
                  <a:pt x="581" y="968"/>
                  <a:pt x="593" y="967"/>
                </a:cubicBezTo>
                <a:cubicBezTo>
                  <a:pt x="594" y="969"/>
                  <a:pt x="592" y="970"/>
                  <a:pt x="593" y="972"/>
                </a:cubicBezTo>
                <a:cubicBezTo>
                  <a:pt x="595" y="971"/>
                  <a:pt x="598" y="974"/>
                  <a:pt x="600" y="972"/>
                </a:cubicBezTo>
                <a:cubicBezTo>
                  <a:pt x="598" y="972"/>
                  <a:pt x="598" y="971"/>
                  <a:pt x="597" y="970"/>
                </a:cubicBezTo>
                <a:cubicBezTo>
                  <a:pt x="599" y="970"/>
                  <a:pt x="599" y="969"/>
                  <a:pt x="601" y="969"/>
                </a:cubicBezTo>
                <a:cubicBezTo>
                  <a:pt x="603" y="970"/>
                  <a:pt x="603" y="974"/>
                  <a:pt x="606" y="974"/>
                </a:cubicBezTo>
                <a:cubicBezTo>
                  <a:pt x="612" y="969"/>
                  <a:pt x="620" y="977"/>
                  <a:pt x="627" y="971"/>
                </a:cubicBezTo>
                <a:cubicBezTo>
                  <a:pt x="629" y="972"/>
                  <a:pt x="632" y="971"/>
                  <a:pt x="634" y="973"/>
                </a:cubicBezTo>
                <a:cubicBezTo>
                  <a:pt x="631" y="974"/>
                  <a:pt x="630" y="975"/>
                  <a:pt x="627" y="975"/>
                </a:cubicBezTo>
                <a:cubicBezTo>
                  <a:pt x="629" y="977"/>
                  <a:pt x="632" y="976"/>
                  <a:pt x="635" y="976"/>
                </a:cubicBezTo>
                <a:cubicBezTo>
                  <a:pt x="635" y="977"/>
                  <a:pt x="634" y="978"/>
                  <a:pt x="634" y="979"/>
                </a:cubicBezTo>
                <a:cubicBezTo>
                  <a:pt x="638" y="978"/>
                  <a:pt x="642" y="978"/>
                  <a:pt x="645" y="977"/>
                </a:cubicBezTo>
                <a:cubicBezTo>
                  <a:pt x="641" y="976"/>
                  <a:pt x="639" y="972"/>
                  <a:pt x="642" y="970"/>
                </a:cubicBezTo>
                <a:cubicBezTo>
                  <a:pt x="635" y="969"/>
                  <a:pt x="625" y="969"/>
                  <a:pt x="623" y="965"/>
                </a:cubicBezTo>
                <a:cubicBezTo>
                  <a:pt x="623" y="963"/>
                  <a:pt x="627" y="968"/>
                  <a:pt x="627" y="965"/>
                </a:cubicBezTo>
                <a:cubicBezTo>
                  <a:pt x="627" y="964"/>
                  <a:pt x="626" y="964"/>
                  <a:pt x="625" y="963"/>
                </a:cubicBezTo>
                <a:cubicBezTo>
                  <a:pt x="626" y="961"/>
                  <a:pt x="630" y="961"/>
                  <a:pt x="630" y="958"/>
                </a:cubicBezTo>
                <a:cubicBezTo>
                  <a:pt x="627" y="958"/>
                  <a:pt x="627" y="956"/>
                  <a:pt x="624" y="956"/>
                </a:cubicBezTo>
                <a:cubicBezTo>
                  <a:pt x="606" y="964"/>
                  <a:pt x="592" y="946"/>
                  <a:pt x="575" y="943"/>
                </a:cubicBezTo>
                <a:cubicBezTo>
                  <a:pt x="573" y="942"/>
                  <a:pt x="576" y="947"/>
                  <a:pt x="573" y="945"/>
                </a:cubicBezTo>
                <a:cubicBezTo>
                  <a:pt x="571" y="945"/>
                  <a:pt x="568" y="940"/>
                  <a:pt x="571" y="939"/>
                </a:cubicBezTo>
                <a:cubicBezTo>
                  <a:pt x="591" y="947"/>
                  <a:pt x="610" y="947"/>
                  <a:pt x="632" y="944"/>
                </a:cubicBezTo>
                <a:cubicBezTo>
                  <a:pt x="631" y="949"/>
                  <a:pt x="640" y="949"/>
                  <a:pt x="646" y="949"/>
                </a:cubicBezTo>
                <a:cubicBezTo>
                  <a:pt x="646" y="943"/>
                  <a:pt x="639" y="949"/>
                  <a:pt x="637" y="945"/>
                </a:cubicBezTo>
                <a:cubicBezTo>
                  <a:pt x="645" y="940"/>
                  <a:pt x="657" y="945"/>
                  <a:pt x="663" y="938"/>
                </a:cubicBezTo>
                <a:cubicBezTo>
                  <a:pt x="668" y="944"/>
                  <a:pt x="678" y="932"/>
                  <a:pt x="682" y="940"/>
                </a:cubicBezTo>
                <a:cubicBezTo>
                  <a:pt x="693" y="941"/>
                  <a:pt x="695" y="933"/>
                  <a:pt x="702" y="929"/>
                </a:cubicBezTo>
                <a:cubicBezTo>
                  <a:pt x="686" y="931"/>
                  <a:pt x="667" y="938"/>
                  <a:pt x="647" y="941"/>
                </a:cubicBezTo>
                <a:cubicBezTo>
                  <a:pt x="637" y="942"/>
                  <a:pt x="604" y="945"/>
                  <a:pt x="607" y="933"/>
                </a:cubicBezTo>
                <a:cubicBezTo>
                  <a:pt x="590" y="931"/>
                  <a:pt x="576" y="928"/>
                  <a:pt x="560" y="923"/>
                </a:cubicBezTo>
                <a:cubicBezTo>
                  <a:pt x="561" y="920"/>
                  <a:pt x="558" y="920"/>
                  <a:pt x="557" y="918"/>
                </a:cubicBezTo>
                <a:cubicBezTo>
                  <a:pt x="566" y="919"/>
                  <a:pt x="573" y="923"/>
                  <a:pt x="582" y="919"/>
                </a:cubicBezTo>
                <a:cubicBezTo>
                  <a:pt x="588" y="922"/>
                  <a:pt x="599" y="926"/>
                  <a:pt x="607" y="923"/>
                </a:cubicBezTo>
                <a:cubicBezTo>
                  <a:pt x="603" y="921"/>
                  <a:pt x="598" y="920"/>
                  <a:pt x="593" y="918"/>
                </a:cubicBezTo>
                <a:cubicBezTo>
                  <a:pt x="593" y="920"/>
                  <a:pt x="596" y="921"/>
                  <a:pt x="593" y="922"/>
                </a:cubicBezTo>
                <a:cubicBezTo>
                  <a:pt x="589" y="923"/>
                  <a:pt x="589" y="914"/>
                  <a:pt x="588" y="919"/>
                </a:cubicBezTo>
                <a:cubicBezTo>
                  <a:pt x="586" y="913"/>
                  <a:pt x="576" y="916"/>
                  <a:pt x="572" y="912"/>
                </a:cubicBezTo>
                <a:cubicBezTo>
                  <a:pt x="562" y="913"/>
                  <a:pt x="549" y="903"/>
                  <a:pt x="541" y="900"/>
                </a:cubicBezTo>
                <a:cubicBezTo>
                  <a:pt x="529" y="895"/>
                  <a:pt x="511" y="886"/>
                  <a:pt x="508" y="881"/>
                </a:cubicBezTo>
                <a:cubicBezTo>
                  <a:pt x="495" y="877"/>
                  <a:pt x="487" y="867"/>
                  <a:pt x="475" y="862"/>
                </a:cubicBezTo>
                <a:cubicBezTo>
                  <a:pt x="474" y="864"/>
                  <a:pt x="477" y="865"/>
                  <a:pt x="475" y="866"/>
                </a:cubicBezTo>
                <a:cubicBezTo>
                  <a:pt x="471" y="854"/>
                  <a:pt x="462" y="848"/>
                  <a:pt x="454" y="840"/>
                </a:cubicBezTo>
                <a:cubicBezTo>
                  <a:pt x="457" y="840"/>
                  <a:pt x="452" y="837"/>
                  <a:pt x="455" y="837"/>
                </a:cubicBezTo>
                <a:cubicBezTo>
                  <a:pt x="463" y="843"/>
                  <a:pt x="468" y="852"/>
                  <a:pt x="479" y="856"/>
                </a:cubicBezTo>
                <a:cubicBezTo>
                  <a:pt x="476" y="851"/>
                  <a:pt x="473" y="845"/>
                  <a:pt x="475" y="840"/>
                </a:cubicBezTo>
                <a:cubicBezTo>
                  <a:pt x="469" y="839"/>
                  <a:pt x="461" y="834"/>
                  <a:pt x="462" y="828"/>
                </a:cubicBezTo>
                <a:cubicBezTo>
                  <a:pt x="469" y="834"/>
                  <a:pt x="482" y="843"/>
                  <a:pt x="487" y="846"/>
                </a:cubicBezTo>
                <a:cubicBezTo>
                  <a:pt x="482" y="840"/>
                  <a:pt x="473" y="832"/>
                  <a:pt x="470" y="827"/>
                </a:cubicBezTo>
                <a:cubicBezTo>
                  <a:pt x="478" y="833"/>
                  <a:pt x="485" y="840"/>
                  <a:pt x="494" y="844"/>
                </a:cubicBezTo>
                <a:cubicBezTo>
                  <a:pt x="493" y="839"/>
                  <a:pt x="499" y="842"/>
                  <a:pt x="500" y="843"/>
                </a:cubicBezTo>
                <a:cubicBezTo>
                  <a:pt x="488" y="834"/>
                  <a:pt x="481" y="821"/>
                  <a:pt x="466" y="816"/>
                </a:cubicBezTo>
                <a:cubicBezTo>
                  <a:pt x="465" y="823"/>
                  <a:pt x="457" y="820"/>
                  <a:pt x="453" y="817"/>
                </a:cubicBezTo>
                <a:cubicBezTo>
                  <a:pt x="453" y="816"/>
                  <a:pt x="456" y="816"/>
                  <a:pt x="455" y="814"/>
                </a:cubicBezTo>
                <a:cubicBezTo>
                  <a:pt x="452" y="812"/>
                  <a:pt x="446" y="809"/>
                  <a:pt x="447" y="805"/>
                </a:cubicBezTo>
                <a:cubicBezTo>
                  <a:pt x="449" y="806"/>
                  <a:pt x="450" y="809"/>
                  <a:pt x="453" y="809"/>
                </a:cubicBezTo>
                <a:cubicBezTo>
                  <a:pt x="453" y="805"/>
                  <a:pt x="453" y="805"/>
                  <a:pt x="453" y="805"/>
                </a:cubicBezTo>
                <a:cubicBezTo>
                  <a:pt x="448" y="803"/>
                  <a:pt x="444" y="801"/>
                  <a:pt x="442" y="795"/>
                </a:cubicBezTo>
                <a:cubicBezTo>
                  <a:pt x="440" y="795"/>
                  <a:pt x="436" y="796"/>
                  <a:pt x="435" y="794"/>
                </a:cubicBezTo>
                <a:cubicBezTo>
                  <a:pt x="440" y="788"/>
                  <a:pt x="430" y="786"/>
                  <a:pt x="431" y="780"/>
                </a:cubicBezTo>
                <a:cubicBezTo>
                  <a:pt x="431" y="780"/>
                  <a:pt x="432" y="780"/>
                  <a:pt x="432" y="780"/>
                </a:cubicBezTo>
                <a:cubicBezTo>
                  <a:pt x="432" y="774"/>
                  <a:pt x="426" y="773"/>
                  <a:pt x="423" y="769"/>
                </a:cubicBezTo>
                <a:cubicBezTo>
                  <a:pt x="419" y="763"/>
                  <a:pt x="419" y="754"/>
                  <a:pt x="414" y="749"/>
                </a:cubicBezTo>
                <a:cubicBezTo>
                  <a:pt x="419" y="746"/>
                  <a:pt x="415" y="740"/>
                  <a:pt x="414" y="736"/>
                </a:cubicBezTo>
                <a:cubicBezTo>
                  <a:pt x="416" y="734"/>
                  <a:pt x="415" y="731"/>
                  <a:pt x="419" y="732"/>
                </a:cubicBezTo>
                <a:cubicBezTo>
                  <a:pt x="419" y="730"/>
                  <a:pt x="419" y="727"/>
                  <a:pt x="421" y="727"/>
                </a:cubicBezTo>
                <a:cubicBezTo>
                  <a:pt x="422" y="729"/>
                  <a:pt x="424" y="731"/>
                  <a:pt x="427" y="730"/>
                </a:cubicBezTo>
                <a:cubicBezTo>
                  <a:pt x="427" y="726"/>
                  <a:pt x="424" y="721"/>
                  <a:pt x="427" y="720"/>
                </a:cubicBezTo>
                <a:cubicBezTo>
                  <a:pt x="431" y="725"/>
                  <a:pt x="432" y="732"/>
                  <a:pt x="436" y="736"/>
                </a:cubicBezTo>
                <a:cubicBezTo>
                  <a:pt x="437" y="735"/>
                  <a:pt x="435" y="731"/>
                  <a:pt x="437" y="731"/>
                </a:cubicBezTo>
                <a:cubicBezTo>
                  <a:pt x="439" y="735"/>
                  <a:pt x="440" y="740"/>
                  <a:pt x="445" y="740"/>
                </a:cubicBezTo>
                <a:cubicBezTo>
                  <a:pt x="447" y="740"/>
                  <a:pt x="446" y="738"/>
                  <a:pt x="447" y="738"/>
                </a:cubicBezTo>
                <a:cubicBezTo>
                  <a:pt x="449" y="737"/>
                  <a:pt x="450" y="743"/>
                  <a:pt x="452" y="739"/>
                </a:cubicBezTo>
                <a:cubicBezTo>
                  <a:pt x="451" y="738"/>
                  <a:pt x="449" y="738"/>
                  <a:pt x="449" y="737"/>
                </a:cubicBezTo>
                <a:cubicBezTo>
                  <a:pt x="453" y="735"/>
                  <a:pt x="449" y="729"/>
                  <a:pt x="453" y="728"/>
                </a:cubicBezTo>
                <a:cubicBezTo>
                  <a:pt x="456" y="733"/>
                  <a:pt x="460" y="733"/>
                  <a:pt x="462" y="734"/>
                </a:cubicBezTo>
                <a:cubicBezTo>
                  <a:pt x="464" y="728"/>
                  <a:pt x="469" y="730"/>
                  <a:pt x="472" y="726"/>
                </a:cubicBezTo>
                <a:cubicBezTo>
                  <a:pt x="474" y="729"/>
                  <a:pt x="473" y="733"/>
                  <a:pt x="479" y="731"/>
                </a:cubicBezTo>
                <a:cubicBezTo>
                  <a:pt x="480" y="732"/>
                  <a:pt x="481" y="738"/>
                  <a:pt x="483" y="737"/>
                </a:cubicBezTo>
                <a:cubicBezTo>
                  <a:pt x="482" y="735"/>
                  <a:pt x="479" y="731"/>
                  <a:pt x="481" y="729"/>
                </a:cubicBezTo>
                <a:cubicBezTo>
                  <a:pt x="485" y="731"/>
                  <a:pt x="488" y="731"/>
                  <a:pt x="492" y="733"/>
                </a:cubicBezTo>
                <a:cubicBezTo>
                  <a:pt x="493" y="731"/>
                  <a:pt x="488" y="724"/>
                  <a:pt x="492" y="720"/>
                </a:cubicBezTo>
                <a:cubicBezTo>
                  <a:pt x="493" y="722"/>
                  <a:pt x="495" y="723"/>
                  <a:pt x="498" y="723"/>
                </a:cubicBezTo>
                <a:cubicBezTo>
                  <a:pt x="497" y="720"/>
                  <a:pt x="499" y="720"/>
                  <a:pt x="500" y="718"/>
                </a:cubicBezTo>
                <a:cubicBezTo>
                  <a:pt x="498" y="719"/>
                  <a:pt x="496" y="714"/>
                  <a:pt x="497" y="714"/>
                </a:cubicBezTo>
                <a:cubicBezTo>
                  <a:pt x="502" y="716"/>
                  <a:pt x="502" y="722"/>
                  <a:pt x="504" y="726"/>
                </a:cubicBezTo>
                <a:cubicBezTo>
                  <a:pt x="504" y="725"/>
                  <a:pt x="506" y="725"/>
                  <a:pt x="507" y="725"/>
                </a:cubicBezTo>
                <a:cubicBezTo>
                  <a:pt x="507" y="719"/>
                  <a:pt x="506" y="718"/>
                  <a:pt x="510" y="714"/>
                </a:cubicBezTo>
                <a:cubicBezTo>
                  <a:pt x="511" y="717"/>
                  <a:pt x="511" y="722"/>
                  <a:pt x="515" y="722"/>
                </a:cubicBezTo>
                <a:cubicBezTo>
                  <a:pt x="517" y="718"/>
                  <a:pt x="514" y="709"/>
                  <a:pt x="518" y="708"/>
                </a:cubicBezTo>
                <a:cubicBezTo>
                  <a:pt x="519" y="711"/>
                  <a:pt x="521" y="708"/>
                  <a:pt x="523" y="709"/>
                </a:cubicBezTo>
                <a:cubicBezTo>
                  <a:pt x="522" y="704"/>
                  <a:pt x="524" y="707"/>
                  <a:pt x="527" y="706"/>
                </a:cubicBezTo>
                <a:cubicBezTo>
                  <a:pt x="527" y="700"/>
                  <a:pt x="527" y="700"/>
                  <a:pt x="527" y="700"/>
                </a:cubicBezTo>
                <a:cubicBezTo>
                  <a:pt x="529" y="698"/>
                  <a:pt x="531" y="701"/>
                  <a:pt x="532" y="699"/>
                </a:cubicBezTo>
                <a:cubicBezTo>
                  <a:pt x="533" y="694"/>
                  <a:pt x="527" y="693"/>
                  <a:pt x="531" y="690"/>
                </a:cubicBezTo>
                <a:cubicBezTo>
                  <a:pt x="532" y="692"/>
                  <a:pt x="534" y="692"/>
                  <a:pt x="536" y="694"/>
                </a:cubicBezTo>
                <a:cubicBezTo>
                  <a:pt x="536" y="692"/>
                  <a:pt x="536" y="689"/>
                  <a:pt x="536" y="685"/>
                </a:cubicBezTo>
                <a:cubicBezTo>
                  <a:pt x="537" y="685"/>
                  <a:pt x="541" y="683"/>
                  <a:pt x="541" y="684"/>
                </a:cubicBezTo>
                <a:cubicBezTo>
                  <a:pt x="542" y="687"/>
                  <a:pt x="540" y="687"/>
                  <a:pt x="540" y="689"/>
                </a:cubicBezTo>
                <a:cubicBezTo>
                  <a:pt x="546" y="689"/>
                  <a:pt x="545" y="697"/>
                  <a:pt x="542" y="699"/>
                </a:cubicBezTo>
                <a:cubicBezTo>
                  <a:pt x="546" y="698"/>
                  <a:pt x="548" y="699"/>
                  <a:pt x="550" y="702"/>
                </a:cubicBezTo>
                <a:cubicBezTo>
                  <a:pt x="550" y="703"/>
                  <a:pt x="549" y="703"/>
                  <a:pt x="549" y="705"/>
                </a:cubicBezTo>
                <a:cubicBezTo>
                  <a:pt x="547" y="703"/>
                  <a:pt x="545" y="706"/>
                  <a:pt x="543" y="707"/>
                </a:cubicBezTo>
                <a:cubicBezTo>
                  <a:pt x="547" y="707"/>
                  <a:pt x="551" y="708"/>
                  <a:pt x="553" y="710"/>
                </a:cubicBezTo>
                <a:cubicBezTo>
                  <a:pt x="549" y="724"/>
                  <a:pt x="554" y="728"/>
                  <a:pt x="556" y="740"/>
                </a:cubicBezTo>
                <a:cubicBezTo>
                  <a:pt x="552" y="740"/>
                  <a:pt x="554" y="737"/>
                  <a:pt x="551" y="740"/>
                </a:cubicBezTo>
                <a:cubicBezTo>
                  <a:pt x="549" y="736"/>
                  <a:pt x="546" y="731"/>
                  <a:pt x="549" y="726"/>
                </a:cubicBezTo>
                <a:cubicBezTo>
                  <a:pt x="548" y="726"/>
                  <a:pt x="547" y="726"/>
                  <a:pt x="547" y="725"/>
                </a:cubicBezTo>
                <a:cubicBezTo>
                  <a:pt x="547" y="724"/>
                  <a:pt x="548" y="723"/>
                  <a:pt x="549" y="724"/>
                </a:cubicBezTo>
                <a:cubicBezTo>
                  <a:pt x="547" y="720"/>
                  <a:pt x="552" y="709"/>
                  <a:pt x="545" y="710"/>
                </a:cubicBezTo>
                <a:cubicBezTo>
                  <a:pt x="544" y="716"/>
                  <a:pt x="547" y="713"/>
                  <a:pt x="548" y="714"/>
                </a:cubicBezTo>
                <a:cubicBezTo>
                  <a:pt x="546" y="716"/>
                  <a:pt x="548" y="719"/>
                  <a:pt x="548" y="721"/>
                </a:cubicBezTo>
                <a:cubicBezTo>
                  <a:pt x="545" y="723"/>
                  <a:pt x="543" y="721"/>
                  <a:pt x="542" y="724"/>
                </a:cubicBezTo>
                <a:cubicBezTo>
                  <a:pt x="543" y="730"/>
                  <a:pt x="545" y="740"/>
                  <a:pt x="541" y="743"/>
                </a:cubicBezTo>
                <a:cubicBezTo>
                  <a:pt x="540" y="737"/>
                  <a:pt x="538" y="743"/>
                  <a:pt x="536" y="738"/>
                </a:cubicBezTo>
                <a:cubicBezTo>
                  <a:pt x="535" y="739"/>
                  <a:pt x="537" y="743"/>
                  <a:pt x="535" y="743"/>
                </a:cubicBezTo>
                <a:cubicBezTo>
                  <a:pt x="532" y="742"/>
                  <a:pt x="531" y="739"/>
                  <a:pt x="529" y="737"/>
                </a:cubicBezTo>
                <a:cubicBezTo>
                  <a:pt x="530" y="754"/>
                  <a:pt x="550" y="758"/>
                  <a:pt x="549" y="772"/>
                </a:cubicBezTo>
                <a:cubicBezTo>
                  <a:pt x="547" y="771"/>
                  <a:pt x="547" y="769"/>
                  <a:pt x="545" y="768"/>
                </a:cubicBezTo>
                <a:cubicBezTo>
                  <a:pt x="547" y="772"/>
                  <a:pt x="547" y="778"/>
                  <a:pt x="551" y="780"/>
                </a:cubicBezTo>
                <a:cubicBezTo>
                  <a:pt x="552" y="776"/>
                  <a:pt x="547" y="775"/>
                  <a:pt x="550" y="773"/>
                </a:cubicBezTo>
                <a:cubicBezTo>
                  <a:pt x="554" y="775"/>
                  <a:pt x="558" y="781"/>
                  <a:pt x="553" y="785"/>
                </a:cubicBezTo>
                <a:cubicBezTo>
                  <a:pt x="556" y="791"/>
                  <a:pt x="557" y="788"/>
                  <a:pt x="561" y="793"/>
                </a:cubicBezTo>
                <a:cubicBezTo>
                  <a:pt x="560" y="793"/>
                  <a:pt x="561" y="796"/>
                  <a:pt x="559" y="796"/>
                </a:cubicBezTo>
                <a:cubicBezTo>
                  <a:pt x="549" y="797"/>
                  <a:pt x="547" y="792"/>
                  <a:pt x="540" y="793"/>
                </a:cubicBezTo>
                <a:cubicBezTo>
                  <a:pt x="539" y="785"/>
                  <a:pt x="531" y="784"/>
                  <a:pt x="529" y="777"/>
                </a:cubicBezTo>
                <a:cubicBezTo>
                  <a:pt x="526" y="790"/>
                  <a:pt x="541" y="801"/>
                  <a:pt x="544" y="809"/>
                </a:cubicBezTo>
                <a:cubicBezTo>
                  <a:pt x="541" y="809"/>
                  <a:pt x="537" y="805"/>
                  <a:pt x="536" y="802"/>
                </a:cubicBezTo>
                <a:cubicBezTo>
                  <a:pt x="525" y="803"/>
                  <a:pt x="530" y="784"/>
                  <a:pt x="518" y="791"/>
                </a:cubicBezTo>
                <a:cubicBezTo>
                  <a:pt x="521" y="791"/>
                  <a:pt x="520" y="795"/>
                  <a:pt x="520" y="797"/>
                </a:cubicBezTo>
                <a:cubicBezTo>
                  <a:pt x="519" y="797"/>
                  <a:pt x="519" y="796"/>
                  <a:pt x="518" y="797"/>
                </a:cubicBezTo>
                <a:cubicBezTo>
                  <a:pt x="520" y="800"/>
                  <a:pt x="519" y="802"/>
                  <a:pt x="518" y="805"/>
                </a:cubicBezTo>
                <a:cubicBezTo>
                  <a:pt x="519" y="808"/>
                  <a:pt x="522" y="810"/>
                  <a:pt x="525" y="811"/>
                </a:cubicBezTo>
                <a:cubicBezTo>
                  <a:pt x="531" y="826"/>
                  <a:pt x="544" y="830"/>
                  <a:pt x="550" y="844"/>
                </a:cubicBezTo>
                <a:cubicBezTo>
                  <a:pt x="550" y="844"/>
                  <a:pt x="549" y="844"/>
                  <a:pt x="549" y="844"/>
                </a:cubicBezTo>
                <a:cubicBezTo>
                  <a:pt x="553" y="848"/>
                  <a:pt x="558" y="853"/>
                  <a:pt x="566" y="853"/>
                </a:cubicBezTo>
                <a:cubicBezTo>
                  <a:pt x="572" y="864"/>
                  <a:pt x="587" y="860"/>
                  <a:pt x="597" y="866"/>
                </a:cubicBezTo>
                <a:cubicBezTo>
                  <a:pt x="598" y="865"/>
                  <a:pt x="599" y="864"/>
                  <a:pt x="601" y="865"/>
                </a:cubicBezTo>
                <a:cubicBezTo>
                  <a:pt x="610" y="871"/>
                  <a:pt x="626" y="866"/>
                  <a:pt x="636" y="859"/>
                </a:cubicBezTo>
                <a:cubicBezTo>
                  <a:pt x="636" y="858"/>
                  <a:pt x="636" y="858"/>
                  <a:pt x="636" y="858"/>
                </a:cubicBezTo>
                <a:cubicBezTo>
                  <a:pt x="634" y="856"/>
                  <a:pt x="627" y="856"/>
                  <a:pt x="626" y="859"/>
                </a:cubicBezTo>
                <a:cubicBezTo>
                  <a:pt x="625" y="858"/>
                  <a:pt x="623" y="858"/>
                  <a:pt x="623" y="855"/>
                </a:cubicBezTo>
                <a:cubicBezTo>
                  <a:pt x="613" y="857"/>
                  <a:pt x="615" y="848"/>
                  <a:pt x="604" y="848"/>
                </a:cubicBezTo>
                <a:cubicBezTo>
                  <a:pt x="605" y="845"/>
                  <a:pt x="601" y="846"/>
                  <a:pt x="601" y="844"/>
                </a:cubicBezTo>
                <a:cubicBezTo>
                  <a:pt x="605" y="844"/>
                  <a:pt x="612" y="845"/>
                  <a:pt x="614" y="844"/>
                </a:cubicBezTo>
                <a:cubicBezTo>
                  <a:pt x="612" y="843"/>
                  <a:pt x="609" y="843"/>
                  <a:pt x="608" y="841"/>
                </a:cubicBezTo>
                <a:cubicBezTo>
                  <a:pt x="611" y="841"/>
                  <a:pt x="615" y="845"/>
                  <a:pt x="618" y="843"/>
                </a:cubicBezTo>
                <a:cubicBezTo>
                  <a:pt x="616" y="841"/>
                  <a:pt x="625" y="840"/>
                  <a:pt x="625" y="837"/>
                </a:cubicBezTo>
                <a:cubicBezTo>
                  <a:pt x="619" y="831"/>
                  <a:pt x="605" y="833"/>
                  <a:pt x="602" y="824"/>
                </a:cubicBezTo>
                <a:cubicBezTo>
                  <a:pt x="608" y="823"/>
                  <a:pt x="612" y="827"/>
                  <a:pt x="616" y="825"/>
                </a:cubicBezTo>
                <a:cubicBezTo>
                  <a:pt x="614" y="825"/>
                  <a:pt x="614" y="825"/>
                  <a:pt x="614" y="825"/>
                </a:cubicBezTo>
                <a:cubicBezTo>
                  <a:pt x="614" y="821"/>
                  <a:pt x="614" y="821"/>
                  <a:pt x="614" y="821"/>
                </a:cubicBezTo>
                <a:cubicBezTo>
                  <a:pt x="608" y="818"/>
                  <a:pt x="604" y="816"/>
                  <a:pt x="602" y="811"/>
                </a:cubicBezTo>
                <a:cubicBezTo>
                  <a:pt x="605" y="811"/>
                  <a:pt x="606" y="813"/>
                  <a:pt x="609" y="811"/>
                </a:cubicBezTo>
                <a:cubicBezTo>
                  <a:pt x="609" y="808"/>
                  <a:pt x="607" y="808"/>
                  <a:pt x="606" y="806"/>
                </a:cubicBezTo>
                <a:cubicBezTo>
                  <a:pt x="609" y="802"/>
                  <a:pt x="611" y="803"/>
                  <a:pt x="614" y="800"/>
                </a:cubicBezTo>
                <a:cubicBezTo>
                  <a:pt x="614" y="803"/>
                  <a:pt x="614" y="803"/>
                  <a:pt x="614" y="803"/>
                </a:cubicBezTo>
                <a:cubicBezTo>
                  <a:pt x="619" y="802"/>
                  <a:pt x="624" y="807"/>
                  <a:pt x="632" y="803"/>
                </a:cubicBezTo>
                <a:cubicBezTo>
                  <a:pt x="632" y="797"/>
                  <a:pt x="637" y="802"/>
                  <a:pt x="641" y="803"/>
                </a:cubicBezTo>
                <a:cubicBezTo>
                  <a:pt x="642" y="800"/>
                  <a:pt x="638" y="801"/>
                  <a:pt x="639" y="798"/>
                </a:cubicBezTo>
                <a:cubicBezTo>
                  <a:pt x="646" y="794"/>
                  <a:pt x="660" y="804"/>
                  <a:pt x="659" y="791"/>
                </a:cubicBezTo>
                <a:cubicBezTo>
                  <a:pt x="665" y="789"/>
                  <a:pt x="666" y="786"/>
                  <a:pt x="671" y="785"/>
                </a:cubicBezTo>
                <a:cubicBezTo>
                  <a:pt x="673" y="787"/>
                  <a:pt x="668" y="788"/>
                  <a:pt x="671" y="790"/>
                </a:cubicBezTo>
                <a:cubicBezTo>
                  <a:pt x="677" y="790"/>
                  <a:pt x="676" y="781"/>
                  <a:pt x="680" y="778"/>
                </a:cubicBezTo>
                <a:cubicBezTo>
                  <a:pt x="684" y="777"/>
                  <a:pt x="686" y="778"/>
                  <a:pt x="688" y="780"/>
                </a:cubicBezTo>
                <a:cubicBezTo>
                  <a:pt x="695" y="776"/>
                  <a:pt x="699" y="766"/>
                  <a:pt x="708" y="767"/>
                </a:cubicBezTo>
                <a:cubicBezTo>
                  <a:pt x="708" y="765"/>
                  <a:pt x="708" y="762"/>
                  <a:pt x="710" y="761"/>
                </a:cubicBezTo>
                <a:cubicBezTo>
                  <a:pt x="708" y="765"/>
                  <a:pt x="713" y="763"/>
                  <a:pt x="714" y="765"/>
                </a:cubicBezTo>
                <a:cubicBezTo>
                  <a:pt x="714" y="762"/>
                  <a:pt x="715" y="760"/>
                  <a:pt x="716" y="758"/>
                </a:cubicBezTo>
                <a:cubicBezTo>
                  <a:pt x="720" y="758"/>
                  <a:pt x="720" y="758"/>
                  <a:pt x="720" y="758"/>
                </a:cubicBezTo>
                <a:cubicBezTo>
                  <a:pt x="726" y="765"/>
                  <a:pt x="718" y="771"/>
                  <a:pt x="718" y="775"/>
                </a:cubicBezTo>
                <a:cubicBezTo>
                  <a:pt x="721" y="774"/>
                  <a:pt x="720" y="769"/>
                  <a:pt x="725" y="769"/>
                </a:cubicBezTo>
                <a:cubicBezTo>
                  <a:pt x="725" y="775"/>
                  <a:pt x="718" y="780"/>
                  <a:pt x="713" y="783"/>
                </a:cubicBezTo>
                <a:cubicBezTo>
                  <a:pt x="718" y="785"/>
                  <a:pt x="720" y="777"/>
                  <a:pt x="725" y="777"/>
                </a:cubicBezTo>
                <a:cubicBezTo>
                  <a:pt x="725" y="779"/>
                  <a:pt x="724" y="780"/>
                  <a:pt x="726" y="781"/>
                </a:cubicBezTo>
                <a:cubicBezTo>
                  <a:pt x="726" y="777"/>
                  <a:pt x="728" y="776"/>
                  <a:pt x="732" y="775"/>
                </a:cubicBezTo>
                <a:cubicBezTo>
                  <a:pt x="740" y="784"/>
                  <a:pt x="740" y="762"/>
                  <a:pt x="744" y="759"/>
                </a:cubicBezTo>
                <a:cubicBezTo>
                  <a:pt x="743" y="762"/>
                  <a:pt x="747" y="760"/>
                  <a:pt x="746" y="763"/>
                </a:cubicBezTo>
                <a:cubicBezTo>
                  <a:pt x="746" y="767"/>
                  <a:pt x="742" y="768"/>
                  <a:pt x="741" y="771"/>
                </a:cubicBezTo>
                <a:cubicBezTo>
                  <a:pt x="744" y="775"/>
                  <a:pt x="745" y="775"/>
                  <a:pt x="745" y="780"/>
                </a:cubicBezTo>
                <a:cubicBezTo>
                  <a:pt x="746" y="780"/>
                  <a:pt x="748" y="776"/>
                  <a:pt x="750" y="778"/>
                </a:cubicBezTo>
                <a:cubicBezTo>
                  <a:pt x="747" y="780"/>
                  <a:pt x="744" y="785"/>
                  <a:pt x="744" y="787"/>
                </a:cubicBezTo>
                <a:cubicBezTo>
                  <a:pt x="744" y="786"/>
                  <a:pt x="746" y="785"/>
                  <a:pt x="746" y="787"/>
                </a:cubicBezTo>
                <a:cubicBezTo>
                  <a:pt x="745" y="790"/>
                  <a:pt x="743" y="790"/>
                  <a:pt x="741" y="788"/>
                </a:cubicBezTo>
                <a:cubicBezTo>
                  <a:pt x="742" y="792"/>
                  <a:pt x="742" y="789"/>
                  <a:pt x="740" y="791"/>
                </a:cubicBezTo>
                <a:cubicBezTo>
                  <a:pt x="741" y="791"/>
                  <a:pt x="740" y="793"/>
                  <a:pt x="741" y="795"/>
                </a:cubicBezTo>
                <a:cubicBezTo>
                  <a:pt x="739" y="795"/>
                  <a:pt x="737" y="796"/>
                  <a:pt x="736" y="798"/>
                </a:cubicBezTo>
                <a:cubicBezTo>
                  <a:pt x="737" y="798"/>
                  <a:pt x="736" y="801"/>
                  <a:pt x="738" y="801"/>
                </a:cubicBezTo>
                <a:cubicBezTo>
                  <a:pt x="741" y="794"/>
                  <a:pt x="747" y="784"/>
                  <a:pt x="753" y="788"/>
                </a:cubicBezTo>
                <a:cubicBezTo>
                  <a:pt x="753" y="785"/>
                  <a:pt x="756" y="785"/>
                  <a:pt x="759" y="785"/>
                </a:cubicBezTo>
                <a:cubicBezTo>
                  <a:pt x="761" y="794"/>
                  <a:pt x="757" y="796"/>
                  <a:pt x="760" y="804"/>
                </a:cubicBezTo>
                <a:cubicBezTo>
                  <a:pt x="764" y="798"/>
                  <a:pt x="772" y="797"/>
                  <a:pt x="774" y="789"/>
                </a:cubicBezTo>
                <a:cubicBezTo>
                  <a:pt x="779" y="790"/>
                  <a:pt x="781" y="783"/>
                  <a:pt x="783" y="784"/>
                </a:cubicBezTo>
                <a:cubicBezTo>
                  <a:pt x="782" y="788"/>
                  <a:pt x="775" y="790"/>
                  <a:pt x="778" y="795"/>
                </a:cubicBezTo>
                <a:cubicBezTo>
                  <a:pt x="782" y="796"/>
                  <a:pt x="782" y="791"/>
                  <a:pt x="784" y="790"/>
                </a:cubicBezTo>
                <a:cubicBezTo>
                  <a:pt x="788" y="791"/>
                  <a:pt x="787" y="788"/>
                  <a:pt x="789" y="788"/>
                </a:cubicBezTo>
                <a:cubicBezTo>
                  <a:pt x="798" y="772"/>
                  <a:pt x="812" y="763"/>
                  <a:pt x="820" y="746"/>
                </a:cubicBezTo>
                <a:cubicBezTo>
                  <a:pt x="819" y="746"/>
                  <a:pt x="819" y="745"/>
                  <a:pt x="819" y="744"/>
                </a:cubicBezTo>
                <a:cubicBezTo>
                  <a:pt x="826" y="737"/>
                  <a:pt x="828" y="726"/>
                  <a:pt x="834" y="719"/>
                </a:cubicBezTo>
                <a:cubicBezTo>
                  <a:pt x="834" y="715"/>
                  <a:pt x="836" y="714"/>
                  <a:pt x="835" y="710"/>
                </a:cubicBezTo>
                <a:cubicBezTo>
                  <a:pt x="844" y="701"/>
                  <a:pt x="843" y="680"/>
                  <a:pt x="853" y="673"/>
                </a:cubicBezTo>
                <a:cubicBezTo>
                  <a:pt x="852" y="669"/>
                  <a:pt x="854" y="668"/>
                  <a:pt x="854" y="665"/>
                </a:cubicBezTo>
                <a:cubicBezTo>
                  <a:pt x="857" y="661"/>
                  <a:pt x="859" y="657"/>
                  <a:pt x="860" y="651"/>
                </a:cubicBezTo>
                <a:cubicBezTo>
                  <a:pt x="861" y="651"/>
                  <a:pt x="862" y="651"/>
                  <a:pt x="863" y="650"/>
                </a:cubicBezTo>
                <a:cubicBezTo>
                  <a:pt x="864" y="642"/>
                  <a:pt x="863" y="622"/>
                  <a:pt x="872" y="618"/>
                </a:cubicBezTo>
                <a:cubicBezTo>
                  <a:pt x="874" y="619"/>
                  <a:pt x="875" y="621"/>
                  <a:pt x="876" y="623"/>
                </a:cubicBezTo>
                <a:cubicBezTo>
                  <a:pt x="879" y="621"/>
                  <a:pt x="876" y="617"/>
                  <a:pt x="879" y="617"/>
                </a:cubicBezTo>
                <a:cubicBezTo>
                  <a:pt x="881" y="618"/>
                  <a:pt x="877" y="623"/>
                  <a:pt x="880" y="625"/>
                </a:cubicBezTo>
                <a:cubicBezTo>
                  <a:pt x="883" y="620"/>
                  <a:pt x="882" y="613"/>
                  <a:pt x="887" y="610"/>
                </a:cubicBezTo>
                <a:cubicBezTo>
                  <a:pt x="887" y="612"/>
                  <a:pt x="888" y="612"/>
                  <a:pt x="890" y="612"/>
                </a:cubicBezTo>
                <a:cubicBezTo>
                  <a:pt x="893" y="608"/>
                  <a:pt x="897" y="605"/>
                  <a:pt x="894" y="597"/>
                </a:cubicBezTo>
                <a:cubicBezTo>
                  <a:pt x="896" y="598"/>
                  <a:pt x="899" y="599"/>
                  <a:pt x="899" y="596"/>
                </a:cubicBezTo>
                <a:cubicBezTo>
                  <a:pt x="897" y="593"/>
                  <a:pt x="894" y="591"/>
                  <a:pt x="891" y="589"/>
                </a:cubicBezTo>
                <a:cubicBezTo>
                  <a:pt x="891" y="582"/>
                  <a:pt x="892" y="577"/>
                  <a:pt x="896" y="575"/>
                </a:cubicBezTo>
                <a:cubicBezTo>
                  <a:pt x="896" y="567"/>
                  <a:pt x="896" y="567"/>
                  <a:pt x="896" y="567"/>
                </a:cubicBezTo>
                <a:cubicBezTo>
                  <a:pt x="904" y="565"/>
                  <a:pt x="897" y="548"/>
                  <a:pt x="906" y="547"/>
                </a:cubicBezTo>
                <a:cubicBezTo>
                  <a:pt x="903" y="547"/>
                  <a:pt x="904" y="541"/>
                  <a:pt x="906" y="540"/>
                </a:cubicBezTo>
                <a:cubicBezTo>
                  <a:pt x="907" y="541"/>
                  <a:pt x="907" y="544"/>
                  <a:pt x="909" y="544"/>
                </a:cubicBezTo>
                <a:cubicBezTo>
                  <a:pt x="911" y="542"/>
                  <a:pt x="907" y="542"/>
                  <a:pt x="907" y="539"/>
                </a:cubicBezTo>
                <a:cubicBezTo>
                  <a:pt x="908" y="539"/>
                  <a:pt x="910" y="538"/>
                  <a:pt x="911" y="539"/>
                </a:cubicBezTo>
                <a:cubicBezTo>
                  <a:pt x="910" y="543"/>
                  <a:pt x="915" y="548"/>
                  <a:pt x="916" y="545"/>
                </a:cubicBezTo>
                <a:cubicBezTo>
                  <a:pt x="910" y="536"/>
                  <a:pt x="903" y="520"/>
                  <a:pt x="905" y="509"/>
                </a:cubicBezTo>
                <a:cubicBezTo>
                  <a:pt x="907" y="511"/>
                  <a:pt x="909" y="512"/>
                  <a:pt x="910" y="515"/>
                </a:cubicBezTo>
                <a:cubicBezTo>
                  <a:pt x="910" y="516"/>
                  <a:pt x="908" y="516"/>
                  <a:pt x="908" y="518"/>
                </a:cubicBezTo>
                <a:cubicBezTo>
                  <a:pt x="916" y="531"/>
                  <a:pt x="919" y="555"/>
                  <a:pt x="924" y="574"/>
                </a:cubicBezTo>
                <a:cubicBezTo>
                  <a:pt x="926" y="568"/>
                  <a:pt x="921" y="561"/>
                  <a:pt x="926" y="559"/>
                </a:cubicBezTo>
                <a:cubicBezTo>
                  <a:pt x="926" y="563"/>
                  <a:pt x="926" y="568"/>
                  <a:pt x="928" y="571"/>
                </a:cubicBezTo>
                <a:cubicBezTo>
                  <a:pt x="932" y="564"/>
                  <a:pt x="923" y="556"/>
                  <a:pt x="929" y="549"/>
                </a:cubicBezTo>
                <a:cubicBezTo>
                  <a:pt x="929" y="546"/>
                  <a:pt x="928" y="544"/>
                  <a:pt x="927" y="541"/>
                </a:cubicBezTo>
                <a:cubicBezTo>
                  <a:pt x="934" y="519"/>
                  <a:pt x="917" y="500"/>
                  <a:pt x="918" y="478"/>
                </a:cubicBezTo>
                <a:cubicBezTo>
                  <a:pt x="920" y="479"/>
                  <a:pt x="922" y="480"/>
                  <a:pt x="924" y="479"/>
                </a:cubicBezTo>
                <a:cubicBezTo>
                  <a:pt x="925" y="484"/>
                  <a:pt x="926" y="484"/>
                  <a:pt x="928" y="487"/>
                </a:cubicBezTo>
                <a:cubicBezTo>
                  <a:pt x="925" y="491"/>
                  <a:pt x="931" y="498"/>
                  <a:pt x="932" y="504"/>
                </a:cubicBezTo>
                <a:cubicBezTo>
                  <a:pt x="932" y="503"/>
                  <a:pt x="933" y="502"/>
                  <a:pt x="933" y="501"/>
                </a:cubicBezTo>
                <a:cubicBezTo>
                  <a:pt x="939" y="506"/>
                  <a:pt x="937" y="519"/>
                  <a:pt x="942" y="525"/>
                </a:cubicBezTo>
                <a:cubicBezTo>
                  <a:pt x="944" y="523"/>
                  <a:pt x="942" y="518"/>
                  <a:pt x="946" y="518"/>
                </a:cubicBezTo>
                <a:cubicBezTo>
                  <a:pt x="949" y="526"/>
                  <a:pt x="946" y="535"/>
                  <a:pt x="950" y="542"/>
                </a:cubicBezTo>
                <a:cubicBezTo>
                  <a:pt x="948" y="542"/>
                  <a:pt x="948" y="542"/>
                  <a:pt x="948" y="542"/>
                </a:cubicBezTo>
                <a:cubicBezTo>
                  <a:pt x="950" y="554"/>
                  <a:pt x="953" y="564"/>
                  <a:pt x="950" y="575"/>
                </a:cubicBezTo>
                <a:cubicBezTo>
                  <a:pt x="952" y="576"/>
                  <a:pt x="954" y="572"/>
                  <a:pt x="955" y="575"/>
                </a:cubicBezTo>
                <a:cubicBezTo>
                  <a:pt x="954" y="587"/>
                  <a:pt x="952" y="595"/>
                  <a:pt x="952" y="607"/>
                </a:cubicBezTo>
                <a:cubicBezTo>
                  <a:pt x="948" y="608"/>
                  <a:pt x="948" y="616"/>
                  <a:pt x="951" y="620"/>
                </a:cubicBezTo>
                <a:cubicBezTo>
                  <a:pt x="954" y="609"/>
                  <a:pt x="956" y="596"/>
                  <a:pt x="956" y="581"/>
                </a:cubicBezTo>
                <a:cubicBezTo>
                  <a:pt x="956" y="561"/>
                  <a:pt x="953" y="541"/>
                  <a:pt x="955" y="524"/>
                </a:cubicBezTo>
                <a:cubicBezTo>
                  <a:pt x="957" y="531"/>
                  <a:pt x="957" y="541"/>
                  <a:pt x="962" y="546"/>
                </a:cubicBezTo>
                <a:cubicBezTo>
                  <a:pt x="967" y="530"/>
                  <a:pt x="961" y="508"/>
                  <a:pt x="957" y="493"/>
                </a:cubicBezTo>
                <a:cubicBezTo>
                  <a:pt x="958" y="492"/>
                  <a:pt x="958" y="490"/>
                  <a:pt x="960" y="490"/>
                </a:cubicBezTo>
                <a:cubicBezTo>
                  <a:pt x="962" y="496"/>
                  <a:pt x="961" y="504"/>
                  <a:pt x="965" y="508"/>
                </a:cubicBezTo>
                <a:cubicBezTo>
                  <a:pt x="968" y="506"/>
                  <a:pt x="963" y="503"/>
                  <a:pt x="966" y="502"/>
                </a:cubicBezTo>
                <a:cubicBezTo>
                  <a:pt x="970" y="507"/>
                  <a:pt x="968" y="515"/>
                  <a:pt x="971" y="520"/>
                </a:cubicBezTo>
                <a:cubicBezTo>
                  <a:pt x="973" y="513"/>
                  <a:pt x="969" y="501"/>
                  <a:pt x="972" y="497"/>
                </a:cubicBezTo>
                <a:cubicBezTo>
                  <a:pt x="978" y="509"/>
                  <a:pt x="980" y="518"/>
                  <a:pt x="977" y="533"/>
                </a:cubicBezTo>
                <a:cubicBezTo>
                  <a:pt x="975" y="535"/>
                  <a:pt x="972" y="534"/>
                  <a:pt x="972" y="536"/>
                </a:cubicBezTo>
                <a:cubicBezTo>
                  <a:pt x="970" y="533"/>
                  <a:pt x="976" y="532"/>
                  <a:pt x="976" y="529"/>
                </a:cubicBezTo>
                <a:cubicBezTo>
                  <a:pt x="973" y="527"/>
                  <a:pt x="971" y="523"/>
                  <a:pt x="967" y="523"/>
                </a:cubicBezTo>
                <a:cubicBezTo>
                  <a:pt x="966" y="529"/>
                  <a:pt x="969" y="534"/>
                  <a:pt x="969" y="539"/>
                </a:cubicBezTo>
                <a:cubicBezTo>
                  <a:pt x="970" y="545"/>
                  <a:pt x="968" y="552"/>
                  <a:pt x="971" y="552"/>
                </a:cubicBezTo>
                <a:cubicBezTo>
                  <a:pt x="972" y="552"/>
                  <a:pt x="971" y="542"/>
                  <a:pt x="973" y="539"/>
                </a:cubicBezTo>
                <a:cubicBezTo>
                  <a:pt x="975" y="543"/>
                  <a:pt x="973" y="547"/>
                  <a:pt x="976" y="548"/>
                </a:cubicBezTo>
                <a:cubicBezTo>
                  <a:pt x="975" y="544"/>
                  <a:pt x="976" y="542"/>
                  <a:pt x="975" y="539"/>
                </a:cubicBezTo>
                <a:cubicBezTo>
                  <a:pt x="977" y="539"/>
                  <a:pt x="977" y="537"/>
                  <a:pt x="979" y="537"/>
                </a:cubicBezTo>
                <a:cubicBezTo>
                  <a:pt x="982" y="538"/>
                  <a:pt x="983" y="541"/>
                  <a:pt x="984" y="544"/>
                </a:cubicBezTo>
                <a:cubicBezTo>
                  <a:pt x="984" y="543"/>
                  <a:pt x="985" y="542"/>
                  <a:pt x="986" y="542"/>
                </a:cubicBezTo>
                <a:cubicBezTo>
                  <a:pt x="990" y="567"/>
                  <a:pt x="996" y="597"/>
                  <a:pt x="985" y="619"/>
                </a:cubicBezTo>
                <a:cubicBezTo>
                  <a:pt x="986" y="618"/>
                  <a:pt x="987" y="618"/>
                  <a:pt x="986" y="616"/>
                </a:cubicBezTo>
                <a:cubicBezTo>
                  <a:pt x="981" y="616"/>
                  <a:pt x="987" y="629"/>
                  <a:pt x="981" y="628"/>
                </a:cubicBezTo>
                <a:cubicBezTo>
                  <a:pt x="979" y="609"/>
                  <a:pt x="985" y="592"/>
                  <a:pt x="982" y="576"/>
                </a:cubicBezTo>
                <a:cubicBezTo>
                  <a:pt x="978" y="576"/>
                  <a:pt x="981" y="568"/>
                  <a:pt x="978" y="567"/>
                </a:cubicBezTo>
                <a:cubicBezTo>
                  <a:pt x="968" y="570"/>
                  <a:pt x="974" y="586"/>
                  <a:pt x="966" y="593"/>
                </a:cubicBezTo>
                <a:cubicBezTo>
                  <a:pt x="963" y="589"/>
                  <a:pt x="966" y="582"/>
                  <a:pt x="968" y="576"/>
                </a:cubicBezTo>
                <a:cubicBezTo>
                  <a:pt x="965" y="575"/>
                  <a:pt x="966" y="571"/>
                  <a:pt x="963" y="569"/>
                </a:cubicBezTo>
                <a:cubicBezTo>
                  <a:pt x="961" y="582"/>
                  <a:pt x="968" y="600"/>
                  <a:pt x="956" y="600"/>
                </a:cubicBezTo>
                <a:cubicBezTo>
                  <a:pt x="959" y="614"/>
                  <a:pt x="958" y="622"/>
                  <a:pt x="958" y="636"/>
                </a:cubicBezTo>
                <a:cubicBezTo>
                  <a:pt x="959" y="634"/>
                  <a:pt x="958" y="633"/>
                  <a:pt x="961" y="634"/>
                </a:cubicBezTo>
                <a:cubicBezTo>
                  <a:pt x="965" y="623"/>
                  <a:pt x="967" y="608"/>
                  <a:pt x="967" y="598"/>
                </a:cubicBezTo>
                <a:cubicBezTo>
                  <a:pt x="970" y="600"/>
                  <a:pt x="976" y="613"/>
                  <a:pt x="968" y="612"/>
                </a:cubicBezTo>
                <a:cubicBezTo>
                  <a:pt x="969" y="618"/>
                  <a:pt x="971" y="622"/>
                  <a:pt x="973" y="625"/>
                </a:cubicBezTo>
                <a:cubicBezTo>
                  <a:pt x="974" y="629"/>
                  <a:pt x="970" y="627"/>
                  <a:pt x="971" y="630"/>
                </a:cubicBezTo>
                <a:cubicBezTo>
                  <a:pt x="969" y="649"/>
                  <a:pt x="963" y="669"/>
                  <a:pt x="960" y="685"/>
                </a:cubicBezTo>
                <a:cubicBezTo>
                  <a:pt x="954" y="687"/>
                  <a:pt x="954" y="696"/>
                  <a:pt x="953" y="703"/>
                </a:cubicBezTo>
                <a:cubicBezTo>
                  <a:pt x="941" y="713"/>
                  <a:pt x="936" y="731"/>
                  <a:pt x="937" y="751"/>
                </a:cubicBezTo>
                <a:cubicBezTo>
                  <a:pt x="933" y="753"/>
                  <a:pt x="932" y="757"/>
                  <a:pt x="928" y="759"/>
                </a:cubicBezTo>
                <a:cubicBezTo>
                  <a:pt x="927" y="757"/>
                  <a:pt x="925" y="760"/>
                  <a:pt x="925" y="759"/>
                </a:cubicBezTo>
                <a:cubicBezTo>
                  <a:pt x="926" y="750"/>
                  <a:pt x="931" y="748"/>
                  <a:pt x="933" y="739"/>
                </a:cubicBezTo>
                <a:cubicBezTo>
                  <a:pt x="931" y="738"/>
                  <a:pt x="930" y="738"/>
                  <a:pt x="928" y="738"/>
                </a:cubicBezTo>
                <a:cubicBezTo>
                  <a:pt x="926" y="746"/>
                  <a:pt x="922" y="753"/>
                  <a:pt x="919" y="760"/>
                </a:cubicBezTo>
                <a:cubicBezTo>
                  <a:pt x="920" y="761"/>
                  <a:pt x="922" y="761"/>
                  <a:pt x="923" y="763"/>
                </a:cubicBezTo>
                <a:cubicBezTo>
                  <a:pt x="921" y="769"/>
                  <a:pt x="918" y="771"/>
                  <a:pt x="918" y="779"/>
                </a:cubicBezTo>
                <a:cubicBezTo>
                  <a:pt x="909" y="780"/>
                  <a:pt x="910" y="796"/>
                  <a:pt x="903" y="796"/>
                </a:cubicBezTo>
                <a:cubicBezTo>
                  <a:pt x="904" y="793"/>
                  <a:pt x="905" y="792"/>
                  <a:pt x="902" y="790"/>
                </a:cubicBezTo>
                <a:cubicBezTo>
                  <a:pt x="903" y="789"/>
                  <a:pt x="903" y="787"/>
                  <a:pt x="903" y="784"/>
                </a:cubicBezTo>
                <a:cubicBezTo>
                  <a:pt x="898" y="784"/>
                  <a:pt x="897" y="789"/>
                  <a:pt x="894" y="792"/>
                </a:cubicBezTo>
                <a:cubicBezTo>
                  <a:pt x="893" y="788"/>
                  <a:pt x="891" y="786"/>
                  <a:pt x="888" y="785"/>
                </a:cubicBezTo>
                <a:cubicBezTo>
                  <a:pt x="883" y="794"/>
                  <a:pt x="878" y="798"/>
                  <a:pt x="872" y="804"/>
                </a:cubicBezTo>
                <a:cubicBezTo>
                  <a:pt x="868" y="803"/>
                  <a:pt x="863" y="809"/>
                  <a:pt x="864" y="814"/>
                </a:cubicBezTo>
                <a:cubicBezTo>
                  <a:pt x="868" y="814"/>
                  <a:pt x="870" y="815"/>
                  <a:pt x="872" y="816"/>
                </a:cubicBezTo>
                <a:cubicBezTo>
                  <a:pt x="873" y="824"/>
                  <a:pt x="867" y="825"/>
                  <a:pt x="863" y="828"/>
                </a:cubicBezTo>
                <a:cubicBezTo>
                  <a:pt x="862" y="823"/>
                  <a:pt x="864" y="820"/>
                  <a:pt x="863" y="817"/>
                </a:cubicBezTo>
                <a:cubicBezTo>
                  <a:pt x="854" y="824"/>
                  <a:pt x="846" y="834"/>
                  <a:pt x="836" y="834"/>
                </a:cubicBezTo>
                <a:cubicBezTo>
                  <a:pt x="834" y="839"/>
                  <a:pt x="837" y="840"/>
                  <a:pt x="836" y="843"/>
                </a:cubicBezTo>
                <a:cubicBezTo>
                  <a:pt x="841" y="841"/>
                  <a:pt x="842" y="835"/>
                  <a:pt x="847" y="833"/>
                </a:cubicBezTo>
                <a:cubicBezTo>
                  <a:pt x="851" y="838"/>
                  <a:pt x="851" y="846"/>
                  <a:pt x="852" y="852"/>
                </a:cubicBezTo>
                <a:cubicBezTo>
                  <a:pt x="858" y="843"/>
                  <a:pt x="864" y="835"/>
                  <a:pt x="874" y="831"/>
                </a:cubicBezTo>
                <a:cubicBezTo>
                  <a:pt x="877" y="835"/>
                  <a:pt x="875" y="840"/>
                  <a:pt x="873" y="844"/>
                </a:cubicBezTo>
                <a:cubicBezTo>
                  <a:pt x="880" y="841"/>
                  <a:pt x="880" y="833"/>
                  <a:pt x="885" y="828"/>
                </a:cubicBezTo>
                <a:cubicBezTo>
                  <a:pt x="881" y="827"/>
                  <a:pt x="880" y="832"/>
                  <a:pt x="878" y="830"/>
                </a:cubicBezTo>
                <a:cubicBezTo>
                  <a:pt x="882" y="826"/>
                  <a:pt x="879" y="816"/>
                  <a:pt x="886" y="817"/>
                </a:cubicBezTo>
                <a:cubicBezTo>
                  <a:pt x="886" y="821"/>
                  <a:pt x="883" y="820"/>
                  <a:pt x="883" y="823"/>
                </a:cubicBezTo>
                <a:cubicBezTo>
                  <a:pt x="886" y="824"/>
                  <a:pt x="885" y="820"/>
                  <a:pt x="888" y="821"/>
                </a:cubicBezTo>
                <a:cubicBezTo>
                  <a:pt x="893" y="826"/>
                  <a:pt x="900" y="813"/>
                  <a:pt x="907" y="816"/>
                </a:cubicBezTo>
                <a:cubicBezTo>
                  <a:pt x="906" y="820"/>
                  <a:pt x="901" y="820"/>
                  <a:pt x="902" y="827"/>
                </a:cubicBezTo>
                <a:cubicBezTo>
                  <a:pt x="899" y="827"/>
                  <a:pt x="899" y="830"/>
                  <a:pt x="898" y="832"/>
                </a:cubicBezTo>
                <a:cubicBezTo>
                  <a:pt x="900" y="833"/>
                  <a:pt x="899" y="838"/>
                  <a:pt x="902" y="839"/>
                </a:cubicBezTo>
                <a:cubicBezTo>
                  <a:pt x="901" y="840"/>
                  <a:pt x="899" y="840"/>
                  <a:pt x="898" y="842"/>
                </a:cubicBezTo>
                <a:cubicBezTo>
                  <a:pt x="903" y="844"/>
                  <a:pt x="906" y="838"/>
                  <a:pt x="909" y="836"/>
                </a:cubicBezTo>
                <a:cubicBezTo>
                  <a:pt x="909" y="837"/>
                  <a:pt x="910" y="837"/>
                  <a:pt x="911" y="837"/>
                </a:cubicBezTo>
                <a:cubicBezTo>
                  <a:pt x="905" y="844"/>
                  <a:pt x="895" y="849"/>
                  <a:pt x="889" y="858"/>
                </a:cubicBezTo>
                <a:cubicBezTo>
                  <a:pt x="888" y="861"/>
                  <a:pt x="891" y="860"/>
                  <a:pt x="890" y="863"/>
                </a:cubicBezTo>
                <a:cubicBezTo>
                  <a:pt x="888" y="864"/>
                  <a:pt x="889" y="868"/>
                  <a:pt x="886" y="867"/>
                </a:cubicBezTo>
                <a:cubicBezTo>
                  <a:pt x="883" y="867"/>
                  <a:pt x="882" y="864"/>
                  <a:pt x="880" y="861"/>
                </a:cubicBezTo>
                <a:cubicBezTo>
                  <a:pt x="869" y="861"/>
                  <a:pt x="873" y="871"/>
                  <a:pt x="863" y="872"/>
                </a:cubicBezTo>
                <a:cubicBezTo>
                  <a:pt x="863" y="876"/>
                  <a:pt x="860" y="877"/>
                  <a:pt x="859" y="880"/>
                </a:cubicBezTo>
                <a:cubicBezTo>
                  <a:pt x="853" y="876"/>
                  <a:pt x="850" y="883"/>
                  <a:pt x="847" y="885"/>
                </a:cubicBezTo>
                <a:cubicBezTo>
                  <a:pt x="847" y="888"/>
                  <a:pt x="847" y="891"/>
                  <a:pt x="848" y="894"/>
                </a:cubicBezTo>
                <a:cubicBezTo>
                  <a:pt x="847" y="895"/>
                  <a:pt x="841" y="895"/>
                  <a:pt x="840" y="894"/>
                </a:cubicBezTo>
                <a:cubicBezTo>
                  <a:pt x="839" y="891"/>
                  <a:pt x="841" y="891"/>
                  <a:pt x="841" y="889"/>
                </a:cubicBezTo>
                <a:cubicBezTo>
                  <a:pt x="835" y="893"/>
                  <a:pt x="831" y="896"/>
                  <a:pt x="826" y="899"/>
                </a:cubicBezTo>
                <a:cubicBezTo>
                  <a:pt x="820" y="902"/>
                  <a:pt x="815" y="907"/>
                  <a:pt x="811" y="908"/>
                </a:cubicBezTo>
                <a:cubicBezTo>
                  <a:pt x="808" y="909"/>
                  <a:pt x="805" y="907"/>
                  <a:pt x="802" y="908"/>
                </a:cubicBezTo>
                <a:cubicBezTo>
                  <a:pt x="796" y="909"/>
                  <a:pt x="793" y="915"/>
                  <a:pt x="786" y="915"/>
                </a:cubicBezTo>
                <a:cubicBezTo>
                  <a:pt x="791" y="911"/>
                  <a:pt x="797" y="907"/>
                  <a:pt x="802" y="904"/>
                </a:cubicBezTo>
                <a:cubicBezTo>
                  <a:pt x="802" y="900"/>
                  <a:pt x="802" y="900"/>
                  <a:pt x="802" y="900"/>
                </a:cubicBezTo>
                <a:cubicBezTo>
                  <a:pt x="792" y="903"/>
                  <a:pt x="791" y="911"/>
                  <a:pt x="778" y="911"/>
                </a:cubicBezTo>
                <a:cubicBezTo>
                  <a:pt x="777" y="917"/>
                  <a:pt x="770" y="916"/>
                  <a:pt x="771" y="924"/>
                </a:cubicBezTo>
                <a:cubicBezTo>
                  <a:pt x="773" y="927"/>
                  <a:pt x="775" y="924"/>
                  <a:pt x="777" y="927"/>
                </a:cubicBezTo>
                <a:cubicBezTo>
                  <a:pt x="775" y="933"/>
                  <a:pt x="768" y="934"/>
                  <a:pt x="763" y="938"/>
                </a:cubicBezTo>
                <a:cubicBezTo>
                  <a:pt x="764" y="938"/>
                  <a:pt x="766" y="938"/>
                  <a:pt x="766" y="939"/>
                </a:cubicBezTo>
                <a:cubicBezTo>
                  <a:pt x="765" y="941"/>
                  <a:pt x="760" y="944"/>
                  <a:pt x="759" y="941"/>
                </a:cubicBezTo>
                <a:cubicBezTo>
                  <a:pt x="759" y="939"/>
                  <a:pt x="762" y="940"/>
                  <a:pt x="762" y="938"/>
                </a:cubicBezTo>
                <a:cubicBezTo>
                  <a:pt x="757" y="938"/>
                  <a:pt x="756" y="942"/>
                  <a:pt x="751" y="942"/>
                </a:cubicBezTo>
                <a:cubicBezTo>
                  <a:pt x="752" y="944"/>
                  <a:pt x="752" y="944"/>
                  <a:pt x="751" y="947"/>
                </a:cubicBezTo>
                <a:cubicBezTo>
                  <a:pt x="755" y="947"/>
                  <a:pt x="757" y="944"/>
                  <a:pt x="758" y="943"/>
                </a:cubicBezTo>
                <a:cubicBezTo>
                  <a:pt x="759" y="944"/>
                  <a:pt x="760" y="941"/>
                  <a:pt x="761" y="944"/>
                </a:cubicBezTo>
                <a:cubicBezTo>
                  <a:pt x="759" y="946"/>
                  <a:pt x="757" y="947"/>
                  <a:pt x="755" y="949"/>
                </a:cubicBezTo>
                <a:cubicBezTo>
                  <a:pt x="760" y="947"/>
                  <a:pt x="763" y="943"/>
                  <a:pt x="769" y="943"/>
                </a:cubicBezTo>
                <a:cubicBezTo>
                  <a:pt x="770" y="945"/>
                  <a:pt x="769" y="947"/>
                  <a:pt x="771" y="949"/>
                </a:cubicBezTo>
                <a:cubicBezTo>
                  <a:pt x="768" y="949"/>
                  <a:pt x="764" y="951"/>
                  <a:pt x="765" y="953"/>
                </a:cubicBezTo>
                <a:cubicBezTo>
                  <a:pt x="761" y="954"/>
                  <a:pt x="766" y="951"/>
                  <a:pt x="763" y="951"/>
                </a:cubicBezTo>
                <a:cubicBezTo>
                  <a:pt x="763" y="952"/>
                  <a:pt x="762" y="953"/>
                  <a:pt x="762" y="954"/>
                </a:cubicBezTo>
                <a:cubicBezTo>
                  <a:pt x="761" y="952"/>
                  <a:pt x="758" y="952"/>
                  <a:pt x="757" y="954"/>
                </a:cubicBezTo>
                <a:cubicBezTo>
                  <a:pt x="760" y="955"/>
                  <a:pt x="756" y="956"/>
                  <a:pt x="756" y="957"/>
                </a:cubicBezTo>
                <a:cubicBezTo>
                  <a:pt x="762" y="958"/>
                  <a:pt x="771" y="955"/>
                  <a:pt x="774" y="951"/>
                </a:cubicBezTo>
                <a:cubicBezTo>
                  <a:pt x="774" y="952"/>
                  <a:pt x="776" y="951"/>
                  <a:pt x="776" y="953"/>
                </a:cubicBezTo>
                <a:cubicBezTo>
                  <a:pt x="784" y="949"/>
                  <a:pt x="789" y="942"/>
                  <a:pt x="798" y="939"/>
                </a:cubicBezTo>
                <a:cubicBezTo>
                  <a:pt x="798" y="941"/>
                  <a:pt x="798" y="943"/>
                  <a:pt x="798" y="944"/>
                </a:cubicBezTo>
                <a:cubicBezTo>
                  <a:pt x="803" y="949"/>
                  <a:pt x="814" y="940"/>
                  <a:pt x="810" y="934"/>
                </a:cubicBezTo>
                <a:cubicBezTo>
                  <a:pt x="813" y="934"/>
                  <a:pt x="811" y="928"/>
                  <a:pt x="816" y="929"/>
                </a:cubicBezTo>
                <a:cubicBezTo>
                  <a:pt x="816" y="932"/>
                  <a:pt x="816" y="933"/>
                  <a:pt x="817" y="934"/>
                </a:cubicBezTo>
                <a:cubicBezTo>
                  <a:pt x="826" y="929"/>
                  <a:pt x="832" y="929"/>
                  <a:pt x="837" y="918"/>
                </a:cubicBezTo>
                <a:cubicBezTo>
                  <a:pt x="845" y="917"/>
                  <a:pt x="852" y="905"/>
                  <a:pt x="860" y="905"/>
                </a:cubicBezTo>
                <a:cubicBezTo>
                  <a:pt x="864" y="905"/>
                  <a:pt x="861" y="906"/>
                  <a:pt x="863" y="904"/>
                </a:cubicBezTo>
                <a:cubicBezTo>
                  <a:pt x="869" y="898"/>
                  <a:pt x="880" y="892"/>
                  <a:pt x="889" y="887"/>
                </a:cubicBezTo>
                <a:cubicBezTo>
                  <a:pt x="889" y="888"/>
                  <a:pt x="887" y="887"/>
                  <a:pt x="887" y="889"/>
                </a:cubicBezTo>
                <a:cubicBezTo>
                  <a:pt x="889" y="891"/>
                  <a:pt x="892" y="891"/>
                  <a:pt x="894" y="890"/>
                </a:cubicBezTo>
                <a:cubicBezTo>
                  <a:pt x="894" y="886"/>
                  <a:pt x="895" y="887"/>
                  <a:pt x="894" y="884"/>
                </a:cubicBezTo>
                <a:cubicBezTo>
                  <a:pt x="896" y="884"/>
                  <a:pt x="896" y="882"/>
                  <a:pt x="898" y="883"/>
                </a:cubicBezTo>
                <a:cubicBezTo>
                  <a:pt x="899" y="878"/>
                  <a:pt x="900" y="875"/>
                  <a:pt x="907" y="875"/>
                </a:cubicBezTo>
                <a:cubicBezTo>
                  <a:pt x="907" y="880"/>
                  <a:pt x="918" y="877"/>
                  <a:pt x="921" y="875"/>
                </a:cubicBezTo>
                <a:cubicBezTo>
                  <a:pt x="920" y="878"/>
                  <a:pt x="922" y="877"/>
                  <a:pt x="922" y="880"/>
                </a:cubicBezTo>
                <a:cubicBezTo>
                  <a:pt x="917" y="882"/>
                  <a:pt x="911" y="884"/>
                  <a:pt x="907" y="887"/>
                </a:cubicBezTo>
                <a:cubicBezTo>
                  <a:pt x="910" y="892"/>
                  <a:pt x="901" y="894"/>
                  <a:pt x="905" y="895"/>
                </a:cubicBezTo>
                <a:cubicBezTo>
                  <a:pt x="908" y="897"/>
                  <a:pt x="912" y="888"/>
                  <a:pt x="915" y="891"/>
                </a:cubicBezTo>
                <a:cubicBezTo>
                  <a:pt x="914" y="892"/>
                  <a:pt x="914" y="895"/>
                  <a:pt x="910" y="894"/>
                </a:cubicBezTo>
                <a:cubicBezTo>
                  <a:pt x="910" y="899"/>
                  <a:pt x="907" y="900"/>
                  <a:pt x="905" y="902"/>
                </a:cubicBezTo>
                <a:cubicBezTo>
                  <a:pt x="890" y="902"/>
                  <a:pt x="885" y="920"/>
                  <a:pt x="867" y="920"/>
                </a:cubicBezTo>
                <a:cubicBezTo>
                  <a:pt x="862" y="931"/>
                  <a:pt x="850" y="930"/>
                  <a:pt x="842" y="938"/>
                </a:cubicBezTo>
                <a:cubicBezTo>
                  <a:pt x="840" y="935"/>
                  <a:pt x="842" y="932"/>
                  <a:pt x="841" y="931"/>
                </a:cubicBezTo>
                <a:cubicBezTo>
                  <a:pt x="839" y="932"/>
                  <a:pt x="836" y="932"/>
                  <a:pt x="834" y="934"/>
                </a:cubicBezTo>
                <a:cubicBezTo>
                  <a:pt x="834" y="932"/>
                  <a:pt x="834" y="931"/>
                  <a:pt x="835" y="930"/>
                </a:cubicBezTo>
                <a:cubicBezTo>
                  <a:pt x="817" y="937"/>
                  <a:pt x="804" y="949"/>
                  <a:pt x="786" y="956"/>
                </a:cubicBezTo>
                <a:cubicBezTo>
                  <a:pt x="784" y="961"/>
                  <a:pt x="780" y="961"/>
                  <a:pt x="780" y="970"/>
                </a:cubicBezTo>
                <a:cubicBezTo>
                  <a:pt x="772" y="973"/>
                  <a:pt x="770" y="981"/>
                  <a:pt x="758" y="980"/>
                </a:cubicBezTo>
                <a:cubicBezTo>
                  <a:pt x="758" y="979"/>
                  <a:pt x="759" y="979"/>
                  <a:pt x="758" y="978"/>
                </a:cubicBezTo>
                <a:cubicBezTo>
                  <a:pt x="752" y="979"/>
                  <a:pt x="747" y="981"/>
                  <a:pt x="745" y="986"/>
                </a:cubicBezTo>
                <a:cubicBezTo>
                  <a:pt x="757" y="988"/>
                  <a:pt x="766" y="979"/>
                  <a:pt x="775" y="982"/>
                </a:cubicBezTo>
                <a:cubicBezTo>
                  <a:pt x="763" y="989"/>
                  <a:pt x="745" y="993"/>
                  <a:pt x="732" y="996"/>
                </a:cubicBezTo>
                <a:cubicBezTo>
                  <a:pt x="733" y="1004"/>
                  <a:pt x="741" y="997"/>
                  <a:pt x="744" y="1003"/>
                </a:cubicBezTo>
                <a:cubicBezTo>
                  <a:pt x="743" y="1006"/>
                  <a:pt x="740" y="1005"/>
                  <a:pt x="740" y="1007"/>
                </a:cubicBezTo>
                <a:cubicBezTo>
                  <a:pt x="749" y="1008"/>
                  <a:pt x="755" y="1006"/>
                  <a:pt x="763" y="1002"/>
                </a:cubicBezTo>
                <a:cubicBezTo>
                  <a:pt x="760" y="1001"/>
                  <a:pt x="753" y="1005"/>
                  <a:pt x="750" y="1004"/>
                </a:cubicBezTo>
                <a:cubicBezTo>
                  <a:pt x="756" y="999"/>
                  <a:pt x="766" y="991"/>
                  <a:pt x="779" y="993"/>
                </a:cubicBezTo>
                <a:cubicBezTo>
                  <a:pt x="775" y="998"/>
                  <a:pt x="768" y="999"/>
                  <a:pt x="763" y="1002"/>
                </a:cubicBezTo>
                <a:cubicBezTo>
                  <a:pt x="772" y="1003"/>
                  <a:pt x="779" y="997"/>
                  <a:pt x="786" y="1000"/>
                </a:cubicBezTo>
                <a:cubicBezTo>
                  <a:pt x="785" y="1001"/>
                  <a:pt x="782" y="1000"/>
                  <a:pt x="783" y="1003"/>
                </a:cubicBezTo>
                <a:cubicBezTo>
                  <a:pt x="788" y="1006"/>
                  <a:pt x="793" y="1003"/>
                  <a:pt x="796" y="1000"/>
                </a:cubicBezTo>
                <a:cubicBezTo>
                  <a:pt x="805" y="1002"/>
                  <a:pt x="811" y="993"/>
                  <a:pt x="819" y="992"/>
                </a:cubicBezTo>
                <a:cubicBezTo>
                  <a:pt x="820" y="993"/>
                  <a:pt x="815" y="995"/>
                  <a:pt x="819" y="995"/>
                </a:cubicBezTo>
                <a:cubicBezTo>
                  <a:pt x="826" y="990"/>
                  <a:pt x="837" y="988"/>
                  <a:pt x="842" y="980"/>
                </a:cubicBezTo>
                <a:cubicBezTo>
                  <a:pt x="850" y="982"/>
                  <a:pt x="856" y="974"/>
                  <a:pt x="865" y="973"/>
                </a:cubicBezTo>
                <a:cubicBezTo>
                  <a:pt x="865" y="968"/>
                  <a:pt x="869" y="966"/>
                  <a:pt x="873" y="968"/>
                </a:cubicBezTo>
                <a:cubicBezTo>
                  <a:pt x="883" y="961"/>
                  <a:pt x="891" y="949"/>
                  <a:pt x="902" y="951"/>
                </a:cubicBezTo>
                <a:cubicBezTo>
                  <a:pt x="903" y="949"/>
                  <a:pt x="901" y="949"/>
                  <a:pt x="902" y="946"/>
                </a:cubicBezTo>
                <a:cubicBezTo>
                  <a:pt x="907" y="945"/>
                  <a:pt x="912" y="942"/>
                  <a:pt x="915" y="937"/>
                </a:cubicBezTo>
                <a:cubicBezTo>
                  <a:pt x="912" y="934"/>
                  <a:pt x="916" y="932"/>
                  <a:pt x="913" y="930"/>
                </a:cubicBezTo>
                <a:cubicBezTo>
                  <a:pt x="916" y="928"/>
                  <a:pt x="921" y="930"/>
                  <a:pt x="924" y="929"/>
                </a:cubicBezTo>
                <a:cubicBezTo>
                  <a:pt x="926" y="926"/>
                  <a:pt x="928" y="926"/>
                  <a:pt x="930" y="928"/>
                </a:cubicBezTo>
                <a:cubicBezTo>
                  <a:pt x="932" y="927"/>
                  <a:pt x="930" y="922"/>
                  <a:pt x="933" y="922"/>
                </a:cubicBezTo>
                <a:cubicBezTo>
                  <a:pt x="937" y="926"/>
                  <a:pt x="945" y="919"/>
                  <a:pt x="950" y="922"/>
                </a:cubicBezTo>
                <a:cubicBezTo>
                  <a:pt x="948" y="924"/>
                  <a:pt x="950" y="925"/>
                  <a:pt x="950" y="928"/>
                </a:cubicBezTo>
                <a:cubicBezTo>
                  <a:pt x="934" y="942"/>
                  <a:pt x="916" y="951"/>
                  <a:pt x="897" y="965"/>
                </a:cubicBezTo>
                <a:cubicBezTo>
                  <a:pt x="897" y="966"/>
                  <a:pt x="897" y="966"/>
                  <a:pt x="897" y="967"/>
                </a:cubicBezTo>
                <a:cubicBezTo>
                  <a:pt x="892" y="974"/>
                  <a:pt x="883" y="986"/>
                  <a:pt x="872" y="989"/>
                </a:cubicBezTo>
                <a:cubicBezTo>
                  <a:pt x="870" y="988"/>
                  <a:pt x="870" y="986"/>
                  <a:pt x="869" y="985"/>
                </a:cubicBezTo>
                <a:cubicBezTo>
                  <a:pt x="864" y="985"/>
                  <a:pt x="860" y="993"/>
                  <a:pt x="856" y="992"/>
                </a:cubicBezTo>
                <a:cubicBezTo>
                  <a:pt x="857" y="989"/>
                  <a:pt x="856" y="988"/>
                  <a:pt x="857" y="986"/>
                </a:cubicBezTo>
                <a:cubicBezTo>
                  <a:pt x="860" y="985"/>
                  <a:pt x="865" y="982"/>
                  <a:pt x="864" y="979"/>
                </a:cubicBezTo>
                <a:cubicBezTo>
                  <a:pt x="859" y="984"/>
                  <a:pt x="851" y="986"/>
                  <a:pt x="848" y="993"/>
                </a:cubicBezTo>
                <a:cubicBezTo>
                  <a:pt x="849" y="993"/>
                  <a:pt x="850" y="993"/>
                  <a:pt x="850" y="994"/>
                </a:cubicBezTo>
                <a:cubicBezTo>
                  <a:pt x="847" y="998"/>
                  <a:pt x="841" y="1002"/>
                  <a:pt x="837" y="998"/>
                </a:cubicBezTo>
                <a:cubicBezTo>
                  <a:pt x="831" y="1003"/>
                  <a:pt x="830" y="1011"/>
                  <a:pt x="820" y="1013"/>
                </a:cubicBezTo>
                <a:cubicBezTo>
                  <a:pt x="822" y="1009"/>
                  <a:pt x="818" y="1008"/>
                  <a:pt x="817" y="1005"/>
                </a:cubicBezTo>
                <a:cubicBezTo>
                  <a:pt x="819" y="1002"/>
                  <a:pt x="822" y="1003"/>
                  <a:pt x="824" y="1000"/>
                </a:cubicBezTo>
                <a:cubicBezTo>
                  <a:pt x="812" y="1004"/>
                  <a:pt x="801" y="1008"/>
                  <a:pt x="792" y="1014"/>
                </a:cubicBezTo>
                <a:cubicBezTo>
                  <a:pt x="792" y="1015"/>
                  <a:pt x="793" y="1014"/>
                  <a:pt x="793" y="1015"/>
                </a:cubicBezTo>
                <a:cubicBezTo>
                  <a:pt x="792" y="1017"/>
                  <a:pt x="790" y="1015"/>
                  <a:pt x="789" y="1017"/>
                </a:cubicBezTo>
                <a:cubicBezTo>
                  <a:pt x="790" y="1019"/>
                  <a:pt x="792" y="1016"/>
                  <a:pt x="792" y="1018"/>
                </a:cubicBezTo>
                <a:cubicBezTo>
                  <a:pt x="783" y="1025"/>
                  <a:pt x="767" y="1026"/>
                  <a:pt x="761" y="1036"/>
                </a:cubicBezTo>
                <a:cubicBezTo>
                  <a:pt x="763" y="1038"/>
                  <a:pt x="769" y="1037"/>
                  <a:pt x="768" y="1042"/>
                </a:cubicBezTo>
                <a:cubicBezTo>
                  <a:pt x="779" y="1041"/>
                  <a:pt x="788" y="1040"/>
                  <a:pt x="794" y="1035"/>
                </a:cubicBezTo>
                <a:cubicBezTo>
                  <a:pt x="798" y="1035"/>
                  <a:pt x="799" y="1037"/>
                  <a:pt x="802" y="1037"/>
                </a:cubicBezTo>
                <a:cubicBezTo>
                  <a:pt x="802" y="1034"/>
                  <a:pt x="804" y="1033"/>
                  <a:pt x="806" y="1032"/>
                </a:cubicBezTo>
                <a:cubicBezTo>
                  <a:pt x="824" y="1025"/>
                  <a:pt x="848" y="1021"/>
                  <a:pt x="863" y="1014"/>
                </a:cubicBezTo>
                <a:cubicBezTo>
                  <a:pt x="860" y="1017"/>
                  <a:pt x="862" y="1026"/>
                  <a:pt x="863" y="1029"/>
                </a:cubicBezTo>
                <a:cubicBezTo>
                  <a:pt x="866" y="1029"/>
                  <a:pt x="869" y="1028"/>
                  <a:pt x="871" y="1030"/>
                </a:cubicBezTo>
                <a:cubicBezTo>
                  <a:pt x="868" y="1041"/>
                  <a:pt x="855" y="1041"/>
                  <a:pt x="850" y="1049"/>
                </a:cubicBezTo>
                <a:cubicBezTo>
                  <a:pt x="845" y="1047"/>
                  <a:pt x="843" y="1048"/>
                  <a:pt x="836" y="1048"/>
                </a:cubicBezTo>
                <a:cubicBezTo>
                  <a:pt x="836" y="1050"/>
                  <a:pt x="834" y="1050"/>
                  <a:pt x="836" y="1052"/>
                </a:cubicBezTo>
                <a:cubicBezTo>
                  <a:pt x="830" y="1054"/>
                  <a:pt x="827" y="1059"/>
                  <a:pt x="823" y="1062"/>
                </a:cubicBezTo>
                <a:cubicBezTo>
                  <a:pt x="822" y="1061"/>
                  <a:pt x="822" y="1060"/>
                  <a:pt x="821" y="1059"/>
                </a:cubicBezTo>
                <a:cubicBezTo>
                  <a:pt x="818" y="1061"/>
                  <a:pt x="814" y="1063"/>
                  <a:pt x="810" y="1064"/>
                </a:cubicBezTo>
                <a:cubicBezTo>
                  <a:pt x="809" y="1063"/>
                  <a:pt x="807" y="1062"/>
                  <a:pt x="807" y="1060"/>
                </a:cubicBezTo>
                <a:cubicBezTo>
                  <a:pt x="805" y="1062"/>
                  <a:pt x="799" y="1060"/>
                  <a:pt x="798" y="1064"/>
                </a:cubicBezTo>
                <a:cubicBezTo>
                  <a:pt x="802" y="1065"/>
                  <a:pt x="806" y="1058"/>
                  <a:pt x="807" y="1064"/>
                </a:cubicBezTo>
                <a:cubicBezTo>
                  <a:pt x="803" y="1066"/>
                  <a:pt x="796" y="1067"/>
                  <a:pt x="798" y="1071"/>
                </a:cubicBezTo>
                <a:cubicBezTo>
                  <a:pt x="819" y="1063"/>
                  <a:pt x="838" y="1060"/>
                  <a:pt x="856" y="1058"/>
                </a:cubicBezTo>
                <a:cubicBezTo>
                  <a:pt x="856" y="1061"/>
                  <a:pt x="852" y="1061"/>
                  <a:pt x="851" y="1063"/>
                </a:cubicBezTo>
                <a:cubicBezTo>
                  <a:pt x="856" y="1062"/>
                  <a:pt x="859" y="1060"/>
                  <a:pt x="862" y="1057"/>
                </a:cubicBezTo>
                <a:cubicBezTo>
                  <a:pt x="867" y="1060"/>
                  <a:pt x="875" y="1055"/>
                  <a:pt x="880" y="1051"/>
                </a:cubicBezTo>
                <a:cubicBezTo>
                  <a:pt x="878" y="1052"/>
                  <a:pt x="877" y="1052"/>
                  <a:pt x="876" y="1050"/>
                </a:cubicBezTo>
                <a:cubicBezTo>
                  <a:pt x="881" y="1049"/>
                  <a:pt x="884" y="1042"/>
                  <a:pt x="890" y="1046"/>
                </a:cubicBezTo>
                <a:cubicBezTo>
                  <a:pt x="888" y="1050"/>
                  <a:pt x="890" y="1049"/>
                  <a:pt x="889" y="1055"/>
                </a:cubicBezTo>
                <a:cubicBezTo>
                  <a:pt x="877" y="1057"/>
                  <a:pt x="865" y="1068"/>
                  <a:pt x="852" y="1068"/>
                </a:cubicBezTo>
                <a:cubicBezTo>
                  <a:pt x="842" y="1068"/>
                  <a:pt x="838" y="1076"/>
                  <a:pt x="831" y="1077"/>
                </a:cubicBezTo>
                <a:cubicBezTo>
                  <a:pt x="831" y="1077"/>
                  <a:pt x="830" y="1074"/>
                  <a:pt x="828" y="1074"/>
                </a:cubicBezTo>
                <a:cubicBezTo>
                  <a:pt x="824" y="1074"/>
                  <a:pt x="822" y="1077"/>
                  <a:pt x="819" y="1076"/>
                </a:cubicBezTo>
                <a:cubicBezTo>
                  <a:pt x="819" y="1079"/>
                  <a:pt x="817" y="1081"/>
                  <a:pt x="815" y="1081"/>
                </a:cubicBezTo>
                <a:cubicBezTo>
                  <a:pt x="814" y="1085"/>
                  <a:pt x="814" y="1085"/>
                  <a:pt x="815" y="1089"/>
                </a:cubicBezTo>
                <a:cubicBezTo>
                  <a:pt x="823" y="1091"/>
                  <a:pt x="832" y="1087"/>
                  <a:pt x="834" y="1079"/>
                </a:cubicBezTo>
                <a:cubicBezTo>
                  <a:pt x="861" y="1083"/>
                  <a:pt x="884" y="1069"/>
                  <a:pt x="907" y="1060"/>
                </a:cubicBezTo>
                <a:cubicBezTo>
                  <a:pt x="928" y="1059"/>
                  <a:pt x="939" y="1037"/>
                  <a:pt x="957" y="1031"/>
                </a:cubicBezTo>
                <a:cubicBezTo>
                  <a:pt x="948" y="1043"/>
                  <a:pt x="933" y="1049"/>
                  <a:pt x="923" y="1060"/>
                </a:cubicBezTo>
                <a:cubicBezTo>
                  <a:pt x="917" y="1059"/>
                  <a:pt x="907" y="1067"/>
                  <a:pt x="907" y="1071"/>
                </a:cubicBezTo>
                <a:cubicBezTo>
                  <a:pt x="907" y="1071"/>
                  <a:pt x="908" y="1070"/>
                  <a:pt x="908" y="1071"/>
                </a:cubicBezTo>
                <a:cubicBezTo>
                  <a:pt x="908" y="1074"/>
                  <a:pt x="907" y="1075"/>
                  <a:pt x="905" y="1075"/>
                </a:cubicBezTo>
                <a:cubicBezTo>
                  <a:pt x="903" y="1074"/>
                  <a:pt x="900" y="1072"/>
                  <a:pt x="898" y="1073"/>
                </a:cubicBezTo>
                <a:cubicBezTo>
                  <a:pt x="897" y="1075"/>
                  <a:pt x="896" y="1077"/>
                  <a:pt x="895" y="1079"/>
                </a:cubicBezTo>
                <a:cubicBezTo>
                  <a:pt x="896" y="1079"/>
                  <a:pt x="897" y="1079"/>
                  <a:pt x="898" y="1080"/>
                </a:cubicBezTo>
                <a:cubicBezTo>
                  <a:pt x="894" y="1083"/>
                  <a:pt x="888" y="1085"/>
                  <a:pt x="886" y="1090"/>
                </a:cubicBezTo>
                <a:cubicBezTo>
                  <a:pt x="896" y="1098"/>
                  <a:pt x="911" y="1088"/>
                  <a:pt x="919" y="1081"/>
                </a:cubicBezTo>
                <a:cubicBezTo>
                  <a:pt x="915" y="1080"/>
                  <a:pt x="912" y="1084"/>
                  <a:pt x="911" y="1081"/>
                </a:cubicBezTo>
                <a:cubicBezTo>
                  <a:pt x="916" y="1069"/>
                  <a:pt x="924" y="1058"/>
                  <a:pt x="938" y="1055"/>
                </a:cubicBezTo>
                <a:cubicBezTo>
                  <a:pt x="938" y="1060"/>
                  <a:pt x="943" y="1058"/>
                  <a:pt x="942" y="1062"/>
                </a:cubicBezTo>
                <a:cubicBezTo>
                  <a:pt x="944" y="1062"/>
                  <a:pt x="945" y="1060"/>
                  <a:pt x="946" y="1059"/>
                </a:cubicBezTo>
                <a:cubicBezTo>
                  <a:pt x="947" y="1062"/>
                  <a:pt x="949" y="1062"/>
                  <a:pt x="952" y="1062"/>
                </a:cubicBezTo>
                <a:cubicBezTo>
                  <a:pt x="953" y="1049"/>
                  <a:pt x="969" y="1052"/>
                  <a:pt x="975" y="1043"/>
                </a:cubicBezTo>
                <a:cubicBezTo>
                  <a:pt x="975" y="1042"/>
                  <a:pt x="974" y="1041"/>
                  <a:pt x="974" y="1040"/>
                </a:cubicBezTo>
                <a:cubicBezTo>
                  <a:pt x="978" y="1037"/>
                  <a:pt x="983" y="1036"/>
                  <a:pt x="986" y="1034"/>
                </a:cubicBezTo>
                <a:cubicBezTo>
                  <a:pt x="983" y="1034"/>
                  <a:pt x="986" y="1031"/>
                  <a:pt x="985" y="1031"/>
                </a:cubicBezTo>
                <a:cubicBezTo>
                  <a:pt x="981" y="1035"/>
                  <a:pt x="976" y="1038"/>
                  <a:pt x="972" y="1041"/>
                </a:cubicBezTo>
                <a:cubicBezTo>
                  <a:pt x="970" y="1041"/>
                  <a:pt x="970" y="1039"/>
                  <a:pt x="970" y="1037"/>
                </a:cubicBezTo>
                <a:cubicBezTo>
                  <a:pt x="980" y="1033"/>
                  <a:pt x="986" y="1021"/>
                  <a:pt x="994" y="1016"/>
                </a:cubicBezTo>
                <a:cubicBezTo>
                  <a:pt x="994" y="1021"/>
                  <a:pt x="993" y="1021"/>
                  <a:pt x="993" y="1024"/>
                </a:cubicBezTo>
                <a:cubicBezTo>
                  <a:pt x="996" y="1026"/>
                  <a:pt x="999" y="1026"/>
                  <a:pt x="1003" y="1024"/>
                </a:cubicBezTo>
                <a:cubicBezTo>
                  <a:pt x="1003" y="1025"/>
                  <a:pt x="1002" y="1027"/>
                  <a:pt x="1003" y="1027"/>
                </a:cubicBezTo>
                <a:cubicBezTo>
                  <a:pt x="1007" y="1024"/>
                  <a:pt x="1010" y="1020"/>
                  <a:pt x="1016" y="1020"/>
                </a:cubicBezTo>
                <a:cubicBezTo>
                  <a:pt x="1016" y="1017"/>
                  <a:pt x="1015" y="1017"/>
                  <a:pt x="1015" y="1014"/>
                </a:cubicBezTo>
                <a:cubicBezTo>
                  <a:pt x="1016" y="1013"/>
                  <a:pt x="1022" y="1015"/>
                  <a:pt x="1020" y="1013"/>
                </a:cubicBezTo>
                <a:cubicBezTo>
                  <a:pt x="1019" y="1013"/>
                  <a:pt x="1019" y="1013"/>
                  <a:pt x="1018" y="1014"/>
                </a:cubicBezTo>
                <a:cubicBezTo>
                  <a:pt x="1018" y="1012"/>
                  <a:pt x="1018" y="1010"/>
                  <a:pt x="1017" y="1009"/>
                </a:cubicBezTo>
                <a:cubicBezTo>
                  <a:pt x="1023" y="1007"/>
                  <a:pt x="1026" y="998"/>
                  <a:pt x="1033" y="1000"/>
                </a:cubicBezTo>
                <a:cubicBezTo>
                  <a:pt x="1038" y="990"/>
                  <a:pt x="1044" y="979"/>
                  <a:pt x="1052" y="972"/>
                </a:cubicBezTo>
                <a:cubicBezTo>
                  <a:pt x="1051" y="979"/>
                  <a:pt x="1048" y="982"/>
                  <a:pt x="1047" y="989"/>
                </a:cubicBezTo>
                <a:cubicBezTo>
                  <a:pt x="1051" y="988"/>
                  <a:pt x="1052" y="985"/>
                  <a:pt x="1052" y="989"/>
                </a:cubicBezTo>
                <a:cubicBezTo>
                  <a:pt x="1053" y="988"/>
                  <a:pt x="1053" y="986"/>
                  <a:pt x="1052" y="985"/>
                </a:cubicBezTo>
                <a:cubicBezTo>
                  <a:pt x="1055" y="984"/>
                  <a:pt x="1055" y="983"/>
                  <a:pt x="1056" y="983"/>
                </a:cubicBezTo>
                <a:cubicBezTo>
                  <a:pt x="1055" y="980"/>
                  <a:pt x="1059" y="975"/>
                  <a:pt x="1060" y="972"/>
                </a:cubicBezTo>
                <a:cubicBezTo>
                  <a:pt x="1061" y="972"/>
                  <a:pt x="1063" y="973"/>
                  <a:pt x="1063" y="975"/>
                </a:cubicBezTo>
                <a:cubicBezTo>
                  <a:pt x="1061" y="975"/>
                  <a:pt x="1062" y="973"/>
                  <a:pt x="1060" y="972"/>
                </a:cubicBezTo>
                <a:cubicBezTo>
                  <a:pt x="1061" y="977"/>
                  <a:pt x="1059" y="979"/>
                  <a:pt x="1059" y="982"/>
                </a:cubicBezTo>
                <a:cubicBezTo>
                  <a:pt x="1059" y="981"/>
                  <a:pt x="1060" y="980"/>
                  <a:pt x="1061" y="979"/>
                </a:cubicBezTo>
                <a:cubicBezTo>
                  <a:pt x="1061" y="981"/>
                  <a:pt x="1063" y="980"/>
                  <a:pt x="1063" y="981"/>
                </a:cubicBezTo>
                <a:cubicBezTo>
                  <a:pt x="1063" y="986"/>
                  <a:pt x="1059" y="985"/>
                  <a:pt x="1059" y="990"/>
                </a:cubicBezTo>
                <a:cubicBezTo>
                  <a:pt x="1063" y="989"/>
                  <a:pt x="1063" y="994"/>
                  <a:pt x="1064" y="990"/>
                </a:cubicBezTo>
                <a:cubicBezTo>
                  <a:pt x="1062" y="990"/>
                  <a:pt x="1066" y="984"/>
                  <a:pt x="1068" y="982"/>
                </a:cubicBezTo>
                <a:cubicBezTo>
                  <a:pt x="1065" y="975"/>
                  <a:pt x="1077" y="965"/>
                  <a:pt x="1070" y="958"/>
                </a:cubicBezTo>
                <a:cubicBezTo>
                  <a:pt x="1073" y="958"/>
                  <a:pt x="1074" y="956"/>
                  <a:pt x="1076" y="955"/>
                </a:cubicBezTo>
                <a:cubicBezTo>
                  <a:pt x="1078" y="958"/>
                  <a:pt x="1073" y="959"/>
                  <a:pt x="1076" y="961"/>
                </a:cubicBezTo>
                <a:cubicBezTo>
                  <a:pt x="1078" y="958"/>
                  <a:pt x="1084" y="947"/>
                  <a:pt x="1078" y="949"/>
                </a:cubicBezTo>
                <a:cubicBezTo>
                  <a:pt x="1083" y="940"/>
                  <a:pt x="1093" y="930"/>
                  <a:pt x="1096" y="919"/>
                </a:cubicBezTo>
                <a:cubicBezTo>
                  <a:pt x="1096" y="917"/>
                  <a:pt x="1093" y="918"/>
                  <a:pt x="1094" y="915"/>
                </a:cubicBezTo>
                <a:cubicBezTo>
                  <a:pt x="1096" y="914"/>
                  <a:pt x="1096" y="915"/>
                  <a:pt x="1098" y="916"/>
                </a:cubicBezTo>
                <a:cubicBezTo>
                  <a:pt x="1103" y="908"/>
                  <a:pt x="1105" y="898"/>
                  <a:pt x="1112" y="890"/>
                </a:cubicBezTo>
                <a:cubicBezTo>
                  <a:pt x="1115" y="886"/>
                  <a:pt x="1120" y="884"/>
                  <a:pt x="1123" y="880"/>
                </a:cubicBezTo>
                <a:cubicBezTo>
                  <a:pt x="1126" y="875"/>
                  <a:pt x="1127" y="869"/>
                  <a:pt x="1130" y="863"/>
                </a:cubicBezTo>
                <a:cubicBezTo>
                  <a:pt x="1130" y="860"/>
                  <a:pt x="1129" y="861"/>
                  <a:pt x="1129" y="857"/>
                </a:cubicBezTo>
                <a:cubicBezTo>
                  <a:pt x="1133" y="851"/>
                  <a:pt x="1132" y="840"/>
                  <a:pt x="1138" y="837"/>
                </a:cubicBezTo>
                <a:cubicBezTo>
                  <a:pt x="1141" y="838"/>
                  <a:pt x="1142" y="839"/>
                  <a:pt x="1145" y="840"/>
                </a:cubicBezTo>
                <a:cubicBezTo>
                  <a:pt x="1149" y="837"/>
                  <a:pt x="1150" y="832"/>
                  <a:pt x="1151" y="825"/>
                </a:cubicBezTo>
                <a:cubicBezTo>
                  <a:pt x="1160" y="821"/>
                  <a:pt x="1164" y="803"/>
                  <a:pt x="1162" y="793"/>
                </a:cubicBezTo>
                <a:cubicBezTo>
                  <a:pt x="1172" y="758"/>
                  <a:pt x="1190" y="721"/>
                  <a:pt x="1198" y="684"/>
                </a:cubicBezTo>
                <a:cubicBezTo>
                  <a:pt x="1198" y="684"/>
                  <a:pt x="1198" y="684"/>
                  <a:pt x="1198" y="684"/>
                </a:cubicBezTo>
                <a:cubicBezTo>
                  <a:pt x="1195" y="673"/>
                  <a:pt x="1199" y="661"/>
                  <a:pt x="1199" y="650"/>
                </a:cubicBezTo>
                <a:cubicBezTo>
                  <a:pt x="1205" y="641"/>
                  <a:pt x="1206" y="626"/>
                  <a:pt x="1207" y="611"/>
                </a:cubicBezTo>
                <a:cubicBezTo>
                  <a:pt x="1208" y="590"/>
                  <a:pt x="1216" y="561"/>
                  <a:pt x="1210" y="547"/>
                </a:cubicBezTo>
                <a:close/>
                <a:moveTo>
                  <a:pt x="333" y="143"/>
                </a:moveTo>
                <a:cubicBezTo>
                  <a:pt x="333" y="140"/>
                  <a:pt x="333" y="139"/>
                  <a:pt x="334" y="138"/>
                </a:cubicBezTo>
                <a:cubicBezTo>
                  <a:pt x="335" y="138"/>
                  <a:pt x="335" y="139"/>
                  <a:pt x="336" y="139"/>
                </a:cubicBezTo>
                <a:cubicBezTo>
                  <a:pt x="336" y="141"/>
                  <a:pt x="336" y="143"/>
                  <a:pt x="333" y="143"/>
                </a:cubicBezTo>
                <a:close/>
                <a:moveTo>
                  <a:pt x="338" y="89"/>
                </a:moveTo>
                <a:cubicBezTo>
                  <a:pt x="336" y="97"/>
                  <a:pt x="326" y="96"/>
                  <a:pt x="324" y="104"/>
                </a:cubicBezTo>
                <a:cubicBezTo>
                  <a:pt x="320" y="105"/>
                  <a:pt x="321" y="100"/>
                  <a:pt x="319" y="99"/>
                </a:cubicBezTo>
                <a:cubicBezTo>
                  <a:pt x="324" y="94"/>
                  <a:pt x="330" y="91"/>
                  <a:pt x="338" y="89"/>
                </a:cubicBezTo>
                <a:close/>
                <a:moveTo>
                  <a:pt x="317" y="100"/>
                </a:moveTo>
                <a:cubicBezTo>
                  <a:pt x="315" y="104"/>
                  <a:pt x="312" y="107"/>
                  <a:pt x="307" y="107"/>
                </a:cubicBezTo>
                <a:cubicBezTo>
                  <a:pt x="307" y="102"/>
                  <a:pt x="313" y="102"/>
                  <a:pt x="317" y="100"/>
                </a:cubicBezTo>
                <a:close/>
                <a:moveTo>
                  <a:pt x="288" y="149"/>
                </a:moveTo>
                <a:cubicBezTo>
                  <a:pt x="287" y="151"/>
                  <a:pt x="286" y="153"/>
                  <a:pt x="284" y="155"/>
                </a:cubicBezTo>
                <a:cubicBezTo>
                  <a:pt x="282" y="152"/>
                  <a:pt x="286" y="149"/>
                  <a:pt x="288" y="149"/>
                </a:cubicBezTo>
                <a:close/>
                <a:moveTo>
                  <a:pt x="283" y="85"/>
                </a:moveTo>
                <a:cubicBezTo>
                  <a:pt x="285" y="85"/>
                  <a:pt x="286" y="85"/>
                  <a:pt x="287" y="86"/>
                </a:cubicBezTo>
                <a:cubicBezTo>
                  <a:pt x="287" y="88"/>
                  <a:pt x="285" y="89"/>
                  <a:pt x="283" y="89"/>
                </a:cubicBezTo>
                <a:cubicBezTo>
                  <a:pt x="281" y="87"/>
                  <a:pt x="283" y="87"/>
                  <a:pt x="283" y="85"/>
                </a:cubicBezTo>
                <a:close/>
                <a:moveTo>
                  <a:pt x="266" y="149"/>
                </a:moveTo>
                <a:cubicBezTo>
                  <a:pt x="261" y="156"/>
                  <a:pt x="256" y="162"/>
                  <a:pt x="248" y="167"/>
                </a:cubicBezTo>
                <a:cubicBezTo>
                  <a:pt x="252" y="159"/>
                  <a:pt x="258" y="148"/>
                  <a:pt x="266" y="149"/>
                </a:cubicBezTo>
                <a:close/>
                <a:moveTo>
                  <a:pt x="239" y="138"/>
                </a:moveTo>
                <a:cubicBezTo>
                  <a:pt x="238" y="139"/>
                  <a:pt x="238" y="141"/>
                  <a:pt x="235" y="142"/>
                </a:cubicBezTo>
                <a:cubicBezTo>
                  <a:pt x="236" y="139"/>
                  <a:pt x="237" y="136"/>
                  <a:pt x="239" y="138"/>
                </a:cubicBezTo>
                <a:close/>
                <a:moveTo>
                  <a:pt x="235" y="142"/>
                </a:moveTo>
                <a:cubicBezTo>
                  <a:pt x="235" y="145"/>
                  <a:pt x="233" y="145"/>
                  <a:pt x="230" y="146"/>
                </a:cubicBezTo>
                <a:cubicBezTo>
                  <a:pt x="231" y="143"/>
                  <a:pt x="232" y="142"/>
                  <a:pt x="235" y="142"/>
                </a:cubicBezTo>
                <a:close/>
                <a:moveTo>
                  <a:pt x="94" y="318"/>
                </a:moveTo>
                <a:cubicBezTo>
                  <a:pt x="92" y="310"/>
                  <a:pt x="97" y="308"/>
                  <a:pt x="94" y="318"/>
                </a:cubicBezTo>
                <a:close/>
                <a:moveTo>
                  <a:pt x="60" y="460"/>
                </a:moveTo>
                <a:cubicBezTo>
                  <a:pt x="57" y="459"/>
                  <a:pt x="58" y="456"/>
                  <a:pt x="59" y="454"/>
                </a:cubicBezTo>
                <a:cubicBezTo>
                  <a:pt x="61" y="454"/>
                  <a:pt x="60" y="458"/>
                  <a:pt x="60" y="460"/>
                </a:cubicBezTo>
                <a:close/>
                <a:moveTo>
                  <a:pt x="83" y="370"/>
                </a:moveTo>
                <a:cubicBezTo>
                  <a:pt x="74" y="366"/>
                  <a:pt x="87" y="358"/>
                  <a:pt x="87" y="352"/>
                </a:cubicBezTo>
                <a:cubicBezTo>
                  <a:pt x="88" y="357"/>
                  <a:pt x="85" y="366"/>
                  <a:pt x="83" y="370"/>
                </a:cubicBezTo>
                <a:close/>
                <a:moveTo>
                  <a:pt x="131" y="236"/>
                </a:moveTo>
                <a:cubicBezTo>
                  <a:pt x="131" y="239"/>
                  <a:pt x="128" y="240"/>
                  <a:pt x="126" y="242"/>
                </a:cubicBezTo>
                <a:cubicBezTo>
                  <a:pt x="124" y="239"/>
                  <a:pt x="128" y="236"/>
                  <a:pt x="131" y="236"/>
                </a:cubicBezTo>
                <a:close/>
                <a:moveTo>
                  <a:pt x="138" y="242"/>
                </a:moveTo>
                <a:cubicBezTo>
                  <a:pt x="140" y="246"/>
                  <a:pt x="134" y="248"/>
                  <a:pt x="134" y="253"/>
                </a:cubicBezTo>
                <a:cubicBezTo>
                  <a:pt x="132" y="252"/>
                  <a:pt x="132" y="254"/>
                  <a:pt x="130" y="254"/>
                </a:cubicBezTo>
                <a:cubicBezTo>
                  <a:pt x="132" y="260"/>
                  <a:pt x="127" y="265"/>
                  <a:pt x="123" y="269"/>
                </a:cubicBezTo>
                <a:cubicBezTo>
                  <a:pt x="124" y="260"/>
                  <a:pt x="126" y="262"/>
                  <a:pt x="126" y="256"/>
                </a:cubicBezTo>
                <a:cubicBezTo>
                  <a:pt x="124" y="255"/>
                  <a:pt x="125" y="258"/>
                  <a:pt x="123" y="258"/>
                </a:cubicBezTo>
                <a:cubicBezTo>
                  <a:pt x="120" y="259"/>
                  <a:pt x="121" y="256"/>
                  <a:pt x="118" y="256"/>
                </a:cubicBezTo>
                <a:cubicBezTo>
                  <a:pt x="121" y="245"/>
                  <a:pt x="130" y="247"/>
                  <a:pt x="138" y="242"/>
                </a:cubicBezTo>
                <a:close/>
                <a:moveTo>
                  <a:pt x="119" y="283"/>
                </a:moveTo>
                <a:cubicBezTo>
                  <a:pt x="118" y="278"/>
                  <a:pt x="125" y="274"/>
                  <a:pt x="127" y="270"/>
                </a:cubicBezTo>
                <a:cubicBezTo>
                  <a:pt x="128" y="274"/>
                  <a:pt x="123" y="281"/>
                  <a:pt x="119" y="283"/>
                </a:cubicBezTo>
                <a:close/>
                <a:moveTo>
                  <a:pt x="114" y="287"/>
                </a:moveTo>
                <a:cubicBezTo>
                  <a:pt x="116" y="288"/>
                  <a:pt x="115" y="293"/>
                  <a:pt x="113" y="291"/>
                </a:cubicBezTo>
                <a:cubicBezTo>
                  <a:pt x="112" y="289"/>
                  <a:pt x="114" y="289"/>
                  <a:pt x="114" y="287"/>
                </a:cubicBezTo>
                <a:close/>
                <a:moveTo>
                  <a:pt x="101" y="389"/>
                </a:moveTo>
                <a:cubicBezTo>
                  <a:pt x="103" y="390"/>
                  <a:pt x="102" y="395"/>
                  <a:pt x="100" y="395"/>
                </a:cubicBezTo>
                <a:cubicBezTo>
                  <a:pt x="99" y="392"/>
                  <a:pt x="100" y="391"/>
                  <a:pt x="101" y="389"/>
                </a:cubicBezTo>
                <a:close/>
                <a:moveTo>
                  <a:pt x="93" y="334"/>
                </a:moveTo>
                <a:cubicBezTo>
                  <a:pt x="94" y="334"/>
                  <a:pt x="94" y="335"/>
                  <a:pt x="95" y="335"/>
                </a:cubicBezTo>
                <a:cubicBezTo>
                  <a:pt x="96" y="338"/>
                  <a:pt x="94" y="337"/>
                  <a:pt x="94" y="339"/>
                </a:cubicBezTo>
                <a:cubicBezTo>
                  <a:pt x="92" y="339"/>
                  <a:pt x="92" y="336"/>
                  <a:pt x="93" y="334"/>
                </a:cubicBezTo>
                <a:close/>
                <a:moveTo>
                  <a:pt x="100" y="417"/>
                </a:moveTo>
                <a:cubicBezTo>
                  <a:pt x="95" y="413"/>
                  <a:pt x="101" y="405"/>
                  <a:pt x="104" y="412"/>
                </a:cubicBezTo>
                <a:cubicBezTo>
                  <a:pt x="104" y="415"/>
                  <a:pt x="101" y="415"/>
                  <a:pt x="100" y="417"/>
                </a:cubicBezTo>
                <a:close/>
                <a:moveTo>
                  <a:pt x="96" y="414"/>
                </a:moveTo>
                <a:cubicBezTo>
                  <a:pt x="93" y="413"/>
                  <a:pt x="96" y="410"/>
                  <a:pt x="95" y="406"/>
                </a:cubicBezTo>
                <a:cubicBezTo>
                  <a:pt x="95" y="403"/>
                  <a:pt x="91" y="408"/>
                  <a:pt x="91" y="403"/>
                </a:cubicBezTo>
                <a:cubicBezTo>
                  <a:pt x="96" y="403"/>
                  <a:pt x="104" y="400"/>
                  <a:pt x="109" y="398"/>
                </a:cubicBezTo>
                <a:cubicBezTo>
                  <a:pt x="109" y="403"/>
                  <a:pt x="106" y="404"/>
                  <a:pt x="105" y="407"/>
                </a:cubicBezTo>
                <a:cubicBezTo>
                  <a:pt x="99" y="405"/>
                  <a:pt x="98" y="410"/>
                  <a:pt x="96" y="414"/>
                </a:cubicBezTo>
                <a:close/>
                <a:moveTo>
                  <a:pt x="112" y="482"/>
                </a:moveTo>
                <a:cubicBezTo>
                  <a:pt x="111" y="478"/>
                  <a:pt x="110" y="473"/>
                  <a:pt x="105" y="473"/>
                </a:cubicBezTo>
                <a:cubicBezTo>
                  <a:pt x="105" y="470"/>
                  <a:pt x="105" y="466"/>
                  <a:pt x="108" y="467"/>
                </a:cubicBezTo>
                <a:cubicBezTo>
                  <a:pt x="108" y="464"/>
                  <a:pt x="108" y="462"/>
                  <a:pt x="108" y="457"/>
                </a:cubicBezTo>
                <a:cubicBezTo>
                  <a:pt x="111" y="458"/>
                  <a:pt x="112" y="456"/>
                  <a:pt x="113" y="454"/>
                </a:cubicBezTo>
                <a:cubicBezTo>
                  <a:pt x="116" y="454"/>
                  <a:pt x="115" y="459"/>
                  <a:pt x="114" y="462"/>
                </a:cubicBezTo>
                <a:cubicBezTo>
                  <a:pt x="122" y="464"/>
                  <a:pt x="117" y="476"/>
                  <a:pt x="116" y="483"/>
                </a:cubicBezTo>
                <a:cubicBezTo>
                  <a:pt x="114" y="481"/>
                  <a:pt x="114" y="481"/>
                  <a:pt x="112" y="482"/>
                </a:cubicBezTo>
                <a:close/>
                <a:moveTo>
                  <a:pt x="117" y="492"/>
                </a:moveTo>
                <a:cubicBezTo>
                  <a:pt x="116" y="491"/>
                  <a:pt x="117" y="486"/>
                  <a:pt x="120" y="487"/>
                </a:cubicBezTo>
                <a:cubicBezTo>
                  <a:pt x="120" y="490"/>
                  <a:pt x="118" y="490"/>
                  <a:pt x="117" y="492"/>
                </a:cubicBezTo>
                <a:close/>
                <a:moveTo>
                  <a:pt x="121" y="484"/>
                </a:moveTo>
                <a:cubicBezTo>
                  <a:pt x="120" y="477"/>
                  <a:pt x="127" y="472"/>
                  <a:pt x="128" y="465"/>
                </a:cubicBezTo>
                <a:cubicBezTo>
                  <a:pt x="132" y="473"/>
                  <a:pt x="124" y="478"/>
                  <a:pt x="121" y="484"/>
                </a:cubicBezTo>
                <a:close/>
                <a:moveTo>
                  <a:pt x="116" y="427"/>
                </a:moveTo>
                <a:cubicBezTo>
                  <a:pt x="108" y="432"/>
                  <a:pt x="111" y="446"/>
                  <a:pt x="104" y="450"/>
                </a:cubicBezTo>
                <a:cubicBezTo>
                  <a:pt x="104" y="434"/>
                  <a:pt x="110" y="421"/>
                  <a:pt x="105" y="409"/>
                </a:cubicBezTo>
                <a:cubicBezTo>
                  <a:pt x="108" y="408"/>
                  <a:pt x="108" y="410"/>
                  <a:pt x="111" y="410"/>
                </a:cubicBezTo>
                <a:cubicBezTo>
                  <a:pt x="111" y="404"/>
                  <a:pt x="112" y="394"/>
                  <a:pt x="118" y="391"/>
                </a:cubicBezTo>
                <a:cubicBezTo>
                  <a:pt x="119" y="390"/>
                  <a:pt x="117" y="401"/>
                  <a:pt x="114" y="403"/>
                </a:cubicBezTo>
                <a:cubicBezTo>
                  <a:pt x="117" y="406"/>
                  <a:pt x="118" y="403"/>
                  <a:pt x="122" y="403"/>
                </a:cubicBezTo>
                <a:cubicBezTo>
                  <a:pt x="124" y="398"/>
                  <a:pt x="125" y="394"/>
                  <a:pt x="126" y="389"/>
                </a:cubicBezTo>
                <a:cubicBezTo>
                  <a:pt x="128" y="389"/>
                  <a:pt x="128" y="388"/>
                  <a:pt x="130" y="388"/>
                </a:cubicBezTo>
                <a:cubicBezTo>
                  <a:pt x="131" y="389"/>
                  <a:pt x="132" y="391"/>
                  <a:pt x="130" y="392"/>
                </a:cubicBezTo>
                <a:cubicBezTo>
                  <a:pt x="133" y="391"/>
                  <a:pt x="134" y="389"/>
                  <a:pt x="134" y="384"/>
                </a:cubicBezTo>
                <a:cubicBezTo>
                  <a:pt x="137" y="384"/>
                  <a:pt x="135" y="388"/>
                  <a:pt x="137" y="390"/>
                </a:cubicBezTo>
                <a:cubicBezTo>
                  <a:pt x="139" y="389"/>
                  <a:pt x="141" y="385"/>
                  <a:pt x="143" y="387"/>
                </a:cubicBezTo>
                <a:cubicBezTo>
                  <a:pt x="136" y="403"/>
                  <a:pt x="127" y="417"/>
                  <a:pt x="116" y="427"/>
                </a:cubicBezTo>
                <a:close/>
                <a:moveTo>
                  <a:pt x="136" y="234"/>
                </a:moveTo>
                <a:cubicBezTo>
                  <a:pt x="137" y="230"/>
                  <a:pt x="140" y="230"/>
                  <a:pt x="143" y="230"/>
                </a:cubicBezTo>
                <a:cubicBezTo>
                  <a:pt x="143" y="233"/>
                  <a:pt x="139" y="236"/>
                  <a:pt x="136" y="234"/>
                </a:cubicBezTo>
                <a:close/>
                <a:moveTo>
                  <a:pt x="134" y="568"/>
                </a:moveTo>
                <a:cubicBezTo>
                  <a:pt x="132" y="568"/>
                  <a:pt x="134" y="563"/>
                  <a:pt x="134" y="561"/>
                </a:cubicBezTo>
                <a:cubicBezTo>
                  <a:pt x="138" y="561"/>
                  <a:pt x="135" y="567"/>
                  <a:pt x="134" y="568"/>
                </a:cubicBezTo>
                <a:close/>
                <a:moveTo>
                  <a:pt x="151" y="219"/>
                </a:moveTo>
                <a:cubicBezTo>
                  <a:pt x="149" y="218"/>
                  <a:pt x="151" y="217"/>
                  <a:pt x="151" y="216"/>
                </a:cubicBezTo>
                <a:cubicBezTo>
                  <a:pt x="149" y="215"/>
                  <a:pt x="149" y="213"/>
                  <a:pt x="148" y="213"/>
                </a:cubicBezTo>
                <a:cubicBezTo>
                  <a:pt x="152" y="207"/>
                  <a:pt x="155" y="214"/>
                  <a:pt x="151" y="219"/>
                </a:cubicBezTo>
                <a:close/>
                <a:moveTo>
                  <a:pt x="144" y="225"/>
                </a:moveTo>
                <a:cubicBezTo>
                  <a:pt x="144" y="222"/>
                  <a:pt x="145" y="219"/>
                  <a:pt x="148" y="220"/>
                </a:cubicBezTo>
                <a:cubicBezTo>
                  <a:pt x="147" y="221"/>
                  <a:pt x="147" y="225"/>
                  <a:pt x="144" y="225"/>
                </a:cubicBezTo>
                <a:close/>
                <a:moveTo>
                  <a:pt x="149" y="482"/>
                </a:moveTo>
                <a:cubicBezTo>
                  <a:pt x="146" y="477"/>
                  <a:pt x="152" y="477"/>
                  <a:pt x="152" y="472"/>
                </a:cubicBezTo>
                <a:cubicBezTo>
                  <a:pt x="153" y="475"/>
                  <a:pt x="155" y="483"/>
                  <a:pt x="149" y="482"/>
                </a:cubicBezTo>
                <a:close/>
                <a:moveTo>
                  <a:pt x="152" y="236"/>
                </a:moveTo>
                <a:cubicBezTo>
                  <a:pt x="149" y="236"/>
                  <a:pt x="151" y="231"/>
                  <a:pt x="154" y="231"/>
                </a:cubicBezTo>
                <a:cubicBezTo>
                  <a:pt x="154" y="234"/>
                  <a:pt x="152" y="234"/>
                  <a:pt x="152" y="236"/>
                </a:cubicBezTo>
                <a:close/>
                <a:moveTo>
                  <a:pt x="192" y="197"/>
                </a:moveTo>
                <a:cubicBezTo>
                  <a:pt x="192" y="194"/>
                  <a:pt x="194" y="195"/>
                  <a:pt x="194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5" y="193"/>
                  <a:pt x="196" y="193"/>
                  <a:pt x="196" y="193"/>
                </a:cubicBezTo>
                <a:cubicBezTo>
                  <a:pt x="195" y="195"/>
                  <a:pt x="195" y="198"/>
                  <a:pt x="192" y="197"/>
                </a:cubicBezTo>
                <a:close/>
                <a:moveTo>
                  <a:pt x="192" y="191"/>
                </a:moveTo>
                <a:cubicBezTo>
                  <a:pt x="192" y="189"/>
                  <a:pt x="193" y="189"/>
                  <a:pt x="193" y="187"/>
                </a:cubicBezTo>
                <a:cubicBezTo>
                  <a:pt x="197" y="187"/>
                  <a:pt x="196" y="189"/>
                  <a:pt x="196" y="192"/>
                </a:cubicBezTo>
                <a:cubicBezTo>
                  <a:pt x="195" y="191"/>
                  <a:pt x="194" y="191"/>
                  <a:pt x="192" y="191"/>
                </a:cubicBezTo>
                <a:close/>
                <a:moveTo>
                  <a:pt x="217" y="156"/>
                </a:moveTo>
                <a:cubicBezTo>
                  <a:pt x="219" y="153"/>
                  <a:pt x="221" y="151"/>
                  <a:pt x="223" y="150"/>
                </a:cubicBezTo>
                <a:cubicBezTo>
                  <a:pt x="224" y="153"/>
                  <a:pt x="221" y="157"/>
                  <a:pt x="223" y="160"/>
                </a:cubicBezTo>
                <a:cubicBezTo>
                  <a:pt x="216" y="160"/>
                  <a:pt x="218" y="174"/>
                  <a:pt x="210" y="171"/>
                </a:cubicBezTo>
                <a:cubicBezTo>
                  <a:pt x="212" y="166"/>
                  <a:pt x="216" y="163"/>
                  <a:pt x="219" y="160"/>
                </a:cubicBezTo>
                <a:cubicBezTo>
                  <a:pt x="220" y="157"/>
                  <a:pt x="217" y="158"/>
                  <a:pt x="217" y="156"/>
                </a:cubicBezTo>
                <a:close/>
                <a:moveTo>
                  <a:pt x="214" y="136"/>
                </a:moveTo>
                <a:cubicBezTo>
                  <a:pt x="213" y="139"/>
                  <a:pt x="210" y="142"/>
                  <a:pt x="209" y="141"/>
                </a:cubicBezTo>
                <a:cubicBezTo>
                  <a:pt x="210" y="138"/>
                  <a:pt x="210" y="136"/>
                  <a:pt x="214" y="136"/>
                </a:cubicBezTo>
                <a:close/>
                <a:moveTo>
                  <a:pt x="206" y="179"/>
                </a:moveTo>
                <a:cubicBezTo>
                  <a:pt x="205" y="177"/>
                  <a:pt x="207" y="177"/>
                  <a:pt x="207" y="175"/>
                </a:cubicBezTo>
                <a:cubicBezTo>
                  <a:pt x="210" y="174"/>
                  <a:pt x="209" y="181"/>
                  <a:pt x="206" y="179"/>
                </a:cubicBezTo>
                <a:close/>
                <a:moveTo>
                  <a:pt x="207" y="132"/>
                </a:moveTo>
                <a:cubicBezTo>
                  <a:pt x="209" y="133"/>
                  <a:pt x="205" y="135"/>
                  <a:pt x="205" y="137"/>
                </a:cubicBezTo>
                <a:cubicBezTo>
                  <a:pt x="202" y="136"/>
                  <a:pt x="206" y="133"/>
                  <a:pt x="207" y="132"/>
                </a:cubicBezTo>
                <a:close/>
                <a:moveTo>
                  <a:pt x="208" y="143"/>
                </a:moveTo>
                <a:cubicBezTo>
                  <a:pt x="207" y="145"/>
                  <a:pt x="206" y="147"/>
                  <a:pt x="204" y="148"/>
                </a:cubicBezTo>
                <a:cubicBezTo>
                  <a:pt x="204" y="144"/>
                  <a:pt x="205" y="143"/>
                  <a:pt x="208" y="143"/>
                </a:cubicBezTo>
                <a:close/>
                <a:moveTo>
                  <a:pt x="196" y="156"/>
                </a:moveTo>
                <a:cubicBezTo>
                  <a:pt x="195" y="162"/>
                  <a:pt x="190" y="165"/>
                  <a:pt x="185" y="167"/>
                </a:cubicBezTo>
                <a:cubicBezTo>
                  <a:pt x="184" y="166"/>
                  <a:pt x="184" y="165"/>
                  <a:pt x="183" y="164"/>
                </a:cubicBezTo>
                <a:cubicBezTo>
                  <a:pt x="185" y="163"/>
                  <a:pt x="186" y="162"/>
                  <a:pt x="189" y="162"/>
                </a:cubicBezTo>
                <a:cubicBezTo>
                  <a:pt x="187" y="158"/>
                  <a:pt x="191" y="157"/>
                  <a:pt x="196" y="156"/>
                </a:cubicBezTo>
                <a:close/>
                <a:moveTo>
                  <a:pt x="156" y="225"/>
                </a:moveTo>
                <a:cubicBezTo>
                  <a:pt x="156" y="222"/>
                  <a:pt x="157" y="221"/>
                  <a:pt x="160" y="221"/>
                </a:cubicBezTo>
                <a:cubicBezTo>
                  <a:pt x="160" y="225"/>
                  <a:pt x="158" y="225"/>
                  <a:pt x="156" y="225"/>
                </a:cubicBezTo>
                <a:close/>
                <a:moveTo>
                  <a:pt x="165" y="786"/>
                </a:moveTo>
                <a:cubicBezTo>
                  <a:pt x="162" y="785"/>
                  <a:pt x="160" y="782"/>
                  <a:pt x="162" y="780"/>
                </a:cubicBezTo>
                <a:cubicBezTo>
                  <a:pt x="164" y="780"/>
                  <a:pt x="165" y="782"/>
                  <a:pt x="165" y="786"/>
                </a:cubicBezTo>
                <a:close/>
                <a:moveTo>
                  <a:pt x="165" y="253"/>
                </a:moveTo>
                <a:cubicBezTo>
                  <a:pt x="164" y="251"/>
                  <a:pt x="166" y="251"/>
                  <a:pt x="165" y="249"/>
                </a:cubicBezTo>
                <a:cubicBezTo>
                  <a:pt x="169" y="251"/>
                  <a:pt x="170" y="247"/>
                  <a:pt x="173" y="250"/>
                </a:cubicBezTo>
                <a:cubicBezTo>
                  <a:pt x="173" y="247"/>
                  <a:pt x="169" y="246"/>
                  <a:pt x="171" y="243"/>
                </a:cubicBezTo>
                <a:cubicBezTo>
                  <a:pt x="175" y="245"/>
                  <a:pt x="175" y="246"/>
                  <a:pt x="179" y="247"/>
                </a:cubicBezTo>
                <a:cubicBezTo>
                  <a:pt x="177" y="251"/>
                  <a:pt x="174" y="249"/>
                  <a:pt x="172" y="252"/>
                </a:cubicBezTo>
                <a:cubicBezTo>
                  <a:pt x="172" y="254"/>
                  <a:pt x="174" y="253"/>
                  <a:pt x="174" y="256"/>
                </a:cubicBezTo>
                <a:cubicBezTo>
                  <a:pt x="171" y="257"/>
                  <a:pt x="168" y="253"/>
                  <a:pt x="165" y="253"/>
                </a:cubicBezTo>
                <a:close/>
                <a:moveTo>
                  <a:pt x="168" y="219"/>
                </a:moveTo>
                <a:cubicBezTo>
                  <a:pt x="168" y="222"/>
                  <a:pt x="166" y="222"/>
                  <a:pt x="165" y="222"/>
                </a:cubicBezTo>
                <a:cubicBezTo>
                  <a:pt x="165" y="220"/>
                  <a:pt x="166" y="219"/>
                  <a:pt x="168" y="219"/>
                </a:cubicBezTo>
                <a:close/>
                <a:moveTo>
                  <a:pt x="165" y="209"/>
                </a:moveTo>
                <a:cubicBezTo>
                  <a:pt x="166" y="207"/>
                  <a:pt x="167" y="206"/>
                  <a:pt x="169" y="206"/>
                </a:cubicBezTo>
                <a:cubicBezTo>
                  <a:pt x="169" y="208"/>
                  <a:pt x="168" y="210"/>
                  <a:pt x="165" y="209"/>
                </a:cubicBezTo>
                <a:close/>
                <a:moveTo>
                  <a:pt x="182" y="229"/>
                </a:moveTo>
                <a:cubicBezTo>
                  <a:pt x="183" y="233"/>
                  <a:pt x="182" y="235"/>
                  <a:pt x="180" y="237"/>
                </a:cubicBezTo>
                <a:cubicBezTo>
                  <a:pt x="176" y="236"/>
                  <a:pt x="178" y="229"/>
                  <a:pt x="182" y="229"/>
                </a:cubicBezTo>
                <a:close/>
                <a:moveTo>
                  <a:pt x="168" y="819"/>
                </a:moveTo>
                <a:cubicBezTo>
                  <a:pt x="170" y="822"/>
                  <a:pt x="171" y="827"/>
                  <a:pt x="172" y="831"/>
                </a:cubicBezTo>
                <a:cubicBezTo>
                  <a:pt x="166" y="830"/>
                  <a:pt x="167" y="824"/>
                  <a:pt x="168" y="819"/>
                </a:cubicBezTo>
                <a:close/>
                <a:moveTo>
                  <a:pt x="168" y="286"/>
                </a:moveTo>
                <a:cubicBezTo>
                  <a:pt x="168" y="284"/>
                  <a:pt x="166" y="285"/>
                  <a:pt x="166" y="283"/>
                </a:cubicBezTo>
                <a:cubicBezTo>
                  <a:pt x="172" y="278"/>
                  <a:pt x="174" y="271"/>
                  <a:pt x="179" y="266"/>
                </a:cubicBezTo>
                <a:cubicBezTo>
                  <a:pt x="178" y="263"/>
                  <a:pt x="177" y="263"/>
                  <a:pt x="179" y="261"/>
                </a:cubicBezTo>
                <a:cubicBezTo>
                  <a:pt x="182" y="263"/>
                  <a:pt x="179" y="264"/>
                  <a:pt x="183" y="265"/>
                </a:cubicBezTo>
                <a:cubicBezTo>
                  <a:pt x="175" y="268"/>
                  <a:pt x="180" y="287"/>
                  <a:pt x="168" y="286"/>
                </a:cubicBezTo>
                <a:close/>
                <a:moveTo>
                  <a:pt x="179" y="209"/>
                </a:moveTo>
                <a:cubicBezTo>
                  <a:pt x="180" y="207"/>
                  <a:pt x="179" y="203"/>
                  <a:pt x="178" y="206"/>
                </a:cubicBezTo>
                <a:cubicBezTo>
                  <a:pt x="175" y="204"/>
                  <a:pt x="178" y="200"/>
                  <a:pt x="181" y="201"/>
                </a:cubicBezTo>
                <a:cubicBezTo>
                  <a:pt x="181" y="199"/>
                  <a:pt x="179" y="199"/>
                  <a:pt x="181" y="197"/>
                </a:cubicBezTo>
                <a:cubicBezTo>
                  <a:pt x="175" y="195"/>
                  <a:pt x="172" y="197"/>
                  <a:pt x="167" y="196"/>
                </a:cubicBezTo>
                <a:cubicBezTo>
                  <a:pt x="167" y="192"/>
                  <a:pt x="169" y="192"/>
                  <a:pt x="169" y="188"/>
                </a:cubicBezTo>
                <a:cubicBezTo>
                  <a:pt x="167" y="187"/>
                  <a:pt x="164" y="192"/>
                  <a:pt x="165" y="188"/>
                </a:cubicBezTo>
                <a:cubicBezTo>
                  <a:pt x="162" y="188"/>
                  <a:pt x="163" y="191"/>
                  <a:pt x="160" y="191"/>
                </a:cubicBezTo>
                <a:cubicBezTo>
                  <a:pt x="162" y="184"/>
                  <a:pt x="163" y="179"/>
                  <a:pt x="169" y="178"/>
                </a:cubicBezTo>
                <a:cubicBezTo>
                  <a:pt x="170" y="175"/>
                  <a:pt x="172" y="170"/>
                  <a:pt x="177" y="170"/>
                </a:cubicBezTo>
                <a:cubicBezTo>
                  <a:pt x="177" y="172"/>
                  <a:pt x="178" y="172"/>
                  <a:pt x="178" y="175"/>
                </a:cubicBezTo>
                <a:cubicBezTo>
                  <a:pt x="180" y="175"/>
                  <a:pt x="180" y="173"/>
                  <a:pt x="179" y="176"/>
                </a:cubicBezTo>
                <a:cubicBezTo>
                  <a:pt x="183" y="175"/>
                  <a:pt x="184" y="171"/>
                  <a:pt x="187" y="169"/>
                </a:cubicBezTo>
                <a:cubicBezTo>
                  <a:pt x="186" y="174"/>
                  <a:pt x="180" y="180"/>
                  <a:pt x="178" y="186"/>
                </a:cubicBezTo>
                <a:cubicBezTo>
                  <a:pt x="178" y="188"/>
                  <a:pt x="183" y="190"/>
                  <a:pt x="180" y="192"/>
                </a:cubicBezTo>
                <a:cubicBezTo>
                  <a:pt x="182" y="192"/>
                  <a:pt x="182" y="194"/>
                  <a:pt x="185" y="194"/>
                </a:cubicBezTo>
                <a:cubicBezTo>
                  <a:pt x="185" y="196"/>
                  <a:pt x="184" y="197"/>
                  <a:pt x="182" y="198"/>
                </a:cubicBezTo>
                <a:cubicBezTo>
                  <a:pt x="183" y="199"/>
                  <a:pt x="185" y="199"/>
                  <a:pt x="184" y="201"/>
                </a:cubicBezTo>
                <a:cubicBezTo>
                  <a:pt x="185" y="201"/>
                  <a:pt x="186" y="200"/>
                  <a:pt x="187" y="200"/>
                </a:cubicBezTo>
                <a:cubicBezTo>
                  <a:pt x="187" y="208"/>
                  <a:pt x="184" y="207"/>
                  <a:pt x="179" y="209"/>
                </a:cubicBezTo>
                <a:close/>
                <a:moveTo>
                  <a:pt x="197" y="327"/>
                </a:moveTo>
                <a:cubicBezTo>
                  <a:pt x="192" y="327"/>
                  <a:pt x="193" y="322"/>
                  <a:pt x="190" y="320"/>
                </a:cubicBezTo>
                <a:cubicBezTo>
                  <a:pt x="193" y="312"/>
                  <a:pt x="198" y="306"/>
                  <a:pt x="204" y="300"/>
                </a:cubicBezTo>
                <a:cubicBezTo>
                  <a:pt x="205" y="309"/>
                  <a:pt x="198" y="309"/>
                  <a:pt x="198" y="317"/>
                </a:cubicBezTo>
                <a:cubicBezTo>
                  <a:pt x="198" y="319"/>
                  <a:pt x="199" y="316"/>
                  <a:pt x="200" y="318"/>
                </a:cubicBezTo>
                <a:cubicBezTo>
                  <a:pt x="205" y="317"/>
                  <a:pt x="205" y="310"/>
                  <a:pt x="209" y="309"/>
                </a:cubicBezTo>
                <a:cubicBezTo>
                  <a:pt x="205" y="315"/>
                  <a:pt x="202" y="322"/>
                  <a:pt x="197" y="327"/>
                </a:cubicBezTo>
                <a:close/>
                <a:moveTo>
                  <a:pt x="212" y="255"/>
                </a:moveTo>
                <a:cubicBezTo>
                  <a:pt x="211" y="252"/>
                  <a:pt x="214" y="252"/>
                  <a:pt x="216" y="252"/>
                </a:cubicBezTo>
                <a:cubicBezTo>
                  <a:pt x="216" y="255"/>
                  <a:pt x="214" y="255"/>
                  <a:pt x="212" y="255"/>
                </a:cubicBezTo>
                <a:close/>
                <a:moveTo>
                  <a:pt x="239" y="232"/>
                </a:moveTo>
                <a:cubicBezTo>
                  <a:pt x="237" y="231"/>
                  <a:pt x="237" y="230"/>
                  <a:pt x="237" y="228"/>
                </a:cubicBezTo>
                <a:cubicBezTo>
                  <a:pt x="238" y="228"/>
                  <a:pt x="239" y="226"/>
                  <a:pt x="240" y="227"/>
                </a:cubicBezTo>
                <a:cubicBezTo>
                  <a:pt x="241" y="230"/>
                  <a:pt x="241" y="230"/>
                  <a:pt x="239" y="232"/>
                </a:cubicBezTo>
                <a:close/>
                <a:moveTo>
                  <a:pt x="250" y="954"/>
                </a:moveTo>
                <a:cubicBezTo>
                  <a:pt x="252" y="954"/>
                  <a:pt x="252" y="956"/>
                  <a:pt x="253" y="957"/>
                </a:cubicBezTo>
                <a:cubicBezTo>
                  <a:pt x="252" y="960"/>
                  <a:pt x="248" y="955"/>
                  <a:pt x="250" y="954"/>
                </a:cubicBezTo>
                <a:close/>
                <a:moveTo>
                  <a:pt x="252" y="976"/>
                </a:moveTo>
                <a:cubicBezTo>
                  <a:pt x="254" y="978"/>
                  <a:pt x="257" y="978"/>
                  <a:pt x="257" y="983"/>
                </a:cubicBezTo>
                <a:cubicBezTo>
                  <a:pt x="254" y="981"/>
                  <a:pt x="252" y="980"/>
                  <a:pt x="252" y="976"/>
                </a:cubicBezTo>
                <a:close/>
                <a:moveTo>
                  <a:pt x="278" y="974"/>
                </a:moveTo>
                <a:cubicBezTo>
                  <a:pt x="273" y="968"/>
                  <a:pt x="257" y="974"/>
                  <a:pt x="258" y="960"/>
                </a:cubicBezTo>
                <a:cubicBezTo>
                  <a:pt x="262" y="958"/>
                  <a:pt x="266" y="963"/>
                  <a:pt x="266" y="957"/>
                </a:cubicBezTo>
                <a:cubicBezTo>
                  <a:pt x="269" y="956"/>
                  <a:pt x="270" y="957"/>
                  <a:pt x="272" y="958"/>
                </a:cubicBezTo>
                <a:cubicBezTo>
                  <a:pt x="273" y="966"/>
                  <a:pt x="281" y="962"/>
                  <a:pt x="284" y="968"/>
                </a:cubicBezTo>
                <a:cubicBezTo>
                  <a:pt x="281" y="969"/>
                  <a:pt x="281" y="973"/>
                  <a:pt x="278" y="974"/>
                </a:cubicBezTo>
                <a:close/>
                <a:moveTo>
                  <a:pt x="286" y="985"/>
                </a:moveTo>
                <a:cubicBezTo>
                  <a:pt x="288" y="985"/>
                  <a:pt x="289" y="986"/>
                  <a:pt x="289" y="989"/>
                </a:cubicBezTo>
                <a:cubicBezTo>
                  <a:pt x="287" y="989"/>
                  <a:pt x="286" y="987"/>
                  <a:pt x="286" y="985"/>
                </a:cubicBezTo>
                <a:close/>
                <a:moveTo>
                  <a:pt x="290" y="977"/>
                </a:moveTo>
                <a:cubicBezTo>
                  <a:pt x="288" y="977"/>
                  <a:pt x="286" y="975"/>
                  <a:pt x="287" y="972"/>
                </a:cubicBezTo>
                <a:cubicBezTo>
                  <a:pt x="289" y="973"/>
                  <a:pt x="291" y="975"/>
                  <a:pt x="290" y="977"/>
                </a:cubicBezTo>
                <a:close/>
                <a:moveTo>
                  <a:pt x="345" y="182"/>
                </a:moveTo>
                <a:cubicBezTo>
                  <a:pt x="345" y="184"/>
                  <a:pt x="348" y="183"/>
                  <a:pt x="348" y="185"/>
                </a:cubicBezTo>
                <a:cubicBezTo>
                  <a:pt x="345" y="186"/>
                  <a:pt x="344" y="192"/>
                  <a:pt x="345" y="196"/>
                </a:cubicBezTo>
                <a:cubicBezTo>
                  <a:pt x="344" y="197"/>
                  <a:pt x="343" y="198"/>
                  <a:pt x="341" y="199"/>
                </a:cubicBezTo>
                <a:cubicBezTo>
                  <a:pt x="345" y="208"/>
                  <a:pt x="330" y="212"/>
                  <a:pt x="320" y="213"/>
                </a:cubicBezTo>
                <a:cubicBezTo>
                  <a:pt x="322" y="211"/>
                  <a:pt x="320" y="209"/>
                  <a:pt x="321" y="205"/>
                </a:cubicBezTo>
                <a:cubicBezTo>
                  <a:pt x="325" y="202"/>
                  <a:pt x="327" y="198"/>
                  <a:pt x="330" y="194"/>
                </a:cubicBezTo>
                <a:cubicBezTo>
                  <a:pt x="331" y="195"/>
                  <a:pt x="334" y="193"/>
                  <a:pt x="334" y="195"/>
                </a:cubicBezTo>
                <a:cubicBezTo>
                  <a:pt x="337" y="191"/>
                  <a:pt x="340" y="187"/>
                  <a:pt x="344" y="184"/>
                </a:cubicBezTo>
                <a:cubicBezTo>
                  <a:pt x="340" y="183"/>
                  <a:pt x="341" y="187"/>
                  <a:pt x="339" y="185"/>
                </a:cubicBezTo>
                <a:cubicBezTo>
                  <a:pt x="343" y="182"/>
                  <a:pt x="349" y="172"/>
                  <a:pt x="357" y="173"/>
                </a:cubicBezTo>
                <a:cubicBezTo>
                  <a:pt x="356" y="180"/>
                  <a:pt x="349" y="179"/>
                  <a:pt x="345" y="182"/>
                </a:cubicBezTo>
                <a:close/>
                <a:moveTo>
                  <a:pt x="357" y="996"/>
                </a:moveTo>
                <a:cubicBezTo>
                  <a:pt x="363" y="1001"/>
                  <a:pt x="368" y="1007"/>
                  <a:pt x="373" y="1010"/>
                </a:cubicBezTo>
                <a:cubicBezTo>
                  <a:pt x="368" y="1009"/>
                  <a:pt x="356" y="1004"/>
                  <a:pt x="357" y="996"/>
                </a:cubicBezTo>
                <a:close/>
                <a:moveTo>
                  <a:pt x="414" y="1044"/>
                </a:moveTo>
                <a:cubicBezTo>
                  <a:pt x="416" y="1044"/>
                  <a:pt x="417" y="1045"/>
                  <a:pt x="417" y="1047"/>
                </a:cubicBezTo>
                <a:cubicBezTo>
                  <a:pt x="416" y="1048"/>
                  <a:pt x="413" y="1047"/>
                  <a:pt x="414" y="1044"/>
                </a:cubicBezTo>
                <a:close/>
                <a:moveTo>
                  <a:pt x="614" y="1007"/>
                </a:moveTo>
                <a:cubicBezTo>
                  <a:pt x="618" y="1008"/>
                  <a:pt x="619" y="1006"/>
                  <a:pt x="622" y="1007"/>
                </a:cubicBezTo>
                <a:cubicBezTo>
                  <a:pt x="624" y="1011"/>
                  <a:pt x="614" y="1012"/>
                  <a:pt x="614" y="1007"/>
                </a:cubicBezTo>
                <a:close/>
                <a:moveTo>
                  <a:pt x="617" y="966"/>
                </a:moveTo>
                <a:cubicBezTo>
                  <a:pt x="611" y="969"/>
                  <a:pt x="605" y="969"/>
                  <a:pt x="601" y="966"/>
                </a:cubicBezTo>
                <a:cubicBezTo>
                  <a:pt x="604" y="963"/>
                  <a:pt x="615" y="961"/>
                  <a:pt x="617" y="966"/>
                </a:cubicBezTo>
                <a:close/>
                <a:moveTo>
                  <a:pt x="491" y="881"/>
                </a:moveTo>
                <a:cubicBezTo>
                  <a:pt x="489" y="881"/>
                  <a:pt x="489" y="878"/>
                  <a:pt x="487" y="878"/>
                </a:cubicBezTo>
                <a:cubicBezTo>
                  <a:pt x="489" y="875"/>
                  <a:pt x="491" y="879"/>
                  <a:pt x="491" y="881"/>
                </a:cubicBezTo>
                <a:close/>
                <a:moveTo>
                  <a:pt x="487" y="873"/>
                </a:moveTo>
                <a:cubicBezTo>
                  <a:pt x="485" y="873"/>
                  <a:pt x="483" y="872"/>
                  <a:pt x="483" y="870"/>
                </a:cubicBezTo>
                <a:cubicBezTo>
                  <a:pt x="485" y="868"/>
                  <a:pt x="487" y="870"/>
                  <a:pt x="487" y="873"/>
                </a:cubicBezTo>
                <a:close/>
                <a:moveTo>
                  <a:pt x="480" y="877"/>
                </a:moveTo>
                <a:cubicBezTo>
                  <a:pt x="477" y="876"/>
                  <a:pt x="474" y="874"/>
                  <a:pt x="473" y="871"/>
                </a:cubicBezTo>
                <a:cubicBezTo>
                  <a:pt x="476" y="872"/>
                  <a:pt x="483" y="872"/>
                  <a:pt x="480" y="877"/>
                </a:cubicBezTo>
                <a:close/>
                <a:moveTo>
                  <a:pt x="460" y="828"/>
                </a:moveTo>
                <a:cubicBezTo>
                  <a:pt x="458" y="830"/>
                  <a:pt x="455" y="826"/>
                  <a:pt x="454" y="823"/>
                </a:cubicBezTo>
                <a:cubicBezTo>
                  <a:pt x="456" y="825"/>
                  <a:pt x="458" y="826"/>
                  <a:pt x="460" y="828"/>
                </a:cubicBezTo>
                <a:close/>
                <a:moveTo>
                  <a:pt x="457" y="1075"/>
                </a:moveTo>
                <a:cubicBezTo>
                  <a:pt x="455" y="1074"/>
                  <a:pt x="452" y="1075"/>
                  <a:pt x="453" y="1072"/>
                </a:cubicBezTo>
                <a:cubicBezTo>
                  <a:pt x="455" y="1072"/>
                  <a:pt x="457" y="1072"/>
                  <a:pt x="457" y="1075"/>
                </a:cubicBezTo>
                <a:close/>
                <a:moveTo>
                  <a:pt x="447" y="831"/>
                </a:moveTo>
                <a:cubicBezTo>
                  <a:pt x="449" y="833"/>
                  <a:pt x="452" y="834"/>
                  <a:pt x="452" y="838"/>
                </a:cubicBezTo>
                <a:cubicBezTo>
                  <a:pt x="449" y="837"/>
                  <a:pt x="448" y="836"/>
                  <a:pt x="445" y="836"/>
                </a:cubicBezTo>
                <a:cubicBezTo>
                  <a:pt x="445" y="834"/>
                  <a:pt x="447" y="833"/>
                  <a:pt x="447" y="831"/>
                </a:cubicBezTo>
                <a:close/>
                <a:moveTo>
                  <a:pt x="451" y="1070"/>
                </a:moveTo>
                <a:cubicBezTo>
                  <a:pt x="448" y="1072"/>
                  <a:pt x="443" y="1069"/>
                  <a:pt x="441" y="1066"/>
                </a:cubicBezTo>
                <a:cubicBezTo>
                  <a:pt x="444" y="1065"/>
                  <a:pt x="447" y="1070"/>
                  <a:pt x="451" y="1070"/>
                </a:cubicBezTo>
                <a:close/>
                <a:moveTo>
                  <a:pt x="412" y="92"/>
                </a:moveTo>
                <a:cubicBezTo>
                  <a:pt x="413" y="90"/>
                  <a:pt x="414" y="89"/>
                  <a:pt x="417" y="89"/>
                </a:cubicBezTo>
                <a:cubicBezTo>
                  <a:pt x="416" y="91"/>
                  <a:pt x="414" y="92"/>
                  <a:pt x="412" y="92"/>
                </a:cubicBezTo>
                <a:close/>
                <a:moveTo>
                  <a:pt x="440" y="680"/>
                </a:moveTo>
                <a:cubicBezTo>
                  <a:pt x="436" y="680"/>
                  <a:pt x="437" y="676"/>
                  <a:pt x="439" y="674"/>
                </a:cubicBezTo>
                <a:cubicBezTo>
                  <a:pt x="441" y="676"/>
                  <a:pt x="441" y="677"/>
                  <a:pt x="440" y="680"/>
                </a:cubicBezTo>
                <a:close/>
                <a:moveTo>
                  <a:pt x="440" y="673"/>
                </a:moveTo>
                <a:cubicBezTo>
                  <a:pt x="438" y="671"/>
                  <a:pt x="438" y="667"/>
                  <a:pt x="438" y="664"/>
                </a:cubicBezTo>
                <a:cubicBezTo>
                  <a:pt x="439" y="665"/>
                  <a:pt x="440" y="666"/>
                  <a:pt x="441" y="667"/>
                </a:cubicBezTo>
                <a:cubicBezTo>
                  <a:pt x="441" y="669"/>
                  <a:pt x="440" y="671"/>
                  <a:pt x="440" y="673"/>
                </a:cubicBezTo>
                <a:close/>
                <a:moveTo>
                  <a:pt x="444" y="687"/>
                </a:moveTo>
                <a:cubicBezTo>
                  <a:pt x="441" y="684"/>
                  <a:pt x="442" y="680"/>
                  <a:pt x="443" y="676"/>
                </a:cubicBezTo>
                <a:cubicBezTo>
                  <a:pt x="444" y="676"/>
                  <a:pt x="444" y="676"/>
                  <a:pt x="444" y="676"/>
                </a:cubicBezTo>
                <a:cubicBezTo>
                  <a:pt x="446" y="678"/>
                  <a:pt x="447" y="682"/>
                  <a:pt x="449" y="684"/>
                </a:cubicBezTo>
                <a:cubicBezTo>
                  <a:pt x="448" y="686"/>
                  <a:pt x="447" y="687"/>
                  <a:pt x="444" y="687"/>
                </a:cubicBezTo>
                <a:close/>
                <a:moveTo>
                  <a:pt x="466" y="689"/>
                </a:moveTo>
                <a:cubicBezTo>
                  <a:pt x="466" y="685"/>
                  <a:pt x="466" y="685"/>
                  <a:pt x="466" y="685"/>
                </a:cubicBezTo>
                <a:cubicBezTo>
                  <a:pt x="470" y="685"/>
                  <a:pt x="470" y="685"/>
                  <a:pt x="470" y="685"/>
                </a:cubicBezTo>
                <a:cubicBezTo>
                  <a:pt x="470" y="688"/>
                  <a:pt x="469" y="689"/>
                  <a:pt x="466" y="689"/>
                </a:cubicBezTo>
                <a:close/>
                <a:moveTo>
                  <a:pt x="817" y="538"/>
                </a:moveTo>
                <a:cubicBezTo>
                  <a:pt x="815" y="537"/>
                  <a:pt x="813" y="537"/>
                  <a:pt x="813" y="534"/>
                </a:cubicBezTo>
                <a:cubicBezTo>
                  <a:pt x="815" y="532"/>
                  <a:pt x="818" y="534"/>
                  <a:pt x="817" y="538"/>
                </a:cubicBezTo>
                <a:close/>
                <a:moveTo>
                  <a:pt x="786" y="244"/>
                </a:moveTo>
                <a:cubicBezTo>
                  <a:pt x="788" y="244"/>
                  <a:pt x="791" y="244"/>
                  <a:pt x="790" y="247"/>
                </a:cubicBezTo>
                <a:cubicBezTo>
                  <a:pt x="788" y="247"/>
                  <a:pt x="786" y="247"/>
                  <a:pt x="786" y="244"/>
                </a:cubicBezTo>
                <a:close/>
                <a:moveTo>
                  <a:pt x="788" y="294"/>
                </a:moveTo>
                <a:cubicBezTo>
                  <a:pt x="787" y="295"/>
                  <a:pt x="782" y="294"/>
                  <a:pt x="783" y="291"/>
                </a:cubicBezTo>
                <a:cubicBezTo>
                  <a:pt x="786" y="290"/>
                  <a:pt x="786" y="294"/>
                  <a:pt x="788" y="294"/>
                </a:cubicBezTo>
                <a:close/>
                <a:moveTo>
                  <a:pt x="776" y="252"/>
                </a:moveTo>
                <a:cubicBezTo>
                  <a:pt x="775" y="253"/>
                  <a:pt x="775" y="253"/>
                  <a:pt x="775" y="255"/>
                </a:cubicBezTo>
                <a:cubicBezTo>
                  <a:pt x="772" y="255"/>
                  <a:pt x="772" y="253"/>
                  <a:pt x="771" y="251"/>
                </a:cubicBezTo>
                <a:cubicBezTo>
                  <a:pt x="773" y="251"/>
                  <a:pt x="775" y="251"/>
                  <a:pt x="776" y="252"/>
                </a:cubicBezTo>
                <a:close/>
                <a:moveTo>
                  <a:pt x="736" y="566"/>
                </a:moveTo>
                <a:cubicBezTo>
                  <a:pt x="734" y="568"/>
                  <a:pt x="731" y="564"/>
                  <a:pt x="729" y="562"/>
                </a:cubicBezTo>
                <a:cubicBezTo>
                  <a:pt x="733" y="561"/>
                  <a:pt x="736" y="562"/>
                  <a:pt x="736" y="566"/>
                </a:cubicBezTo>
                <a:close/>
                <a:moveTo>
                  <a:pt x="735" y="623"/>
                </a:moveTo>
                <a:cubicBezTo>
                  <a:pt x="734" y="623"/>
                  <a:pt x="734" y="624"/>
                  <a:pt x="734" y="625"/>
                </a:cubicBezTo>
                <a:cubicBezTo>
                  <a:pt x="731" y="626"/>
                  <a:pt x="731" y="624"/>
                  <a:pt x="728" y="625"/>
                </a:cubicBezTo>
                <a:cubicBezTo>
                  <a:pt x="728" y="621"/>
                  <a:pt x="734" y="622"/>
                  <a:pt x="735" y="623"/>
                </a:cubicBezTo>
                <a:close/>
                <a:moveTo>
                  <a:pt x="725" y="569"/>
                </a:moveTo>
                <a:cubicBezTo>
                  <a:pt x="727" y="572"/>
                  <a:pt x="727" y="576"/>
                  <a:pt x="725" y="580"/>
                </a:cubicBezTo>
                <a:cubicBezTo>
                  <a:pt x="720" y="580"/>
                  <a:pt x="720" y="580"/>
                  <a:pt x="720" y="580"/>
                </a:cubicBezTo>
                <a:cubicBezTo>
                  <a:pt x="721" y="574"/>
                  <a:pt x="718" y="576"/>
                  <a:pt x="715" y="575"/>
                </a:cubicBezTo>
                <a:cubicBezTo>
                  <a:pt x="715" y="573"/>
                  <a:pt x="717" y="572"/>
                  <a:pt x="717" y="570"/>
                </a:cubicBezTo>
                <a:cubicBezTo>
                  <a:pt x="719" y="570"/>
                  <a:pt x="718" y="573"/>
                  <a:pt x="720" y="572"/>
                </a:cubicBezTo>
                <a:cubicBezTo>
                  <a:pt x="718" y="570"/>
                  <a:pt x="723" y="571"/>
                  <a:pt x="725" y="569"/>
                </a:cubicBezTo>
                <a:close/>
                <a:moveTo>
                  <a:pt x="728" y="583"/>
                </a:moveTo>
                <a:cubicBezTo>
                  <a:pt x="726" y="585"/>
                  <a:pt x="718" y="588"/>
                  <a:pt x="718" y="583"/>
                </a:cubicBezTo>
                <a:lnTo>
                  <a:pt x="728" y="583"/>
                </a:lnTo>
                <a:close/>
                <a:moveTo>
                  <a:pt x="731" y="638"/>
                </a:moveTo>
                <a:cubicBezTo>
                  <a:pt x="731" y="640"/>
                  <a:pt x="725" y="642"/>
                  <a:pt x="723" y="646"/>
                </a:cubicBezTo>
                <a:cubicBezTo>
                  <a:pt x="720" y="645"/>
                  <a:pt x="716" y="644"/>
                  <a:pt x="716" y="639"/>
                </a:cubicBezTo>
                <a:cubicBezTo>
                  <a:pt x="723" y="637"/>
                  <a:pt x="725" y="638"/>
                  <a:pt x="731" y="638"/>
                </a:cubicBezTo>
                <a:close/>
                <a:moveTo>
                  <a:pt x="720" y="629"/>
                </a:moveTo>
                <a:cubicBezTo>
                  <a:pt x="723" y="624"/>
                  <a:pt x="730" y="628"/>
                  <a:pt x="732" y="628"/>
                </a:cubicBezTo>
                <a:cubicBezTo>
                  <a:pt x="732" y="629"/>
                  <a:pt x="731" y="632"/>
                  <a:pt x="732" y="632"/>
                </a:cubicBezTo>
                <a:cubicBezTo>
                  <a:pt x="729" y="631"/>
                  <a:pt x="724" y="633"/>
                  <a:pt x="720" y="629"/>
                </a:cubicBezTo>
                <a:close/>
                <a:moveTo>
                  <a:pt x="728" y="616"/>
                </a:moveTo>
                <a:cubicBezTo>
                  <a:pt x="728" y="620"/>
                  <a:pt x="722" y="619"/>
                  <a:pt x="721" y="620"/>
                </a:cubicBezTo>
                <a:cubicBezTo>
                  <a:pt x="719" y="617"/>
                  <a:pt x="723" y="615"/>
                  <a:pt x="723" y="612"/>
                </a:cubicBezTo>
                <a:cubicBezTo>
                  <a:pt x="728" y="612"/>
                  <a:pt x="728" y="612"/>
                  <a:pt x="728" y="612"/>
                </a:cubicBezTo>
                <a:cubicBezTo>
                  <a:pt x="726" y="614"/>
                  <a:pt x="726" y="614"/>
                  <a:pt x="728" y="616"/>
                </a:cubicBezTo>
                <a:close/>
                <a:moveTo>
                  <a:pt x="728" y="563"/>
                </a:moveTo>
                <a:cubicBezTo>
                  <a:pt x="723" y="568"/>
                  <a:pt x="719" y="564"/>
                  <a:pt x="713" y="565"/>
                </a:cubicBezTo>
                <a:cubicBezTo>
                  <a:pt x="714" y="560"/>
                  <a:pt x="725" y="560"/>
                  <a:pt x="728" y="563"/>
                </a:cubicBezTo>
                <a:close/>
                <a:moveTo>
                  <a:pt x="709" y="587"/>
                </a:moveTo>
                <a:cubicBezTo>
                  <a:pt x="706" y="587"/>
                  <a:pt x="707" y="584"/>
                  <a:pt x="704" y="584"/>
                </a:cubicBezTo>
                <a:cubicBezTo>
                  <a:pt x="705" y="581"/>
                  <a:pt x="712" y="583"/>
                  <a:pt x="709" y="587"/>
                </a:cubicBezTo>
                <a:close/>
                <a:moveTo>
                  <a:pt x="696" y="664"/>
                </a:moveTo>
                <a:cubicBezTo>
                  <a:pt x="699" y="664"/>
                  <a:pt x="699" y="664"/>
                  <a:pt x="699" y="664"/>
                </a:cubicBezTo>
                <a:cubicBezTo>
                  <a:pt x="699" y="667"/>
                  <a:pt x="698" y="669"/>
                  <a:pt x="697" y="671"/>
                </a:cubicBezTo>
                <a:cubicBezTo>
                  <a:pt x="695" y="671"/>
                  <a:pt x="696" y="667"/>
                  <a:pt x="696" y="664"/>
                </a:cubicBezTo>
                <a:close/>
                <a:moveTo>
                  <a:pt x="696" y="672"/>
                </a:moveTo>
                <a:cubicBezTo>
                  <a:pt x="697" y="672"/>
                  <a:pt x="698" y="673"/>
                  <a:pt x="699" y="673"/>
                </a:cubicBezTo>
                <a:cubicBezTo>
                  <a:pt x="699" y="678"/>
                  <a:pt x="695" y="678"/>
                  <a:pt x="693" y="682"/>
                </a:cubicBezTo>
                <a:cubicBezTo>
                  <a:pt x="690" y="681"/>
                  <a:pt x="695" y="675"/>
                  <a:pt x="696" y="672"/>
                </a:cubicBezTo>
                <a:close/>
                <a:moveTo>
                  <a:pt x="703" y="679"/>
                </a:moveTo>
                <a:cubicBezTo>
                  <a:pt x="704" y="683"/>
                  <a:pt x="700" y="687"/>
                  <a:pt x="698" y="690"/>
                </a:cubicBezTo>
                <a:cubicBezTo>
                  <a:pt x="694" y="687"/>
                  <a:pt x="698" y="678"/>
                  <a:pt x="703" y="679"/>
                </a:cubicBezTo>
                <a:close/>
                <a:moveTo>
                  <a:pt x="701" y="671"/>
                </a:moveTo>
                <a:cubicBezTo>
                  <a:pt x="702" y="666"/>
                  <a:pt x="700" y="650"/>
                  <a:pt x="710" y="653"/>
                </a:cubicBezTo>
                <a:cubicBezTo>
                  <a:pt x="708" y="661"/>
                  <a:pt x="705" y="664"/>
                  <a:pt x="701" y="671"/>
                </a:cubicBezTo>
                <a:close/>
                <a:moveTo>
                  <a:pt x="695" y="619"/>
                </a:moveTo>
                <a:cubicBezTo>
                  <a:pt x="698" y="618"/>
                  <a:pt x="699" y="619"/>
                  <a:pt x="700" y="615"/>
                </a:cubicBezTo>
                <a:cubicBezTo>
                  <a:pt x="703" y="617"/>
                  <a:pt x="701" y="624"/>
                  <a:pt x="697" y="626"/>
                </a:cubicBezTo>
                <a:cubicBezTo>
                  <a:pt x="695" y="626"/>
                  <a:pt x="695" y="623"/>
                  <a:pt x="695" y="619"/>
                </a:cubicBezTo>
                <a:close/>
                <a:moveTo>
                  <a:pt x="694" y="51"/>
                </a:moveTo>
                <a:cubicBezTo>
                  <a:pt x="694" y="53"/>
                  <a:pt x="692" y="53"/>
                  <a:pt x="690" y="53"/>
                </a:cubicBezTo>
                <a:cubicBezTo>
                  <a:pt x="690" y="50"/>
                  <a:pt x="693" y="50"/>
                  <a:pt x="694" y="51"/>
                </a:cubicBezTo>
                <a:close/>
                <a:moveTo>
                  <a:pt x="672" y="708"/>
                </a:moveTo>
                <a:cubicBezTo>
                  <a:pt x="670" y="708"/>
                  <a:pt x="668" y="707"/>
                  <a:pt x="668" y="704"/>
                </a:cubicBezTo>
                <a:cubicBezTo>
                  <a:pt x="669" y="703"/>
                  <a:pt x="670" y="704"/>
                  <a:pt x="671" y="702"/>
                </a:cubicBezTo>
                <a:cubicBezTo>
                  <a:pt x="672" y="704"/>
                  <a:pt x="672" y="706"/>
                  <a:pt x="672" y="708"/>
                </a:cubicBezTo>
                <a:close/>
                <a:moveTo>
                  <a:pt x="671" y="461"/>
                </a:moveTo>
                <a:cubicBezTo>
                  <a:pt x="669" y="466"/>
                  <a:pt x="666" y="469"/>
                  <a:pt x="664" y="473"/>
                </a:cubicBezTo>
                <a:cubicBezTo>
                  <a:pt x="662" y="470"/>
                  <a:pt x="660" y="471"/>
                  <a:pt x="657" y="472"/>
                </a:cubicBezTo>
                <a:cubicBezTo>
                  <a:pt x="653" y="463"/>
                  <a:pt x="665" y="460"/>
                  <a:pt x="671" y="461"/>
                </a:cubicBezTo>
                <a:close/>
                <a:moveTo>
                  <a:pt x="662" y="504"/>
                </a:moveTo>
                <a:cubicBezTo>
                  <a:pt x="659" y="502"/>
                  <a:pt x="656" y="498"/>
                  <a:pt x="658" y="494"/>
                </a:cubicBezTo>
                <a:cubicBezTo>
                  <a:pt x="661" y="493"/>
                  <a:pt x="657" y="501"/>
                  <a:pt x="662" y="498"/>
                </a:cubicBezTo>
                <a:cubicBezTo>
                  <a:pt x="663" y="501"/>
                  <a:pt x="661" y="501"/>
                  <a:pt x="662" y="504"/>
                </a:cubicBezTo>
                <a:close/>
                <a:moveTo>
                  <a:pt x="651" y="157"/>
                </a:moveTo>
                <a:cubicBezTo>
                  <a:pt x="652" y="157"/>
                  <a:pt x="652" y="157"/>
                  <a:pt x="654" y="157"/>
                </a:cubicBezTo>
                <a:cubicBezTo>
                  <a:pt x="651" y="160"/>
                  <a:pt x="653" y="161"/>
                  <a:pt x="652" y="164"/>
                </a:cubicBezTo>
                <a:cubicBezTo>
                  <a:pt x="650" y="164"/>
                  <a:pt x="650" y="163"/>
                  <a:pt x="649" y="163"/>
                </a:cubicBezTo>
                <a:cubicBezTo>
                  <a:pt x="650" y="161"/>
                  <a:pt x="650" y="158"/>
                  <a:pt x="651" y="157"/>
                </a:cubicBezTo>
                <a:close/>
                <a:moveTo>
                  <a:pt x="617" y="160"/>
                </a:moveTo>
                <a:cubicBezTo>
                  <a:pt x="619" y="159"/>
                  <a:pt x="618" y="158"/>
                  <a:pt x="621" y="159"/>
                </a:cubicBezTo>
                <a:cubicBezTo>
                  <a:pt x="621" y="160"/>
                  <a:pt x="620" y="161"/>
                  <a:pt x="620" y="162"/>
                </a:cubicBezTo>
                <a:cubicBezTo>
                  <a:pt x="621" y="164"/>
                  <a:pt x="622" y="159"/>
                  <a:pt x="623" y="162"/>
                </a:cubicBezTo>
                <a:cubicBezTo>
                  <a:pt x="622" y="159"/>
                  <a:pt x="622" y="158"/>
                  <a:pt x="623" y="156"/>
                </a:cubicBezTo>
                <a:cubicBezTo>
                  <a:pt x="626" y="156"/>
                  <a:pt x="627" y="160"/>
                  <a:pt x="629" y="163"/>
                </a:cubicBezTo>
                <a:cubicBezTo>
                  <a:pt x="627" y="166"/>
                  <a:pt x="623" y="164"/>
                  <a:pt x="618" y="164"/>
                </a:cubicBezTo>
                <a:cubicBezTo>
                  <a:pt x="618" y="162"/>
                  <a:pt x="616" y="163"/>
                  <a:pt x="617" y="160"/>
                </a:cubicBezTo>
                <a:close/>
                <a:moveTo>
                  <a:pt x="625" y="169"/>
                </a:moveTo>
                <a:cubicBezTo>
                  <a:pt x="625" y="171"/>
                  <a:pt x="623" y="170"/>
                  <a:pt x="623" y="171"/>
                </a:cubicBezTo>
                <a:cubicBezTo>
                  <a:pt x="626" y="173"/>
                  <a:pt x="625" y="169"/>
                  <a:pt x="627" y="170"/>
                </a:cubicBezTo>
                <a:cubicBezTo>
                  <a:pt x="627" y="172"/>
                  <a:pt x="627" y="172"/>
                  <a:pt x="627" y="172"/>
                </a:cubicBezTo>
                <a:cubicBezTo>
                  <a:pt x="637" y="172"/>
                  <a:pt x="651" y="171"/>
                  <a:pt x="661" y="171"/>
                </a:cubicBezTo>
                <a:cubicBezTo>
                  <a:pt x="659" y="180"/>
                  <a:pt x="647" y="173"/>
                  <a:pt x="645" y="181"/>
                </a:cubicBezTo>
                <a:cubicBezTo>
                  <a:pt x="639" y="180"/>
                  <a:pt x="627" y="185"/>
                  <a:pt x="623" y="180"/>
                </a:cubicBezTo>
                <a:cubicBezTo>
                  <a:pt x="618" y="185"/>
                  <a:pt x="611" y="181"/>
                  <a:pt x="607" y="178"/>
                </a:cubicBezTo>
                <a:cubicBezTo>
                  <a:pt x="617" y="182"/>
                  <a:pt x="614" y="166"/>
                  <a:pt x="625" y="169"/>
                </a:cubicBezTo>
                <a:close/>
                <a:moveTo>
                  <a:pt x="653" y="506"/>
                </a:moveTo>
                <a:cubicBezTo>
                  <a:pt x="651" y="506"/>
                  <a:pt x="649" y="506"/>
                  <a:pt x="649" y="504"/>
                </a:cubicBezTo>
                <a:cubicBezTo>
                  <a:pt x="650" y="504"/>
                  <a:pt x="650" y="503"/>
                  <a:pt x="650" y="503"/>
                </a:cubicBezTo>
                <a:cubicBezTo>
                  <a:pt x="652" y="502"/>
                  <a:pt x="653" y="504"/>
                  <a:pt x="653" y="506"/>
                </a:cubicBezTo>
                <a:close/>
                <a:moveTo>
                  <a:pt x="634" y="498"/>
                </a:moveTo>
                <a:cubicBezTo>
                  <a:pt x="636" y="497"/>
                  <a:pt x="637" y="502"/>
                  <a:pt x="637" y="499"/>
                </a:cubicBezTo>
                <a:cubicBezTo>
                  <a:pt x="640" y="502"/>
                  <a:pt x="632" y="504"/>
                  <a:pt x="634" y="498"/>
                </a:cubicBezTo>
                <a:close/>
                <a:moveTo>
                  <a:pt x="632" y="490"/>
                </a:moveTo>
                <a:cubicBezTo>
                  <a:pt x="634" y="488"/>
                  <a:pt x="637" y="492"/>
                  <a:pt x="635" y="494"/>
                </a:cubicBezTo>
                <a:cubicBezTo>
                  <a:pt x="633" y="494"/>
                  <a:pt x="632" y="492"/>
                  <a:pt x="632" y="490"/>
                </a:cubicBezTo>
                <a:close/>
                <a:moveTo>
                  <a:pt x="625" y="482"/>
                </a:moveTo>
                <a:cubicBezTo>
                  <a:pt x="625" y="475"/>
                  <a:pt x="634" y="476"/>
                  <a:pt x="636" y="471"/>
                </a:cubicBezTo>
                <a:cubicBezTo>
                  <a:pt x="638" y="471"/>
                  <a:pt x="638" y="471"/>
                  <a:pt x="638" y="471"/>
                </a:cubicBezTo>
                <a:cubicBezTo>
                  <a:pt x="639" y="474"/>
                  <a:pt x="637" y="475"/>
                  <a:pt x="641" y="475"/>
                </a:cubicBezTo>
                <a:cubicBezTo>
                  <a:pt x="638" y="481"/>
                  <a:pt x="634" y="481"/>
                  <a:pt x="625" y="482"/>
                </a:cubicBezTo>
                <a:close/>
                <a:moveTo>
                  <a:pt x="601" y="572"/>
                </a:moveTo>
                <a:cubicBezTo>
                  <a:pt x="601" y="570"/>
                  <a:pt x="604" y="570"/>
                  <a:pt x="606" y="569"/>
                </a:cubicBezTo>
                <a:cubicBezTo>
                  <a:pt x="606" y="571"/>
                  <a:pt x="607" y="571"/>
                  <a:pt x="607" y="572"/>
                </a:cubicBezTo>
                <a:cubicBezTo>
                  <a:pt x="609" y="571"/>
                  <a:pt x="611" y="570"/>
                  <a:pt x="612" y="568"/>
                </a:cubicBezTo>
                <a:cubicBezTo>
                  <a:pt x="615" y="569"/>
                  <a:pt x="616" y="572"/>
                  <a:pt x="614" y="574"/>
                </a:cubicBezTo>
                <a:cubicBezTo>
                  <a:pt x="611" y="573"/>
                  <a:pt x="607" y="572"/>
                  <a:pt x="607" y="576"/>
                </a:cubicBezTo>
                <a:cubicBezTo>
                  <a:pt x="604" y="575"/>
                  <a:pt x="604" y="577"/>
                  <a:pt x="601" y="577"/>
                </a:cubicBezTo>
                <a:cubicBezTo>
                  <a:pt x="598" y="575"/>
                  <a:pt x="603" y="574"/>
                  <a:pt x="601" y="572"/>
                </a:cubicBezTo>
                <a:close/>
                <a:moveTo>
                  <a:pt x="604" y="559"/>
                </a:moveTo>
                <a:cubicBezTo>
                  <a:pt x="601" y="559"/>
                  <a:pt x="602" y="556"/>
                  <a:pt x="600" y="556"/>
                </a:cubicBezTo>
                <a:cubicBezTo>
                  <a:pt x="600" y="554"/>
                  <a:pt x="604" y="553"/>
                  <a:pt x="606" y="554"/>
                </a:cubicBezTo>
                <a:cubicBezTo>
                  <a:pt x="606" y="553"/>
                  <a:pt x="606" y="553"/>
                  <a:pt x="606" y="553"/>
                </a:cubicBezTo>
                <a:cubicBezTo>
                  <a:pt x="606" y="551"/>
                  <a:pt x="603" y="552"/>
                  <a:pt x="601" y="551"/>
                </a:cubicBezTo>
                <a:cubicBezTo>
                  <a:pt x="607" y="548"/>
                  <a:pt x="611" y="538"/>
                  <a:pt x="616" y="542"/>
                </a:cubicBezTo>
                <a:cubicBezTo>
                  <a:pt x="615" y="546"/>
                  <a:pt x="611" y="545"/>
                  <a:pt x="611" y="550"/>
                </a:cubicBezTo>
                <a:cubicBezTo>
                  <a:pt x="615" y="548"/>
                  <a:pt x="622" y="546"/>
                  <a:pt x="627" y="549"/>
                </a:cubicBezTo>
                <a:cubicBezTo>
                  <a:pt x="623" y="558"/>
                  <a:pt x="607" y="550"/>
                  <a:pt x="604" y="559"/>
                </a:cubicBezTo>
                <a:close/>
                <a:moveTo>
                  <a:pt x="614" y="473"/>
                </a:moveTo>
                <a:cubicBezTo>
                  <a:pt x="619" y="475"/>
                  <a:pt x="620" y="474"/>
                  <a:pt x="623" y="472"/>
                </a:cubicBezTo>
                <a:cubicBezTo>
                  <a:pt x="620" y="479"/>
                  <a:pt x="613" y="477"/>
                  <a:pt x="610" y="483"/>
                </a:cubicBezTo>
                <a:cubicBezTo>
                  <a:pt x="608" y="484"/>
                  <a:pt x="609" y="482"/>
                  <a:pt x="608" y="481"/>
                </a:cubicBezTo>
                <a:cubicBezTo>
                  <a:pt x="607" y="483"/>
                  <a:pt x="604" y="482"/>
                  <a:pt x="603" y="484"/>
                </a:cubicBezTo>
                <a:cubicBezTo>
                  <a:pt x="601" y="478"/>
                  <a:pt x="614" y="480"/>
                  <a:pt x="614" y="473"/>
                </a:cubicBezTo>
                <a:close/>
                <a:moveTo>
                  <a:pt x="609" y="445"/>
                </a:moveTo>
                <a:cubicBezTo>
                  <a:pt x="610" y="444"/>
                  <a:pt x="611" y="445"/>
                  <a:pt x="612" y="446"/>
                </a:cubicBezTo>
                <a:cubicBezTo>
                  <a:pt x="610" y="448"/>
                  <a:pt x="612" y="453"/>
                  <a:pt x="608" y="454"/>
                </a:cubicBezTo>
                <a:cubicBezTo>
                  <a:pt x="608" y="449"/>
                  <a:pt x="607" y="448"/>
                  <a:pt x="609" y="445"/>
                </a:cubicBezTo>
                <a:close/>
                <a:moveTo>
                  <a:pt x="606" y="503"/>
                </a:moveTo>
                <a:cubicBezTo>
                  <a:pt x="608" y="507"/>
                  <a:pt x="616" y="502"/>
                  <a:pt x="620" y="505"/>
                </a:cubicBezTo>
                <a:cubicBezTo>
                  <a:pt x="621" y="511"/>
                  <a:pt x="618" y="513"/>
                  <a:pt x="618" y="521"/>
                </a:cubicBezTo>
                <a:cubicBezTo>
                  <a:pt x="615" y="522"/>
                  <a:pt x="614" y="525"/>
                  <a:pt x="610" y="525"/>
                </a:cubicBezTo>
                <a:cubicBezTo>
                  <a:pt x="613" y="522"/>
                  <a:pt x="606" y="521"/>
                  <a:pt x="610" y="519"/>
                </a:cubicBezTo>
                <a:cubicBezTo>
                  <a:pt x="608" y="519"/>
                  <a:pt x="601" y="518"/>
                  <a:pt x="601" y="512"/>
                </a:cubicBezTo>
                <a:cubicBezTo>
                  <a:pt x="602" y="511"/>
                  <a:pt x="604" y="511"/>
                  <a:pt x="605" y="510"/>
                </a:cubicBezTo>
                <a:cubicBezTo>
                  <a:pt x="602" y="506"/>
                  <a:pt x="593" y="511"/>
                  <a:pt x="591" y="504"/>
                </a:cubicBezTo>
                <a:cubicBezTo>
                  <a:pt x="597" y="503"/>
                  <a:pt x="601" y="505"/>
                  <a:pt x="606" y="503"/>
                </a:cubicBezTo>
                <a:close/>
                <a:moveTo>
                  <a:pt x="619" y="567"/>
                </a:moveTo>
                <a:cubicBezTo>
                  <a:pt x="619" y="572"/>
                  <a:pt x="621" y="569"/>
                  <a:pt x="625" y="569"/>
                </a:cubicBezTo>
                <a:cubicBezTo>
                  <a:pt x="625" y="577"/>
                  <a:pt x="612" y="568"/>
                  <a:pt x="619" y="567"/>
                </a:cubicBezTo>
                <a:close/>
                <a:moveTo>
                  <a:pt x="623" y="575"/>
                </a:moveTo>
                <a:cubicBezTo>
                  <a:pt x="624" y="574"/>
                  <a:pt x="626" y="573"/>
                  <a:pt x="627" y="574"/>
                </a:cubicBezTo>
                <a:cubicBezTo>
                  <a:pt x="626" y="575"/>
                  <a:pt x="625" y="577"/>
                  <a:pt x="623" y="577"/>
                </a:cubicBezTo>
                <a:lnTo>
                  <a:pt x="623" y="575"/>
                </a:lnTo>
                <a:close/>
                <a:moveTo>
                  <a:pt x="627" y="548"/>
                </a:moveTo>
                <a:cubicBezTo>
                  <a:pt x="626" y="545"/>
                  <a:pt x="629" y="545"/>
                  <a:pt x="632" y="544"/>
                </a:cubicBezTo>
                <a:cubicBezTo>
                  <a:pt x="632" y="548"/>
                  <a:pt x="628" y="550"/>
                  <a:pt x="627" y="548"/>
                </a:cubicBezTo>
                <a:close/>
                <a:moveTo>
                  <a:pt x="624" y="472"/>
                </a:moveTo>
                <a:cubicBezTo>
                  <a:pt x="626" y="469"/>
                  <a:pt x="629" y="467"/>
                  <a:pt x="633" y="467"/>
                </a:cubicBezTo>
                <a:cubicBezTo>
                  <a:pt x="633" y="471"/>
                  <a:pt x="628" y="476"/>
                  <a:pt x="624" y="472"/>
                </a:cubicBezTo>
                <a:close/>
                <a:moveTo>
                  <a:pt x="639" y="465"/>
                </a:moveTo>
                <a:cubicBezTo>
                  <a:pt x="642" y="464"/>
                  <a:pt x="643" y="463"/>
                  <a:pt x="641" y="459"/>
                </a:cubicBezTo>
                <a:cubicBezTo>
                  <a:pt x="645" y="461"/>
                  <a:pt x="643" y="465"/>
                  <a:pt x="645" y="468"/>
                </a:cubicBezTo>
                <a:cubicBezTo>
                  <a:pt x="643" y="467"/>
                  <a:pt x="642" y="466"/>
                  <a:pt x="642" y="469"/>
                </a:cubicBezTo>
                <a:cubicBezTo>
                  <a:pt x="640" y="470"/>
                  <a:pt x="639" y="467"/>
                  <a:pt x="639" y="465"/>
                </a:cubicBezTo>
                <a:close/>
                <a:moveTo>
                  <a:pt x="602" y="440"/>
                </a:moveTo>
                <a:cubicBezTo>
                  <a:pt x="604" y="443"/>
                  <a:pt x="609" y="438"/>
                  <a:pt x="610" y="440"/>
                </a:cubicBezTo>
                <a:cubicBezTo>
                  <a:pt x="607" y="443"/>
                  <a:pt x="604" y="445"/>
                  <a:pt x="601" y="447"/>
                </a:cubicBezTo>
                <a:cubicBezTo>
                  <a:pt x="601" y="445"/>
                  <a:pt x="600" y="445"/>
                  <a:pt x="600" y="444"/>
                </a:cubicBezTo>
                <a:cubicBezTo>
                  <a:pt x="598" y="444"/>
                  <a:pt x="597" y="446"/>
                  <a:pt x="596" y="447"/>
                </a:cubicBezTo>
                <a:cubicBezTo>
                  <a:pt x="597" y="442"/>
                  <a:pt x="595" y="444"/>
                  <a:pt x="590" y="446"/>
                </a:cubicBezTo>
                <a:cubicBezTo>
                  <a:pt x="587" y="445"/>
                  <a:pt x="586" y="443"/>
                  <a:pt x="586" y="440"/>
                </a:cubicBezTo>
                <a:cubicBezTo>
                  <a:pt x="592" y="437"/>
                  <a:pt x="598" y="438"/>
                  <a:pt x="604" y="436"/>
                </a:cubicBezTo>
                <a:cubicBezTo>
                  <a:pt x="605" y="439"/>
                  <a:pt x="603" y="438"/>
                  <a:pt x="602" y="440"/>
                </a:cubicBezTo>
                <a:close/>
                <a:moveTo>
                  <a:pt x="584" y="484"/>
                </a:moveTo>
                <a:cubicBezTo>
                  <a:pt x="585" y="483"/>
                  <a:pt x="586" y="481"/>
                  <a:pt x="588" y="481"/>
                </a:cubicBezTo>
                <a:cubicBezTo>
                  <a:pt x="589" y="484"/>
                  <a:pt x="589" y="487"/>
                  <a:pt x="586" y="489"/>
                </a:cubicBezTo>
                <a:cubicBezTo>
                  <a:pt x="586" y="486"/>
                  <a:pt x="589" y="484"/>
                  <a:pt x="584" y="484"/>
                </a:cubicBezTo>
                <a:close/>
                <a:moveTo>
                  <a:pt x="584" y="164"/>
                </a:moveTo>
                <a:cubicBezTo>
                  <a:pt x="584" y="162"/>
                  <a:pt x="584" y="162"/>
                  <a:pt x="584" y="162"/>
                </a:cubicBezTo>
                <a:cubicBezTo>
                  <a:pt x="586" y="162"/>
                  <a:pt x="587" y="161"/>
                  <a:pt x="588" y="161"/>
                </a:cubicBezTo>
                <a:cubicBezTo>
                  <a:pt x="589" y="164"/>
                  <a:pt x="585" y="166"/>
                  <a:pt x="584" y="164"/>
                </a:cubicBezTo>
                <a:close/>
                <a:moveTo>
                  <a:pt x="597" y="164"/>
                </a:moveTo>
                <a:cubicBezTo>
                  <a:pt x="597" y="165"/>
                  <a:pt x="594" y="164"/>
                  <a:pt x="593" y="165"/>
                </a:cubicBezTo>
                <a:cubicBezTo>
                  <a:pt x="592" y="162"/>
                  <a:pt x="593" y="160"/>
                  <a:pt x="597" y="161"/>
                </a:cubicBezTo>
                <a:cubicBezTo>
                  <a:pt x="597" y="162"/>
                  <a:pt x="596" y="163"/>
                  <a:pt x="597" y="164"/>
                </a:cubicBezTo>
                <a:close/>
                <a:moveTo>
                  <a:pt x="542" y="103"/>
                </a:moveTo>
                <a:cubicBezTo>
                  <a:pt x="545" y="99"/>
                  <a:pt x="555" y="102"/>
                  <a:pt x="554" y="94"/>
                </a:cubicBezTo>
                <a:cubicBezTo>
                  <a:pt x="567" y="92"/>
                  <a:pt x="581" y="89"/>
                  <a:pt x="589" y="96"/>
                </a:cubicBezTo>
                <a:cubicBezTo>
                  <a:pt x="583" y="102"/>
                  <a:pt x="570" y="97"/>
                  <a:pt x="562" y="101"/>
                </a:cubicBezTo>
                <a:cubicBezTo>
                  <a:pt x="562" y="104"/>
                  <a:pt x="566" y="104"/>
                  <a:pt x="564" y="107"/>
                </a:cubicBezTo>
                <a:cubicBezTo>
                  <a:pt x="560" y="108"/>
                  <a:pt x="557" y="110"/>
                  <a:pt x="553" y="112"/>
                </a:cubicBezTo>
                <a:cubicBezTo>
                  <a:pt x="552" y="106"/>
                  <a:pt x="541" y="107"/>
                  <a:pt x="542" y="103"/>
                </a:cubicBezTo>
                <a:close/>
                <a:moveTo>
                  <a:pt x="579" y="108"/>
                </a:moveTo>
                <a:cubicBezTo>
                  <a:pt x="575" y="108"/>
                  <a:pt x="572" y="108"/>
                  <a:pt x="570" y="107"/>
                </a:cubicBezTo>
                <a:cubicBezTo>
                  <a:pt x="570" y="102"/>
                  <a:pt x="580" y="101"/>
                  <a:pt x="579" y="108"/>
                </a:cubicBezTo>
                <a:close/>
                <a:moveTo>
                  <a:pt x="525" y="86"/>
                </a:moveTo>
                <a:cubicBezTo>
                  <a:pt x="528" y="86"/>
                  <a:pt x="528" y="86"/>
                  <a:pt x="528" y="86"/>
                </a:cubicBezTo>
                <a:cubicBezTo>
                  <a:pt x="528" y="86"/>
                  <a:pt x="527" y="86"/>
                  <a:pt x="527" y="86"/>
                </a:cubicBezTo>
                <a:cubicBezTo>
                  <a:pt x="528" y="88"/>
                  <a:pt x="529" y="89"/>
                  <a:pt x="531" y="89"/>
                </a:cubicBezTo>
                <a:cubicBezTo>
                  <a:pt x="531" y="93"/>
                  <a:pt x="531" y="92"/>
                  <a:pt x="532" y="95"/>
                </a:cubicBezTo>
                <a:cubicBezTo>
                  <a:pt x="528" y="98"/>
                  <a:pt x="523" y="94"/>
                  <a:pt x="519" y="93"/>
                </a:cubicBezTo>
                <a:cubicBezTo>
                  <a:pt x="521" y="90"/>
                  <a:pt x="526" y="89"/>
                  <a:pt x="525" y="86"/>
                </a:cubicBezTo>
                <a:close/>
                <a:moveTo>
                  <a:pt x="537" y="114"/>
                </a:moveTo>
                <a:cubicBezTo>
                  <a:pt x="541" y="118"/>
                  <a:pt x="548" y="114"/>
                  <a:pt x="550" y="117"/>
                </a:cubicBezTo>
                <a:cubicBezTo>
                  <a:pt x="560" y="108"/>
                  <a:pt x="579" y="109"/>
                  <a:pt x="591" y="113"/>
                </a:cubicBezTo>
                <a:cubicBezTo>
                  <a:pt x="584" y="118"/>
                  <a:pt x="574" y="115"/>
                  <a:pt x="566" y="120"/>
                </a:cubicBezTo>
                <a:cubicBezTo>
                  <a:pt x="564" y="116"/>
                  <a:pt x="556" y="120"/>
                  <a:pt x="557" y="123"/>
                </a:cubicBezTo>
                <a:cubicBezTo>
                  <a:pt x="543" y="126"/>
                  <a:pt x="533" y="127"/>
                  <a:pt x="518" y="130"/>
                </a:cubicBezTo>
                <a:cubicBezTo>
                  <a:pt x="515" y="131"/>
                  <a:pt x="516" y="128"/>
                  <a:pt x="514" y="128"/>
                </a:cubicBezTo>
                <a:cubicBezTo>
                  <a:pt x="510" y="129"/>
                  <a:pt x="502" y="133"/>
                  <a:pt x="499" y="128"/>
                </a:cubicBezTo>
                <a:cubicBezTo>
                  <a:pt x="507" y="117"/>
                  <a:pt x="526" y="119"/>
                  <a:pt x="537" y="114"/>
                </a:cubicBezTo>
                <a:close/>
                <a:moveTo>
                  <a:pt x="508" y="134"/>
                </a:moveTo>
                <a:cubicBezTo>
                  <a:pt x="508" y="130"/>
                  <a:pt x="508" y="130"/>
                  <a:pt x="508" y="130"/>
                </a:cubicBezTo>
                <a:cubicBezTo>
                  <a:pt x="510" y="130"/>
                  <a:pt x="510" y="130"/>
                  <a:pt x="510" y="130"/>
                </a:cubicBezTo>
                <a:cubicBezTo>
                  <a:pt x="511" y="133"/>
                  <a:pt x="510" y="134"/>
                  <a:pt x="508" y="134"/>
                </a:cubicBezTo>
                <a:close/>
                <a:moveTo>
                  <a:pt x="483" y="484"/>
                </a:moveTo>
                <a:cubicBezTo>
                  <a:pt x="488" y="483"/>
                  <a:pt x="489" y="486"/>
                  <a:pt x="492" y="483"/>
                </a:cubicBezTo>
                <a:cubicBezTo>
                  <a:pt x="495" y="490"/>
                  <a:pt x="486" y="487"/>
                  <a:pt x="483" y="490"/>
                </a:cubicBezTo>
                <a:cubicBezTo>
                  <a:pt x="481" y="489"/>
                  <a:pt x="485" y="487"/>
                  <a:pt x="483" y="484"/>
                </a:cubicBezTo>
                <a:close/>
                <a:moveTo>
                  <a:pt x="491" y="628"/>
                </a:moveTo>
                <a:cubicBezTo>
                  <a:pt x="495" y="628"/>
                  <a:pt x="494" y="635"/>
                  <a:pt x="493" y="638"/>
                </a:cubicBezTo>
                <a:cubicBezTo>
                  <a:pt x="492" y="636"/>
                  <a:pt x="487" y="638"/>
                  <a:pt x="488" y="634"/>
                </a:cubicBezTo>
                <a:cubicBezTo>
                  <a:pt x="489" y="634"/>
                  <a:pt x="489" y="636"/>
                  <a:pt x="490" y="636"/>
                </a:cubicBezTo>
                <a:cubicBezTo>
                  <a:pt x="492" y="633"/>
                  <a:pt x="492" y="632"/>
                  <a:pt x="491" y="628"/>
                </a:cubicBezTo>
                <a:close/>
                <a:moveTo>
                  <a:pt x="483" y="497"/>
                </a:moveTo>
                <a:cubicBezTo>
                  <a:pt x="482" y="496"/>
                  <a:pt x="482" y="494"/>
                  <a:pt x="482" y="492"/>
                </a:cubicBezTo>
                <a:cubicBezTo>
                  <a:pt x="483" y="492"/>
                  <a:pt x="484" y="492"/>
                  <a:pt x="484" y="491"/>
                </a:cubicBezTo>
                <a:cubicBezTo>
                  <a:pt x="485" y="492"/>
                  <a:pt x="486" y="493"/>
                  <a:pt x="486" y="495"/>
                </a:cubicBezTo>
                <a:cubicBezTo>
                  <a:pt x="484" y="495"/>
                  <a:pt x="485" y="497"/>
                  <a:pt x="483" y="497"/>
                </a:cubicBezTo>
                <a:close/>
                <a:moveTo>
                  <a:pt x="486" y="656"/>
                </a:moveTo>
                <a:cubicBezTo>
                  <a:pt x="485" y="655"/>
                  <a:pt x="485" y="654"/>
                  <a:pt x="483" y="654"/>
                </a:cubicBezTo>
                <a:cubicBezTo>
                  <a:pt x="485" y="652"/>
                  <a:pt x="485" y="647"/>
                  <a:pt x="486" y="644"/>
                </a:cubicBezTo>
                <a:cubicBezTo>
                  <a:pt x="487" y="644"/>
                  <a:pt x="489" y="644"/>
                  <a:pt x="490" y="644"/>
                </a:cubicBezTo>
                <a:cubicBezTo>
                  <a:pt x="488" y="647"/>
                  <a:pt x="488" y="653"/>
                  <a:pt x="486" y="656"/>
                </a:cubicBezTo>
                <a:close/>
                <a:moveTo>
                  <a:pt x="487" y="639"/>
                </a:moveTo>
                <a:cubicBezTo>
                  <a:pt x="487" y="637"/>
                  <a:pt x="489" y="638"/>
                  <a:pt x="491" y="638"/>
                </a:cubicBezTo>
                <a:cubicBezTo>
                  <a:pt x="491" y="641"/>
                  <a:pt x="488" y="641"/>
                  <a:pt x="487" y="639"/>
                </a:cubicBezTo>
                <a:close/>
                <a:moveTo>
                  <a:pt x="491" y="653"/>
                </a:moveTo>
                <a:cubicBezTo>
                  <a:pt x="490" y="649"/>
                  <a:pt x="494" y="646"/>
                  <a:pt x="496" y="647"/>
                </a:cubicBezTo>
                <a:cubicBezTo>
                  <a:pt x="495" y="650"/>
                  <a:pt x="494" y="652"/>
                  <a:pt x="491" y="653"/>
                </a:cubicBezTo>
                <a:close/>
                <a:moveTo>
                  <a:pt x="503" y="671"/>
                </a:moveTo>
                <a:cubicBezTo>
                  <a:pt x="504" y="671"/>
                  <a:pt x="504" y="672"/>
                  <a:pt x="505" y="672"/>
                </a:cubicBezTo>
                <a:cubicBezTo>
                  <a:pt x="506" y="675"/>
                  <a:pt x="504" y="674"/>
                  <a:pt x="505" y="677"/>
                </a:cubicBezTo>
                <a:cubicBezTo>
                  <a:pt x="502" y="677"/>
                  <a:pt x="502" y="672"/>
                  <a:pt x="503" y="671"/>
                </a:cubicBezTo>
                <a:close/>
                <a:moveTo>
                  <a:pt x="510" y="702"/>
                </a:moveTo>
                <a:cubicBezTo>
                  <a:pt x="509" y="701"/>
                  <a:pt x="507" y="699"/>
                  <a:pt x="509" y="697"/>
                </a:cubicBezTo>
                <a:cubicBezTo>
                  <a:pt x="511" y="696"/>
                  <a:pt x="510" y="700"/>
                  <a:pt x="510" y="702"/>
                </a:cubicBezTo>
                <a:close/>
                <a:moveTo>
                  <a:pt x="507" y="688"/>
                </a:moveTo>
                <a:cubicBezTo>
                  <a:pt x="509" y="686"/>
                  <a:pt x="512" y="689"/>
                  <a:pt x="512" y="692"/>
                </a:cubicBezTo>
                <a:cubicBezTo>
                  <a:pt x="509" y="692"/>
                  <a:pt x="508" y="690"/>
                  <a:pt x="507" y="688"/>
                </a:cubicBezTo>
                <a:close/>
                <a:moveTo>
                  <a:pt x="511" y="686"/>
                </a:moveTo>
                <a:cubicBezTo>
                  <a:pt x="508" y="686"/>
                  <a:pt x="508" y="683"/>
                  <a:pt x="504" y="683"/>
                </a:cubicBezTo>
                <a:cubicBezTo>
                  <a:pt x="504" y="681"/>
                  <a:pt x="504" y="680"/>
                  <a:pt x="505" y="679"/>
                </a:cubicBezTo>
                <a:cubicBezTo>
                  <a:pt x="506" y="679"/>
                  <a:pt x="507" y="680"/>
                  <a:pt x="507" y="681"/>
                </a:cubicBezTo>
                <a:cubicBezTo>
                  <a:pt x="507" y="680"/>
                  <a:pt x="506" y="677"/>
                  <a:pt x="508" y="674"/>
                </a:cubicBezTo>
                <a:cubicBezTo>
                  <a:pt x="512" y="675"/>
                  <a:pt x="510" y="671"/>
                  <a:pt x="514" y="671"/>
                </a:cubicBezTo>
                <a:cubicBezTo>
                  <a:pt x="516" y="676"/>
                  <a:pt x="513" y="682"/>
                  <a:pt x="511" y="686"/>
                </a:cubicBezTo>
                <a:close/>
                <a:moveTo>
                  <a:pt x="514" y="667"/>
                </a:moveTo>
                <a:cubicBezTo>
                  <a:pt x="511" y="664"/>
                  <a:pt x="508" y="659"/>
                  <a:pt x="511" y="657"/>
                </a:cubicBezTo>
                <a:cubicBezTo>
                  <a:pt x="513" y="656"/>
                  <a:pt x="513" y="658"/>
                  <a:pt x="515" y="658"/>
                </a:cubicBezTo>
                <a:cubicBezTo>
                  <a:pt x="514" y="661"/>
                  <a:pt x="514" y="664"/>
                  <a:pt x="514" y="667"/>
                </a:cubicBezTo>
                <a:close/>
                <a:moveTo>
                  <a:pt x="519" y="502"/>
                </a:moveTo>
                <a:cubicBezTo>
                  <a:pt x="519" y="499"/>
                  <a:pt x="520" y="498"/>
                  <a:pt x="521" y="497"/>
                </a:cubicBezTo>
                <a:cubicBezTo>
                  <a:pt x="523" y="499"/>
                  <a:pt x="522" y="502"/>
                  <a:pt x="519" y="502"/>
                </a:cubicBezTo>
                <a:close/>
                <a:moveTo>
                  <a:pt x="516" y="469"/>
                </a:moveTo>
                <a:cubicBezTo>
                  <a:pt x="516" y="472"/>
                  <a:pt x="518" y="469"/>
                  <a:pt x="518" y="471"/>
                </a:cubicBezTo>
                <a:cubicBezTo>
                  <a:pt x="519" y="485"/>
                  <a:pt x="502" y="481"/>
                  <a:pt x="496" y="490"/>
                </a:cubicBezTo>
                <a:cubicBezTo>
                  <a:pt x="499" y="480"/>
                  <a:pt x="504" y="471"/>
                  <a:pt x="513" y="469"/>
                </a:cubicBezTo>
                <a:cubicBezTo>
                  <a:pt x="517" y="464"/>
                  <a:pt x="521" y="460"/>
                  <a:pt x="527" y="457"/>
                </a:cubicBezTo>
                <a:cubicBezTo>
                  <a:pt x="525" y="464"/>
                  <a:pt x="519" y="464"/>
                  <a:pt x="516" y="469"/>
                </a:cubicBezTo>
                <a:close/>
                <a:moveTo>
                  <a:pt x="527" y="675"/>
                </a:moveTo>
                <a:cubicBezTo>
                  <a:pt x="528" y="673"/>
                  <a:pt x="529" y="672"/>
                  <a:pt x="531" y="672"/>
                </a:cubicBezTo>
                <a:cubicBezTo>
                  <a:pt x="532" y="676"/>
                  <a:pt x="530" y="678"/>
                  <a:pt x="527" y="675"/>
                </a:cubicBezTo>
                <a:close/>
                <a:moveTo>
                  <a:pt x="523" y="477"/>
                </a:moveTo>
                <a:cubicBezTo>
                  <a:pt x="523" y="471"/>
                  <a:pt x="526" y="467"/>
                  <a:pt x="530" y="464"/>
                </a:cubicBezTo>
                <a:cubicBezTo>
                  <a:pt x="531" y="464"/>
                  <a:pt x="530" y="465"/>
                  <a:pt x="530" y="465"/>
                </a:cubicBezTo>
                <a:cubicBezTo>
                  <a:pt x="531" y="469"/>
                  <a:pt x="535" y="470"/>
                  <a:pt x="535" y="475"/>
                </a:cubicBezTo>
                <a:cubicBezTo>
                  <a:pt x="530" y="476"/>
                  <a:pt x="528" y="480"/>
                  <a:pt x="523" y="477"/>
                </a:cubicBezTo>
                <a:close/>
                <a:moveTo>
                  <a:pt x="532" y="674"/>
                </a:moveTo>
                <a:cubicBezTo>
                  <a:pt x="535" y="672"/>
                  <a:pt x="537" y="676"/>
                  <a:pt x="536" y="679"/>
                </a:cubicBezTo>
                <a:cubicBezTo>
                  <a:pt x="535" y="677"/>
                  <a:pt x="532" y="678"/>
                  <a:pt x="532" y="674"/>
                </a:cubicBezTo>
                <a:close/>
                <a:moveTo>
                  <a:pt x="528" y="457"/>
                </a:moveTo>
                <a:cubicBezTo>
                  <a:pt x="526" y="453"/>
                  <a:pt x="533" y="444"/>
                  <a:pt x="536" y="448"/>
                </a:cubicBezTo>
                <a:cubicBezTo>
                  <a:pt x="534" y="452"/>
                  <a:pt x="530" y="453"/>
                  <a:pt x="528" y="457"/>
                </a:cubicBezTo>
                <a:close/>
                <a:moveTo>
                  <a:pt x="529" y="437"/>
                </a:moveTo>
                <a:cubicBezTo>
                  <a:pt x="530" y="436"/>
                  <a:pt x="531" y="436"/>
                  <a:pt x="533" y="436"/>
                </a:cubicBezTo>
                <a:cubicBezTo>
                  <a:pt x="534" y="439"/>
                  <a:pt x="528" y="440"/>
                  <a:pt x="529" y="437"/>
                </a:cubicBezTo>
                <a:close/>
                <a:moveTo>
                  <a:pt x="538" y="467"/>
                </a:moveTo>
                <a:cubicBezTo>
                  <a:pt x="538" y="464"/>
                  <a:pt x="540" y="464"/>
                  <a:pt x="543" y="464"/>
                </a:cubicBezTo>
                <a:cubicBezTo>
                  <a:pt x="544" y="468"/>
                  <a:pt x="539" y="469"/>
                  <a:pt x="538" y="467"/>
                </a:cubicBezTo>
                <a:close/>
                <a:moveTo>
                  <a:pt x="537" y="462"/>
                </a:moveTo>
                <a:cubicBezTo>
                  <a:pt x="540" y="456"/>
                  <a:pt x="547" y="454"/>
                  <a:pt x="553" y="451"/>
                </a:cubicBezTo>
                <a:cubicBezTo>
                  <a:pt x="550" y="456"/>
                  <a:pt x="544" y="460"/>
                  <a:pt x="537" y="462"/>
                </a:cubicBezTo>
                <a:close/>
                <a:moveTo>
                  <a:pt x="512" y="174"/>
                </a:moveTo>
                <a:cubicBezTo>
                  <a:pt x="511" y="175"/>
                  <a:pt x="511" y="178"/>
                  <a:pt x="510" y="180"/>
                </a:cubicBezTo>
                <a:cubicBezTo>
                  <a:pt x="501" y="184"/>
                  <a:pt x="495" y="193"/>
                  <a:pt x="483" y="188"/>
                </a:cubicBezTo>
                <a:cubicBezTo>
                  <a:pt x="484" y="183"/>
                  <a:pt x="494" y="188"/>
                  <a:pt x="495" y="182"/>
                </a:cubicBezTo>
                <a:cubicBezTo>
                  <a:pt x="494" y="178"/>
                  <a:pt x="491" y="178"/>
                  <a:pt x="487" y="178"/>
                </a:cubicBezTo>
                <a:cubicBezTo>
                  <a:pt x="488" y="177"/>
                  <a:pt x="488" y="174"/>
                  <a:pt x="486" y="173"/>
                </a:cubicBezTo>
                <a:cubicBezTo>
                  <a:pt x="490" y="164"/>
                  <a:pt x="503" y="164"/>
                  <a:pt x="510" y="163"/>
                </a:cubicBezTo>
                <a:cubicBezTo>
                  <a:pt x="512" y="161"/>
                  <a:pt x="510" y="160"/>
                  <a:pt x="512" y="158"/>
                </a:cubicBezTo>
                <a:cubicBezTo>
                  <a:pt x="505" y="157"/>
                  <a:pt x="499" y="164"/>
                  <a:pt x="495" y="158"/>
                </a:cubicBezTo>
                <a:cubicBezTo>
                  <a:pt x="493" y="160"/>
                  <a:pt x="491" y="163"/>
                  <a:pt x="487" y="161"/>
                </a:cubicBezTo>
                <a:cubicBezTo>
                  <a:pt x="487" y="157"/>
                  <a:pt x="491" y="157"/>
                  <a:pt x="492" y="155"/>
                </a:cubicBezTo>
                <a:cubicBezTo>
                  <a:pt x="493" y="161"/>
                  <a:pt x="496" y="151"/>
                  <a:pt x="499" y="156"/>
                </a:cubicBezTo>
                <a:cubicBezTo>
                  <a:pt x="502" y="153"/>
                  <a:pt x="502" y="148"/>
                  <a:pt x="502" y="144"/>
                </a:cubicBezTo>
                <a:cubicBezTo>
                  <a:pt x="507" y="137"/>
                  <a:pt x="523" y="142"/>
                  <a:pt x="523" y="132"/>
                </a:cubicBezTo>
                <a:cubicBezTo>
                  <a:pt x="525" y="131"/>
                  <a:pt x="528" y="133"/>
                  <a:pt x="531" y="131"/>
                </a:cubicBezTo>
                <a:cubicBezTo>
                  <a:pt x="533" y="133"/>
                  <a:pt x="531" y="134"/>
                  <a:pt x="531" y="135"/>
                </a:cubicBezTo>
                <a:cubicBezTo>
                  <a:pt x="542" y="137"/>
                  <a:pt x="544" y="130"/>
                  <a:pt x="554" y="133"/>
                </a:cubicBezTo>
                <a:cubicBezTo>
                  <a:pt x="554" y="135"/>
                  <a:pt x="556" y="135"/>
                  <a:pt x="555" y="137"/>
                </a:cubicBezTo>
                <a:cubicBezTo>
                  <a:pt x="552" y="137"/>
                  <a:pt x="551" y="138"/>
                  <a:pt x="549" y="138"/>
                </a:cubicBezTo>
                <a:cubicBezTo>
                  <a:pt x="566" y="144"/>
                  <a:pt x="571" y="122"/>
                  <a:pt x="588" y="123"/>
                </a:cubicBezTo>
                <a:cubicBezTo>
                  <a:pt x="587" y="122"/>
                  <a:pt x="586" y="122"/>
                  <a:pt x="586" y="121"/>
                </a:cubicBezTo>
                <a:cubicBezTo>
                  <a:pt x="591" y="116"/>
                  <a:pt x="601" y="122"/>
                  <a:pt x="603" y="128"/>
                </a:cubicBezTo>
                <a:cubicBezTo>
                  <a:pt x="598" y="128"/>
                  <a:pt x="597" y="131"/>
                  <a:pt x="595" y="133"/>
                </a:cubicBezTo>
                <a:cubicBezTo>
                  <a:pt x="588" y="129"/>
                  <a:pt x="582" y="135"/>
                  <a:pt x="576" y="134"/>
                </a:cubicBezTo>
                <a:cubicBezTo>
                  <a:pt x="578" y="137"/>
                  <a:pt x="584" y="135"/>
                  <a:pt x="585" y="138"/>
                </a:cubicBezTo>
                <a:cubicBezTo>
                  <a:pt x="586" y="141"/>
                  <a:pt x="581" y="139"/>
                  <a:pt x="581" y="141"/>
                </a:cubicBezTo>
                <a:cubicBezTo>
                  <a:pt x="590" y="142"/>
                  <a:pt x="598" y="132"/>
                  <a:pt x="604" y="141"/>
                </a:cubicBezTo>
                <a:cubicBezTo>
                  <a:pt x="600" y="146"/>
                  <a:pt x="590" y="144"/>
                  <a:pt x="585" y="145"/>
                </a:cubicBezTo>
                <a:cubicBezTo>
                  <a:pt x="591" y="147"/>
                  <a:pt x="598" y="146"/>
                  <a:pt x="604" y="147"/>
                </a:cubicBezTo>
                <a:cubicBezTo>
                  <a:pt x="598" y="151"/>
                  <a:pt x="584" y="150"/>
                  <a:pt x="584" y="157"/>
                </a:cubicBezTo>
                <a:cubicBezTo>
                  <a:pt x="562" y="165"/>
                  <a:pt x="540" y="172"/>
                  <a:pt x="512" y="174"/>
                </a:cubicBezTo>
                <a:close/>
                <a:moveTo>
                  <a:pt x="578" y="166"/>
                </a:moveTo>
                <a:cubicBezTo>
                  <a:pt x="576" y="166"/>
                  <a:pt x="577" y="164"/>
                  <a:pt x="575" y="164"/>
                </a:cubicBezTo>
                <a:cubicBezTo>
                  <a:pt x="576" y="162"/>
                  <a:pt x="578" y="162"/>
                  <a:pt x="580" y="162"/>
                </a:cubicBezTo>
                <a:cubicBezTo>
                  <a:pt x="581" y="165"/>
                  <a:pt x="578" y="164"/>
                  <a:pt x="578" y="166"/>
                </a:cubicBezTo>
                <a:close/>
                <a:moveTo>
                  <a:pt x="568" y="449"/>
                </a:moveTo>
                <a:cubicBezTo>
                  <a:pt x="567" y="452"/>
                  <a:pt x="564" y="453"/>
                  <a:pt x="562" y="454"/>
                </a:cubicBezTo>
                <a:cubicBezTo>
                  <a:pt x="560" y="452"/>
                  <a:pt x="565" y="449"/>
                  <a:pt x="565" y="445"/>
                </a:cubicBezTo>
                <a:cubicBezTo>
                  <a:pt x="566" y="445"/>
                  <a:pt x="568" y="445"/>
                  <a:pt x="569" y="445"/>
                </a:cubicBezTo>
                <a:cubicBezTo>
                  <a:pt x="568" y="448"/>
                  <a:pt x="567" y="445"/>
                  <a:pt x="566" y="447"/>
                </a:cubicBezTo>
                <a:cubicBezTo>
                  <a:pt x="565" y="449"/>
                  <a:pt x="567" y="448"/>
                  <a:pt x="568" y="449"/>
                </a:cubicBezTo>
                <a:close/>
                <a:moveTo>
                  <a:pt x="562" y="514"/>
                </a:moveTo>
                <a:cubicBezTo>
                  <a:pt x="565" y="517"/>
                  <a:pt x="566" y="518"/>
                  <a:pt x="570" y="516"/>
                </a:cubicBezTo>
                <a:cubicBezTo>
                  <a:pt x="571" y="518"/>
                  <a:pt x="571" y="520"/>
                  <a:pt x="571" y="524"/>
                </a:cubicBezTo>
                <a:cubicBezTo>
                  <a:pt x="565" y="525"/>
                  <a:pt x="562" y="529"/>
                  <a:pt x="556" y="525"/>
                </a:cubicBezTo>
                <a:cubicBezTo>
                  <a:pt x="556" y="519"/>
                  <a:pt x="561" y="519"/>
                  <a:pt x="562" y="514"/>
                </a:cubicBezTo>
                <a:close/>
                <a:moveTo>
                  <a:pt x="573" y="739"/>
                </a:moveTo>
                <a:cubicBezTo>
                  <a:pt x="570" y="737"/>
                  <a:pt x="571" y="733"/>
                  <a:pt x="567" y="734"/>
                </a:cubicBezTo>
                <a:cubicBezTo>
                  <a:pt x="567" y="728"/>
                  <a:pt x="567" y="728"/>
                  <a:pt x="567" y="728"/>
                </a:cubicBezTo>
                <a:cubicBezTo>
                  <a:pt x="571" y="728"/>
                  <a:pt x="571" y="728"/>
                  <a:pt x="571" y="728"/>
                </a:cubicBezTo>
                <a:cubicBezTo>
                  <a:pt x="570" y="734"/>
                  <a:pt x="574" y="734"/>
                  <a:pt x="573" y="739"/>
                </a:cubicBezTo>
                <a:close/>
                <a:moveTo>
                  <a:pt x="553" y="764"/>
                </a:moveTo>
                <a:cubicBezTo>
                  <a:pt x="555" y="765"/>
                  <a:pt x="564" y="769"/>
                  <a:pt x="565" y="780"/>
                </a:cubicBezTo>
                <a:cubicBezTo>
                  <a:pt x="559" y="776"/>
                  <a:pt x="554" y="772"/>
                  <a:pt x="553" y="764"/>
                </a:cubicBezTo>
                <a:close/>
                <a:moveTo>
                  <a:pt x="570" y="766"/>
                </a:moveTo>
                <a:cubicBezTo>
                  <a:pt x="569" y="769"/>
                  <a:pt x="571" y="770"/>
                  <a:pt x="571" y="773"/>
                </a:cubicBezTo>
                <a:cubicBezTo>
                  <a:pt x="568" y="772"/>
                  <a:pt x="566" y="772"/>
                  <a:pt x="564" y="773"/>
                </a:cubicBezTo>
                <a:cubicBezTo>
                  <a:pt x="560" y="769"/>
                  <a:pt x="558" y="759"/>
                  <a:pt x="558" y="753"/>
                </a:cubicBezTo>
                <a:cubicBezTo>
                  <a:pt x="560" y="753"/>
                  <a:pt x="560" y="752"/>
                  <a:pt x="562" y="752"/>
                </a:cubicBezTo>
                <a:cubicBezTo>
                  <a:pt x="561" y="754"/>
                  <a:pt x="563" y="754"/>
                  <a:pt x="562" y="756"/>
                </a:cubicBezTo>
                <a:cubicBezTo>
                  <a:pt x="560" y="756"/>
                  <a:pt x="560" y="756"/>
                  <a:pt x="560" y="756"/>
                </a:cubicBezTo>
                <a:cubicBezTo>
                  <a:pt x="560" y="758"/>
                  <a:pt x="564" y="756"/>
                  <a:pt x="562" y="759"/>
                </a:cubicBezTo>
                <a:cubicBezTo>
                  <a:pt x="565" y="755"/>
                  <a:pt x="566" y="764"/>
                  <a:pt x="569" y="765"/>
                </a:cubicBezTo>
                <a:cubicBezTo>
                  <a:pt x="567" y="751"/>
                  <a:pt x="561" y="743"/>
                  <a:pt x="559" y="730"/>
                </a:cubicBezTo>
                <a:cubicBezTo>
                  <a:pt x="559" y="727"/>
                  <a:pt x="562" y="732"/>
                  <a:pt x="562" y="729"/>
                </a:cubicBezTo>
                <a:cubicBezTo>
                  <a:pt x="566" y="737"/>
                  <a:pt x="569" y="751"/>
                  <a:pt x="575" y="765"/>
                </a:cubicBezTo>
                <a:cubicBezTo>
                  <a:pt x="575" y="767"/>
                  <a:pt x="571" y="765"/>
                  <a:pt x="570" y="766"/>
                </a:cubicBezTo>
                <a:close/>
                <a:moveTo>
                  <a:pt x="558" y="178"/>
                </a:moveTo>
                <a:cubicBezTo>
                  <a:pt x="565" y="171"/>
                  <a:pt x="575" y="176"/>
                  <a:pt x="586" y="177"/>
                </a:cubicBezTo>
                <a:cubicBezTo>
                  <a:pt x="580" y="182"/>
                  <a:pt x="566" y="179"/>
                  <a:pt x="558" y="178"/>
                </a:cubicBezTo>
                <a:close/>
                <a:moveTo>
                  <a:pt x="579" y="577"/>
                </a:moveTo>
                <a:cubicBezTo>
                  <a:pt x="580" y="567"/>
                  <a:pt x="589" y="566"/>
                  <a:pt x="593" y="558"/>
                </a:cubicBezTo>
                <a:cubicBezTo>
                  <a:pt x="591" y="554"/>
                  <a:pt x="588" y="561"/>
                  <a:pt x="584" y="560"/>
                </a:cubicBezTo>
                <a:cubicBezTo>
                  <a:pt x="583" y="557"/>
                  <a:pt x="587" y="555"/>
                  <a:pt x="584" y="552"/>
                </a:cubicBezTo>
                <a:cubicBezTo>
                  <a:pt x="590" y="552"/>
                  <a:pt x="590" y="552"/>
                  <a:pt x="595" y="551"/>
                </a:cubicBezTo>
                <a:cubicBezTo>
                  <a:pt x="594" y="554"/>
                  <a:pt x="598" y="552"/>
                  <a:pt x="597" y="554"/>
                </a:cubicBezTo>
                <a:cubicBezTo>
                  <a:pt x="598" y="558"/>
                  <a:pt x="594" y="555"/>
                  <a:pt x="594" y="557"/>
                </a:cubicBezTo>
                <a:cubicBezTo>
                  <a:pt x="596" y="559"/>
                  <a:pt x="597" y="557"/>
                  <a:pt x="600" y="558"/>
                </a:cubicBezTo>
                <a:cubicBezTo>
                  <a:pt x="600" y="568"/>
                  <a:pt x="592" y="568"/>
                  <a:pt x="586" y="571"/>
                </a:cubicBezTo>
                <a:cubicBezTo>
                  <a:pt x="583" y="572"/>
                  <a:pt x="584" y="578"/>
                  <a:pt x="579" y="577"/>
                </a:cubicBezTo>
                <a:close/>
                <a:moveTo>
                  <a:pt x="594" y="577"/>
                </a:moveTo>
                <a:cubicBezTo>
                  <a:pt x="598" y="577"/>
                  <a:pt x="598" y="577"/>
                  <a:pt x="598" y="577"/>
                </a:cubicBezTo>
                <a:cubicBezTo>
                  <a:pt x="598" y="579"/>
                  <a:pt x="594" y="581"/>
                  <a:pt x="594" y="577"/>
                </a:cubicBezTo>
                <a:close/>
                <a:moveTo>
                  <a:pt x="597" y="584"/>
                </a:moveTo>
                <a:cubicBezTo>
                  <a:pt x="599" y="581"/>
                  <a:pt x="605" y="581"/>
                  <a:pt x="606" y="577"/>
                </a:cubicBezTo>
                <a:cubicBezTo>
                  <a:pt x="608" y="577"/>
                  <a:pt x="610" y="578"/>
                  <a:pt x="611" y="579"/>
                </a:cubicBezTo>
                <a:cubicBezTo>
                  <a:pt x="613" y="579"/>
                  <a:pt x="612" y="576"/>
                  <a:pt x="613" y="575"/>
                </a:cubicBezTo>
                <a:cubicBezTo>
                  <a:pt x="614" y="576"/>
                  <a:pt x="614" y="577"/>
                  <a:pt x="614" y="578"/>
                </a:cubicBezTo>
                <a:cubicBezTo>
                  <a:pt x="617" y="577"/>
                  <a:pt x="621" y="577"/>
                  <a:pt x="619" y="574"/>
                </a:cubicBezTo>
                <a:cubicBezTo>
                  <a:pt x="621" y="575"/>
                  <a:pt x="623" y="575"/>
                  <a:pt x="623" y="578"/>
                </a:cubicBezTo>
                <a:cubicBezTo>
                  <a:pt x="614" y="581"/>
                  <a:pt x="607" y="588"/>
                  <a:pt x="597" y="584"/>
                </a:cubicBezTo>
                <a:close/>
                <a:moveTo>
                  <a:pt x="622" y="724"/>
                </a:moveTo>
                <a:cubicBezTo>
                  <a:pt x="623" y="722"/>
                  <a:pt x="625" y="721"/>
                  <a:pt x="626" y="719"/>
                </a:cubicBezTo>
                <a:cubicBezTo>
                  <a:pt x="628" y="721"/>
                  <a:pt x="624" y="724"/>
                  <a:pt x="622" y="724"/>
                </a:cubicBezTo>
                <a:close/>
                <a:moveTo>
                  <a:pt x="658" y="758"/>
                </a:moveTo>
                <a:cubicBezTo>
                  <a:pt x="660" y="751"/>
                  <a:pt x="668" y="745"/>
                  <a:pt x="672" y="750"/>
                </a:cubicBezTo>
                <a:cubicBezTo>
                  <a:pt x="670" y="755"/>
                  <a:pt x="666" y="758"/>
                  <a:pt x="658" y="758"/>
                </a:cubicBezTo>
                <a:close/>
                <a:moveTo>
                  <a:pt x="724" y="767"/>
                </a:moveTo>
                <a:cubicBezTo>
                  <a:pt x="725" y="765"/>
                  <a:pt x="726" y="763"/>
                  <a:pt x="728" y="760"/>
                </a:cubicBezTo>
                <a:cubicBezTo>
                  <a:pt x="729" y="762"/>
                  <a:pt x="728" y="768"/>
                  <a:pt x="724" y="767"/>
                </a:cubicBezTo>
                <a:close/>
                <a:moveTo>
                  <a:pt x="734" y="680"/>
                </a:moveTo>
                <a:cubicBezTo>
                  <a:pt x="733" y="680"/>
                  <a:pt x="732" y="681"/>
                  <a:pt x="731" y="681"/>
                </a:cubicBezTo>
                <a:cubicBezTo>
                  <a:pt x="722" y="703"/>
                  <a:pt x="706" y="717"/>
                  <a:pt x="688" y="731"/>
                </a:cubicBezTo>
                <a:cubicBezTo>
                  <a:pt x="691" y="735"/>
                  <a:pt x="687" y="739"/>
                  <a:pt x="683" y="740"/>
                </a:cubicBezTo>
                <a:cubicBezTo>
                  <a:pt x="684" y="737"/>
                  <a:pt x="679" y="740"/>
                  <a:pt x="680" y="736"/>
                </a:cubicBezTo>
                <a:cubicBezTo>
                  <a:pt x="676" y="743"/>
                  <a:pt x="666" y="740"/>
                  <a:pt x="659" y="745"/>
                </a:cubicBezTo>
                <a:cubicBezTo>
                  <a:pt x="660" y="751"/>
                  <a:pt x="655" y="751"/>
                  <a:pt x="655" y="757"/>
                </a:cubicBezTo>
                <a:cubicBezTo>
                  <a:pt x="653" y="757"/>
                  <a:pt x="650" y="759"/>
                  <a:pt x="649" y="758"/>
                </a:cubicBezTo>
                <a:cubicBezTo>
                  <a:pt x="650" y="752"/>
                  <a:pt x="655" y="751"/>
                  <a:pt x="657" y="746"/>
                </a:cubicBezTo>
                <a:cubicBezTo>
                  <a:pt x="650" y="742"/>
                  <a:pt x="639" y="746"/>
                  <a:pt x="634" y="747"/>
                </a:cubicBezTo>
                <a:cubicBezTo>
                  <a:pt x="632" y="746"/>
                  <a:pt x="631" y="743"/>
                  <a:pt x="630" y="740"/>
                </a:cubicBezTo>
                <a:cubicBezTo>
                  <a:pt x="629" y="741"/>
                  <a:pt x="629" y="742"/>
                  <a:pt x="627" y="742"/>
                </a:cubicBezTo>
                <a:cubicBezTo>
                  <a:pt x="627" y="738"/>
                  <a:pt x="625" y="734"/>
                  <a:pt x="627" y="731"/>
                </a:cubicBezTo>
                <a:cubicBezTo>
                  <a:pt x="631" y="730"/>
                  <a:pt x="630" y="734"/>
                  <a:pt x="635" y="733"/>
                </a:cubicBezTo>
                <a:cubicBezTo>
                  <a:pt x="638" y="733"/>
                  <a:pt x="637" y="727"/>
                  <a:pt x="639" y="726"/>
                </a:cubicBezTo>
                <a:cubicBezTo>
                  <a:pt x="636" y="725"/>
                  <a:pt x="635" y="729"/>
                  <a:pt x="632" y="727"/>
                </a:cubicBezTo>
                <a:cubicBezTo>
                  <a:pt x="635" y="723"/>
                  <a:pt x="639" y="726"/>
                  <a:pt x="641" y="721"/>
                </a:cubicBezTo>
                <a:cubicBezTo>
                  <a:pt x="651" y="725"/>
                  <a:pt x="656" y="717"/>
                  <a:pt x="662" y="716"/>
                </a:cubicBezTo>
                <a:cubicBezTo>
                  <a:pt x="668" y="722"/>
                  <a:pt x="674" y="726"/>
                  <a:pt x="679" y="730"/>
                </a:cubicBezTo>
                <a:cubicBezTo>
                  <a:pt x="680" y="726"/>
                  <a:pt x="680" y="722"/>
                  <a:pt x="680" y="717"/>
                </a:cubicBezTo>
                <a:cubicBezTo>
                  <a:pt x="683" y="718"/>
                  <a:pt x="682" y="721"/>
                  <a:pt x="683" y="723"/>
                </a:cubicBezTo>
                <a:cubicBezTo>
                  <a:pt x="685" y="722"/>
                  <a:pt x="683" y="717"/>
                  <a:pt x="684" y="715"/>
                </a:cubicBezTo>
                <a:cubicBezTo>
                  <a:pt x="693" y="709"/>
                  <a:pt x="699" y="700"/>
                  <a:pt x="707" y="691"/>
                </a:cubicBezTo>
                <a:cubicBezTo>
                  <a:pt x="709" y="694"/>
                  <a:pt x="703" y="701"/>
                  <a:pt x="705" y="705"/>
                </a:cubicBezTo>
                <a:cubicBezTo>
                  <a:pt x="714" y="693"/>
                  <a:pt x="717" y="684"/>
                  <a:pt x="719" y="666"/>
                </a:cubicBezTo>
                <a:cubicBezTo>
                  <a:pt x="714" y="666"/>
                  <a:pt x="718" y="673"/>
                  <a:pt x="714" y="675"/>
                </a:cubicBezTo>
                <a:cubicBezTo>
                  <a:pt x="714" y="682"/>
                  <a:pt x="710" y="685"/>
                  <a:pt x="708" y="689"/>
                </a:cubicBezTo>
                <a:cubicBezTo>
                  <a:pt x="707" y="677"/>
                  <a:pt x="709" y="667"/>
                  <a:pt x="714" y="656"/>
                </a:cubicBezTo>
                <a:cubicBezTo>
                  <a:pt x="716" y="656"/>
                  <a:pt x="715" y="659"/>
                  <a:pt x="716" y="660"/>
                </a:cubicBezTo>
                <a:cubicBezTo>
                  <a:pt x="717" y="660"/>
                  <a:pt x="717" y="660"/>
                  <a:pt x="718" y="660"/>
                </a:cubicBezTo>
                <a:cubicBezTo>
                  <a:pt x="720" y="656"/>
                  <a:pt x="715" y="658"/>
                  <a:pt x="715" y="653"/>
                </a:cubicBezTo>
                <a:cubicBezTo>
                  <a:pt x="722" y="651"/>
                  <a:pt x="735" y="647"/>
                  <a:pt x="741" y="656"/>
                </a:cubicBezTo>
                <a:cubicBezTo>
                  <a:pt x="739" y="664"/>
                  <a:pt x="737" y="672"/>
                  <a:pt x="734" y="680"/>
                </a:cubicBezTo>
                <a:close/>
                <a:moveTo>
                  <a:pt x="738" y="685"/>
                </a:moveTo>
                <a:cubicBezTo>
                  <a:pt x="739" y="678"/>
                  <a:pt x="738" y="652"/>
                  <a:pt x="749" y="659"/>
                </a:cubicBezTo>
                <a:cubicBezTo>
                  <a:pt x="744" y="667"/>
                  <a:pt x="742" y="677"/>
                  <a:pt x="738" y="685"/>
                </a:cubicBezTo>
                <a:close/>
                <a:moveTo>
                  <a:pt x="746" y="189"/>
                </a:moveTo>
                <a:cubicBezTo>
                  <a:pt x="749" y="187"/>
                  <a:pt x="757" y="188"/>
                  <a:pt x="757" y="192"/>
                </a:cubicBezTo>
                <a:cubicBezTo>
                  <a:pt x="755" y="192"/>
                  <a:pt x="748" y="191"/>
                  <a:pt x="746" y="189"/>
                </a:cubicBezTo>
                <a:close/>
                <a:moveTo>
                  <a:pt x="752" y="762"/>
                </a:moveTo>
                <a:cubicBezTo>
                  <a:pt x="753" y="760"/>
                  <a:pt x="752" y="757"/>
                  <a:pt x="754" y="755"/>
                </a:cubicBezTo>
                <a:cubicBezTo>
                  <a:pt x="755" y="757"/>
                  <a:pt x="755" y="754"/>
                  <a:pt x="757" y="756"/>
                </a:cubicBezTo>
                <a:cubicBezTo>
                  <a:pt x="756" y="759"/>
                  <a:pt x="755" y="762"/>
                  <a:pt x="752" y="762"/>
                </a:cubicBezTo>
                <a:close/>
                <a:moveTo>
                  <a:pt x="754" y="258"/>
                </a:moveTo>
                <a:cubicBezTo>
                  <a:pt x="754" y="255"/>
                  <a:pt x="757" y="258"/>
                  <a:pt x="758" y="260"/>
                </a:cubicBezTo>
                <a:cubicBezTo>
                  <a:pt x="760" y="262"/>
                  <a:pt x="755" y="258"/>
                  <a:pt x="754" y="258"/>
                </a:cubicBezTo>
                <a:close/>
                <a:moveTo>
                  <a:pt x="759" y="260"/>
                </a:moveTo>
                <a:cubicBezTo>
                  <a:pt x="763" y="261"/>
                  <a:pt x="766" y="262"/>
                  <a:pt x="770" y="263"/>
                </a:cubicBezTo>
                <a:cubicBezTo>
                  <a:pt x="766" y="258"/>
                  <a:pt x="758" y="253"/>
                  <a:pt x="750" y="249"/>
                </a:cubicBezTo>
                <a:cubicBezTo>
                  <a:pt x="752" y="248"/>
                  <a:pt x="754" y="247"/>
                  <a:pt x="757" y="247"/>
                </a:cubicBezTo>
                <a:cubicBezTo>
                  <a:pt x="758" y="256"/>
                  <a:pt x="779" y="254"/>
                  <a:pt x="779" y="264"/>
                </a:cubicBezTo>
                <a:cubicBezTo>
                  <a:pt x="778" y="266"/>
                  <a:pt x="775" y="266"/>
                  <a:pt x="776" y="270"/>
                </a:cubicBezTo>
                <a:cubicBezTo>
                  <a:pt x="770" y="266"/>
                  <a:pt x="764" y="264"/>
                  <a:pt x="759" y="260"/>
                </a:cubicBezTo>
                <a:close/>
                <a:moveTo>
                  <a:pt x="784" y="762"/>
                </a:moveTo>
                <a:cubicBezTo>
                  <a:pt x="784" y="761"/>
                  <a:pt x="785" y="755"/>
                  <a:pt x="789" y="756"/>
                </a:cubicBezTo>
                <a:cubicBezTo>
                  <a:pt x="788" y="759"/>
                  <a:pt x="785" y="759"/>
                  <a:pt x="784" y="762"/>
                </a:cubicBezTo>
                <a:close/>
                <a:moveTo>
                  <a:pt x="792" y="710"/>
                </a:moveTo>
                <a:cubicBezTo>
                  <a:pt x="791" y="713"/>
                  <a:pt x="793" y="713"/>
                  <a:pt x="793" y="716"/>
                </a:cubicBezTo>
                <a:cubicBezTo>
                  <a:pt x="790" y="717"/>
                  <a:pt x="790" y="720"/>
                  <a:pt x="787" y="721"/>
                </a:cubicBezTo>
                <a:cubicBezTo>
                  <a:pt x="793" y="729"/>
                  <a:pt x="779" y="739"/>
                  <a:pt x="774" y="741"/>
                </a:cubicBezTo>
                <a:cubicBezTo>
                  <a:pt x="777" y="738"/>
                  <a:pt x="772" y="738"/>
                  <a:pt x="770" y="738"/>
                </a:cubicBezTo>
                <a:cubicBezTo>
                  <a:pt x="767" y="739"/>
                  <a:pt x="773" y="739"/>
                  <a:pt x="771" y="741"/>
                </a:cubicBezTo>
                <a:cubicBezTo>
                  <a:pt x="771" y="741"/>
                  <a:pt x="771" y="742"/>
                  <a:pt x="771" y="743"/>
                </a:cubicBezTo>
                <a:cubicBezTo>
                  <a:pt x="761" y="736"/>
                  <a:pt x="769" y="724"/>
                  <a:pt x="770" y="713"/>
                </a:cubicBezTo>
                <a:cubicBezTo>
                  <a:pt x="772" y="713"/>
                  <a:pt x="772" y="710"/>
                  <a:pt x="775" y="710"/>
                </a:cubicBezTo>
                <a:cubicBezTo>
                  <a:pt x="776" y="704"/>
                  <a:pt x="773" y="705"/>
                  <a:pt x="773" y="699"/>
                </a:cubicBezTo>
                <a:cubicBezTo>
                  <a:pt x="774" y="699"/>
                  <a:pt x="775" y="699"/>
                  <a:pt x="775" y="698"/>
                </a:cubicBezTo>
                <a:cubicBezTo>
                  <a:pt x="776" y="699"/>
                  <a:pt x="776" y="700"/>
                  <a:pt x="777" y="700"/>
                </a:cubicBezTo>
                <a:cubicBezTo>
                  <a:pt x="776" y="703"/>
                  <a:pt x="778" y="705"/>
                  <a:pt x="776" y="706"/>
                </a:cubicBezTo>
                <a:cubicBezTo>
                  <a:pt x="776" y="707"/>
                  <a:pt x="778" y="705"/>
                  <a:pt x="777" y="710"/>
                </a:cubicBezTo>
                <a:cubicBezTo>
                  <a:pt x="782" y="705"/>
                  <a:pt x="784" y="696"/>
                  <a:pt x="786" y="688"/>
                </a:cubicBezTo>
                <a:cubicBezTo>
                  <a:pt x="785" y="686"/>
                  <a:pt x="781" y="689"/>
                  <a:pt x="780" y="689"/>
                </a:cubicBezTo>
                <a:cubicBezTo>
                  <a:pt x="779" y="693"/>
                  <a:pt x="783" y="691"/>
                  <a:pt x="782" y="694"/>
                </a:cubicBezTo>
                <a:cubicBezTo>
                  <a:pt x="780" y="696"/>
                  <a:pt x="778" y="692"/>
                  <a:pt x="779" y="697"/>
                </a:cubicBezTo>
                <a:cubicBezTo>
                  <a:pt x="777" y="696"/>
                  <a:pt x="777" y="698"/>
                  <a:pt x="775" y="697"/>
                </a:cubicBezTo>
                <a:cubicBezTo>
                  <a:pt x="775" y="690"/>
                  <a:pt x="779" y="690"/>
                  <a:pt x="777" y="681"/>
                </a:cubicBezTo>
                <a:cubicBezTo>
                  <a:pt x="780" y="679"/>
                  <a:pt x="779" y="676"/>
                  <a:pt x="780" y="674"/>
                </a:cubicBezTo>
                <a:cubicBezTo>
                  <a:pt x="780" y="674"/>
                  <a:pt x="781" y="675"/>
                  <a:pt x="781" y="676"/>
                </a:cubicBezTo>
                <a:cubicBezTo>
                  <a:pt x="783" y="675"/>
                  <a:pt x="783" y="673"/>
                  <a:pt x="784" y="672"/>
                </a:cubicBezTo>
                <a:cubicBezTo>
                  <a:pt x="785" y="671"/>
                  <a:pt x="782" y="679"/>
                  <a:pt x="783" y="682"/>
                </a:cubicBezTo>
                <a:cubicBezTo>
                  <a:pt x="785" y="681"/>
                  <a:pt x="784" y="675"/>
                  <a:pt x="787" y="678"/>
                </a:cubicBezTo>
                <a:cubicBezTo>
                  <a:pt x="786" y="674"/>
                  <a:pt x="787" y="673"/>
                  <a:pt x="786" y="670"/>
                </a:cubicBezTo>
                <a:cubicBezTo>
                  <a:pt x="791" y="666"/>
                  <a:pt x="796" y="669"/>
                  <a:pt x="802" y="667"/>
                </a:cubicBezTo>
                <a:cubicBezTo>
                  <a:pt x="799" y="665"/>
                  <a:pt x="795" y="664"/>
                  <a:pt x="792" y="662"/>
                </a:cubicBezTo>
                <a:cubicBezTo>
                  <a:pt x="791" y="655"/>
                  <a:pt x="794" y="652"/>
                  <a:pt x="794" y="646"/>
                </a:cubicBezTo>
                <a:cubicBezTo>
                  <a:pt x="801" y="645"/>
                  <a:pt x="805" y="644"/>
                  <a:pt x="811" y="646"/>
                </a:cubicBezTo>
                <a:cubicBezTo>
                  <a:pt x="811" y="637"/>
                  <a:pt x="802" y="638"/>
                  <a:pt x="798" y="633"/>
                </a:cubicBezTo>
                <a:cubicBezTo>
                  <a:pt x="805" y="630"/>
                  <a:pt x="816" y="639"/>
                  <a:pt x="821" y="635"/>
                </a:cubicBezTo>
                <a:cubicBezTo>
                  <a:pt x="815" y="631"/>
                  <a:pt x="809" y="627"/>
                  <a:pt x="802" y="626"/>
                </a:cubicBezTo>
                <a:cubicBezTo>
                  <a:pt x="801" y="622"/>
                  <a:pt x="802" y="619"/>
                  <a:pt x="805" y="616"/>
                </a:cubicBezTo>
                <a:cubicBezTo>
                  <a:pt x="810" y="618"/>
                  <a:pt x="814" y="616"/>
                  <a:pt x="818" y="617"/>
                </a:cubicBezTo>
                <a:cubicBezTo>
                  <a:pt x="810" y="609"/>
                  <a:pt x="792" y="615"/>
                  <a:pt x="799" y="597"/>
                </a:cubicBezTo>
                <a:cubicBezTo>
                  <a:pt x="800" y="596"/>
                  <a:pt x="803" y="596"/>
                  <a:pt x="803" y="594"/>
                </a:cubicBezTo>
                <a:cubicBezTo>
                  <a:pt x="805" y="589"/>
                  <a:pt x="801" y="578"/>
                  <a:pt x="807" y="576"/>
                </a:cubicBezTo>
                <a:cubicBezTo>
                  <a:pt x="809" y="580"/>
                  <a:pt x="806" y="583"/>
                  <a:pt x="809" y="586"/>
                </a:cubicBezTo>
                <a:cubicBezTo>
                  <a:pt x="806" y="586"/>
                  <a:pt x="806" y="586"/>
                  <a:pt x="806" y="586"/>
                </a:cubicBezTo>
                <a:cubicBezTo>
                  <a:pt x="807" y="589"/>
                  <a:pt x="809" y="590"/>
                  <a:pt x="808" y="595"/>
                </a:cubicBezTo>
                <a:cubicBezTo>
                  <a:pt x="809" y="596"/>
                  <a:pt x="810" y="596"/>
                  <a:pt x="811" y="596"/>
                </a:cubicBezTo>
                <a:cubicBezTo>
                  <a:pt x="813" y="595"/>
                  <a:pt x="810" y="593"/>
                  <a:pt x="811" y="591"/>
                </a:cubicBezTo>
                <a:cubicBezTo>
                  <a:pt x="813" y="590"/>
                  <a:pt x="818" y="591"/>
                  <a:pt x="818" y="596"/>
                </a:cubicBezTo>
                <a:cubicBezTo>
                  <a:pt x="820" y="592"/>
                  <a:pt x="821" y="586"/>
                  <a:pt x="824" y="582"/>
                </a:cubicBezTo>
                <a:cubicBezTo>
                  <a:pt x="826" y="585"/>
                  <a:pt x="826" y="589"/>
                  <a:pt x="824" y="592"/>
                </a:cubicBezTo>
                <a:cubicBezTo>
                  <a:pt x="828" y="590"/>
                  <a:pt x="826" y="582"/>
                  <a:pt x="829" y="579"/>
                </a:cubicBezTo>
                <a:cubicBezTo>
                  <a:pt x="833" y="580"/>
                  <a:pt x="830" y="586"/>
                  <a:pt x="830" y="589"/>
                </a:cubicBezTo>
                <a:cubicBezTo>
                  <a:pt x="829" y="589"/>
                  <a:pt x="829" y="588"/>
                  <a:pt x="828" y="588"/>
                </a:cubicBezTo>
                <a:cubicBezTo>
                  <a:pt x="828" y="591"/>
                  <a:pt x="828" y="598"/>
                  <a:pt x="826" y="602"/>
                </a:cubicBezTo>
                <a:cubicBezTo>
                  <a:pt x="825" y="601"/>
                  <a:pt x="824" y="600"/>
                  <a:pt x="824" y="598"/>
                </a:cubicBezTo>
                <a:cubicBezTo>
                  <a:pt x="823" y="601"/>
                  <a:pt x="823" y="604"/>
                  <a:pt x="824" y="606"/>
                </a:cubicBezTo>
                <a:cubicBezTo>
                  <a:pt x="824" y="606"/>
                  <a:pt x="824" y="605"/>
                  <a:pt x="823" y="605"/>
                </a:cubicBezTo>
                <a:cubicBezTo>
                  <a:pt x="823" y="609"/>
                  <a:pt x="823" y="609"/>
                  <a:pt x="823" y="609"/>
                </a:cubicBezTo>
                <a:cubicBezTo>
                  <a:pt x="823" y="612"/>
                  <a:pt x="825" y="607"/>
                  <a:pt x="825" y="610"/>
                </a:cubicBezTo>
                <a:cubicBezTo>
                  <a:pt x="825" y="613"/>
                  <a:pt x="825" y="610"/>
                  <a:pt x="823" y="610"/>
                </a:cubicBezTo>
                <a:cubicBezTo>
                  <a:pt x="823" y="613"/>
                  <a:pt x="824" y="613"/>
                  <a:pt x="824" y="616"/>
                </a:cubicBezTo>
                <a:cubicBezTo>
                  <a:pt x="826" y="616"/>
                  <a:pt x="823" y="612"/>
                  <a:pt x="825" y="612"/>
                </a:cubicBezTo>
                <a:cubicBezTo>
                  <a:pt x="833" y="621"/>
                  <a:pt x="831" y="640"/>
                  <a:pt x="824" y="647"/>
                </a:cubicBezTo>
                <a:cubicBezTo>
                  <a:pt x="825" y="649"/>
                  <a:pt x="824" y="652"/>
                  <a:pt x="824" y="654"/>
                </a:cubicBezTo>
                <a:cubicBezTo>
                  <a:pt x="820" y="657"/>
                  <a:pt x="818" y="670"/>
                  <a:pt x="819" y="674"/>
                </a:cubicBezTo>
                <a:cubicBezTo>
                  <a:pt x="814" y="685"/>
                  <a:pt x="804" y="698"/>
                  <a:pt x="797" y="710"/>
                </a:cubicBezTo>
                <a:cubicBezTo>
                  <a:pt x="794" y="711"/>
                  <a:pt x="794" y="709"/>
                  <a:pt x="792" y="710"/>
                </a:cubicBezTo>
                <a:close/>
                <a:moveTo>
                  <a:pt x="796" y="745"/>
                </a:moveTo>
                <a:cubicBezTo>
                  <a:pt x="796" y="742"/>
                  <a:pt x="796" y="741"/>
                  <a:pt x="798" y="741"/>
                </a:cubicBezTo>
                <a:cubicBezTo>
                  <a:pt x="799" y="743"/>
                  <a:pt x="798" y="745"/>
                  <a:pt x="796" y="745"/>
                </a:cubicBezTo>
                <a:close/>
                <a:moveTo>
                  <a:pt x="854" y="600"/>
                </a:moveTo>
                <a:cubicBezTo>
                  <a:pt x="855" y="603"/>
                  <a:pt x="854" y="605"/>
                  <a:pt x="853" y="607"/>
                </a:cubicBezTo>
                <a:cubicBezTo>
                  <a:pt x="857" y="608"/>
                  <a:pt x="853" y="605"/>
                  <a:pt x="856" y="605"/>
                </a:cubicBezTo>
                <a:cubicBezTo>
                  <a:pt x="859" y="613"/>
                  <a:pt x="854" y="631"/>
                  <a:pt x="850" y="639"/>
                </a:cubicBezTo>
                <a:cubicBezTo>
                  <a:pt x="851" y="658"/>
                  <a:pt x="841" y="676"/>
                  <a:pt x="838" y="690"/>
                </a:cubicBezTo>
                <a:cubicBezTo>
                  <a:pt x="836" y="690"/>
                  <a:pt x="836" y="691"/>
                  <a:pt x="835" y="691"/>
                </a:cubicBezTo>
                <a:cubicBezTo>
                  <a:pt x="829" y="708"/>
                  <a:pt x="818" y="716"/>
                  <a:pt x="810" y="728"/>
                </a:cubicBezTo>
                <a:cubicBezTo>
                  <a:pt x="807" y="715"/>
                  <a:pt x="818" y="707"/>
                  <a:pt x="816" y="695"/>
                </a:cubicBezTo>
                <a:cubicBezTo>
                  <a:pt x="818" y="693"/>
                  <a:pt x="819" y="690"/>
                  <a:pt x="823" y="691"/>
                </a:cubicBezTo>
                <a:cubicBezTo>
                  <a:pt x="824" y="688"/>
                  <a:pt x="825" y="685"/>
                  <a:pt x="829" y="685"/>
                </a:cubicBezTo>
                <a:cubicBezTo>
                  <a:pt x="832" y="667"/>
                  <a:pt x="848" y="650"/>
                  <a:pt x="842" y="625"/>
                </a:cubicBezTo>
                <a:cubicBezTo>
                  <a:pt x="846" y="625"/>
                  <a:pt x="846" y="625"/>
                  <a:pt x="846" y="625"/>
                </a:cubicBezTo>
                <a:cubicBezTo>
                  <a:pt x="844" y="623"/>
                  <a:pt x="843" y="621"/>
                  <a:pt x="844" y="617"/>
                </a:cubicBezTo>
                <a:cubicBezTo>
                  <a:pt x="845" y="618"/>
                  <a:pt x="846" y="620"/>
                  <a:pt x="846" y="622"/>
                </a:cubicBezTo>
                <a:cubicBezTo>
                  <a:pt x="849" y="619"/>
                  <a:pt x="847" y="614"/>
                  <a:pt x="847" y="610"/>
                </a:cubicBezTo>
                <a:cubicBezTo>
                  <a:pt x="849" y="611"/>
                  <a:pt x="851" y="612"/>
                  <a:pt x="853" y="613"/>
                </a:cubicBezTo>
                <a:cubicBezTo>
                  <a:pt x="855" y="611"/>
                  <a:pt x="851" y="609"/>
                  <a:pt x="850" y="607"/>
                </a:cubicBezTo>
                <a:cubicBezTo>
                  <a:pt x="850" y="604"/>
                  <a:pt x="851" y="602"/>
                  <a:pt x="849" y="598"/>
                </a:cubicBezTo>
                <a:cubicBezTo>
                  <a:pt x="846" y="595"/>
                  <a:pt x="848" y="590"/>
                  <a:pt x="845" y="585"/>
                </a:cubicBezTo>
                <a:cubicBezTo>
                  <a:pt x="846" y="581"/>
                  <a:pt x="853" y="592"/>
                  <a:pt x="849" y="593"/>
                </a:cubicBezTo>
                <a:cubicBezTo>
                  <a:pt x="850" y="594"/>
                  <a:pt x="852" y="595"/>
                  <a:pt x="854" y="596"/>
                </a:cubicBezTo>
                <a:cubicBezTo>
                  <a:pt x="854" y="596"/>
                  <a:pt x="855" y="595"/>
                  <a:pt x="855" y="594"/>
                </a:cubicBezTo>
                <a:cubicBezTo>
                  <a:pt x="855" y="597"/>
                  <a:pt x="855" y="597"/>
                  <a:pt x="858" y="599"/>
                </a:cubicBezTo>
                <a:cubicBezTo>
                  <a:pt x="855" y="599"/>
                  <a:pt x="857" y="602"/>
                  <a:pt x="854" y="600"/>
                </a:cubicBezTo>
                <a:close/>
                <a:moveTo>
                  <a:pt x="940" y="190"/>
                </a:moveTo>
                <a:cubicBezTo>
                  <a:pt x="941" y="191"/>
                  <a:pt x="943" y="193"/>
                  <a:pt x="942" y="194"/>
                </a:cubicBezTo>
                <a:cubicBezTo>
                  <a:pt x="940" y="194"/>
                  <a:pt x="938" y="192"/>
                  <a:pt x="940" y="190"/>
                </a:cubicBezTo>
                <a:close/>
                <a:moveTo>
                  <a:pt x="922" y="150"/>
                </a:moveTo>
                <a:cubicBezTo>
                  <a:pt x="921" y="149"/>
                  <a:pt x="921" y="150"/>
                  <a:pt x="920" y="150"/>
                </a:cubicBezTo>
                <a:cubicBezTo>
                  <a:pt x="919" y="149"/>
                  <a:pt x="917" y="148"/>
                  <a:pt x="917" y="145"/>
                </a:cubicBezTo>
                <a:cubicBezTo>
                  <a:pt x="920" y="145"/>
                  <a:pt x="921" y="147"/>
                  <a:pt x="922" y="150"/>
                </a:cubicBezTo>
                <a:close/>
                <a:moveTo>
                  <a:pt x="905" y="180"/>
                </a:moveTo>
                <a:cubicBezTo>
                  <a:pt x="906" y="182"/>
                  <a:pt x="910" y="180"/>
                  <a:pt x="909" y="184"/>
                </a:cubicBezTo>
                <a:cubicBezTo>
                  <a:pt x="907" y="185"/>
                  <a:pt x="907" y="183"/>
                  <a:pt x="905" y="184"/>
                </a:cubicBezTo>
                <a:lnTo>
                  <a:pt x="905" y="180"/>
                </a:lnTo>
                <a:close/>
                <a:moveTo>
                  <a:pt x="898" y="427"/>
                </a:moveTo>
                <a:cubicBezTo>
                  <a:pt x="895" y="429"/>
                  <a:pt x="894" y="425"/>
                  <a:pt x="893" y="423"/>
                </a:cubicBezTo>
                <a:cubicBezTo>
                  <a:pt x="895" y="424"/>
                  <a:pt x="897" y="425"/>
                  <a:pt x="898" y="427"/>
                </a:cubicBezTo>
                <a:close/>
                <a:moveTo>
                  <a:pt x="895" y="252"/>
                </a:moveTo>
                <a:cubicBezTo>
                  <a:pt x="887" y="252"/>
                  <a:pt x="880" y="251"/>
                  <a:pt x="880" y="243"/>
                </a:cubicBezTo>
                <a:cubicBezTo>
                  <a:pt x="886" y="247"/>
                  <a:pt x="894" y="243"/>
                  <a:pt x="895" y="252"/>
                </a:cubicBezTo>
                <a:close/>
                <a:moveTo>
                  <a:pt x="880" y="121"/>
                </a:moveTo>
                <a:cubicBezTo>
                  <a:pt x="877" y="119"/>
                  <a:pt x="875" y="119"/>
                  <a:pt x="874" y="116"/>
                </a:cubicBezTo>
                <a:cubicBezTo>
                  <a:pt x="876" y="119"/>
                  <a:pt x="880" y="115"/>
                  <a:pt x="880" y="121"/>
                </a:cubicBezTo>
                <a:close/>
                <a:moveTo>
                  <a:pt x="860" y="272"/>
                </a:moveTo>
                <a:cubicBezTo>
                  <a:pt x="863" y="273"/>
                  <a:pt x="865" y="273"/>
                  <a:pt x="866" y="275"/>
                </a:cubicBezTo>
                <a:cubicBezTo>
                  <a:pt x="865" y="280"/>
                  <a:pt x="859" y="277"/>
                  <a:pt x="860" y="272"/>
                </a:cubicBezTo>
                <a:close/>
                <a:moveTo>
                  <a:pt x="866" y="111"/>
                </a:moveTo>
                <a:cubicBezTo>
                  <a:pt x="868" y="106"/>
                  <a:pt x="872" y="112"/>
                  <a:pt x="872" y="114"/>
                </a:cubicBezTo>
                <a:cubicBezTo>
                  <a:pt x="871" y="116"/>
                  <a:pt x="867" y="112"/>
                  <a:pt x="866" y="111"/>
                </a:cubicBezTo>
                <a:close/>
                <a:moveTo>
                  <a:pt x="870" y="277"/>
                </a:moveTo>
                <a:cubicBezTo>
                  <a:pt x="876" y="278"/>
                  <a:pt x="879" y="282"/>
                  <a:pt x="881" y="288"/>
                </a:cubicBezTo>
                <a:cubicBezTo>
                  <a:pt x="876" y="286"/>
                  <a:pt x="873" y="281"/>
                  <a:pt x="870" y="277"/>
                </a:cubicBezTo>
                <a:close/>
                <a:moveTo>
                  <a:pt x="890" y="266"/>
                </a:moveTo>
                <a:cubicBezTo>
                  <a:pt x="885" y="261"/>
                  <a:pt x="879" y="265"/>
                  <a:pt x="874" y="259"/>
                </a:cubicBezTo>
                <a:cubicBezTo>
                  <a:pt x="875" y="258"/>
                  <a:pt x="878" y="258"/>
                  <a:pt x="876" y="256"/>
                </a:cubicBezTo>
                <a:cubicBezTo>
                  <a:pt x="877" y="256"/>
                  <a:pt x="889" y="259"/>
                  <a:pt x="893" y="263"/>
                </a:cubicBezTo>
                <a:cubicBezTo>
                  <a:pt x="893" y="266"/>
                  <a:pt x="889" y="263"/>
                  <a:pt x="890" y="266"/>
                </a:cubicBezTo>
                <a:close/>
                <a:moveTo>
                  <a:pt x="898" y="438"/>
                </a:moveTo>
                <a:cubicBezTo>
                  <a:pt x="894" y="437"/>
                  <a:pt x="894" y="432"/>
                  <a:pt x="893" y="428"/>
                </a:cubicBezTo>
                <a:cubicBezTo>
                  <a:pt x="896" y="430"/>
                  <a:pt x="900" y="434"/>
                  <a:pt x="898" y="438"/>
                </a:cubicBezTo>
                <a:close/>
                <a:moveTo>
                  <a:pt x="902" y="444"/>
                </a:moveTo>
                <a:cubicBezTo>
                  <a:pt x="903" y="444"/>
                  <a:pt x="904" y="444"/>
                  <a:pt x="904" y="443"/>
                </a:cubicBezTo>
                <a:cubicBezTo>
                  <a:pt x="906" y="444"/>
                  <a:pt x="905" y="448"/>
                  <a:pt x="908" y="447"/>
                </a:cubicBezTo>
                <a:cubicBezTo>
                  <a:pt x="905" y="450"/>
                  <a:pt x="909" y="453"/>
                  <a:pt x="911" y="456"/>
                </a:cubicBezTo>
                <a:cubicBezTo>
                  <a:pt x="906" y="457"/>
                  <a:pt x="904" y="448"/>
                  <a:pt x="902" y="444"/>
                </a:cubicBezTo>
                <a:close/>
                <a:moveTo>
                  <a:pt x="904" y="301"/>
                </a:moveTo>
                <a:cubicBezTo>
                  <a:pt x="906" y="302"/>
                  <a:pt x="907" y="302"/>
                  <a:pt x="908" y="304"/>
                </a:cubicBezTo>
                <a:cubicBezTo>
                  <a:pt x="907" y="306"/>
                  <a:pt x="903" y="304"/>
                  <a:pt x="904" y="301"/>
                </a:cubicBezTo>
                <a:close/>
                <a:moveTo>
                  <a:pt x="917" y="342"/>
                </a:moveTo>
                <a:cubicBezTo>
                  <a:pt x="920" y="340"/>
                  <a:pt x="924" y="345"/>
                  <a:pt x="924" y="340"/>
                </a:cubicBezTo>
                <a:cubicBezTo>
                  <a:pt x="928" y="340"/>
                  <a:pt x="931" y="340"/>
                  <a:pt x="933" y="342"/>
                </a:cubicBezTo>
                <a:cubicBezTo>
                  <a:pt x="931" y="347"/>
                  <a:pt x="935" y="347"/>
                  <a:pt x="935" y="351"/>
                </a:cubicBezTo>
                <a:cubicBezTo>
                  <a:pt x="930" y="347"/>
                  <a:pt x="919" y="349"/>
                  <a:pt x="917" y="342"/>
                </a:cubicBezTo>
                <a:close/>
                <a:moveTo>
                  <a:pt x="921" y="248"/>
                </a:moveTo>
                <a:cubicBezTo>
                  <a:pt x="921" y="246"/>
                  <a:pt x="921" y="246"/>
                  <a:pt x="921" y="246"/>
                </a:cubicBezTo>
                <a:cubicBezTo>
                  <a:pt x="925" y="246"/>
                  <a:pt x="925" y="250"/>
                  <a:pt x="927" y="252"/>
                </a:cubicBezTo>
                <a:cubicBezTo>
                  <a:pt x="924" y="250"/>
                  <a:pt x="924" y="248"/>
                  <a:pt x="921" y="248"/>
                </a:cubicBezTo>
                <a:close/>
                <a:moveTo>
                  <a:pt x="928" y="252"/>
                </a:moveTo>
                <a:cubicBezTo>
                  <a:pt x="931" y="252"/>
                  <a:pt x="932" y="253"/>
                  <a:pt x="932" y="256"/>
                </a:cubicBezTo>
                <a:cubicBezTo>
                  <a:pt x="930" y="255"/>
                  <a:pt x="928" y="255"/>
                  <a:pt x="928" y="252"/>
                </a:cubicBezTo>
                <a:close/>
                <a:moveTo>
                  <a:pt x="936" y="253"/>
                </a:moveTo>
                <a:cubicBezTo>
                  <a:pt x="926" y="239"/>
                  <a:pt x="908" y="238"/>
                  <a:pt x="898" y="224"/>
                </a:cubicBezTo>
                <a:cubicBezTo>
                  <a:pt x="905" y="226"/>
                  <a:pt x="909" y="228"/>
                  <a:pt x="917" y="230"/>
                </a:cubicBezTo>
                <a:cubicBezTo>
                  <a:pt x="916" y="233"/>
                  <a:pt x="923" y="237"/>
                  <a:pt x="925" y="236"/>
                </a:cubicBezTo>
                <a:cubicBezTo>
                  <a:pt x="929" y="247"/>
                  <a:pt x="942" y="246"/>
                  <a:pt x="946" y="256"/>
                </a:cubicBezTo>
                <a:cubicBezTo>
                  <a:pt x="942" y="256"/>
                  <a:pt x="940" y="251"/>
                  <a:pt x="936" y="253"/>
                </a:cubicBezTo>
                <a:close/>
                <a:moveTo>
                  <a:pt x="952" y="227"/>
                </a:moveTo>
                <a:cubicBezTo>
                  <a:pt x="951" y="228"/>
                  <a:pt x="955" y="231"/>
                  <a:pt x="955" y="234"/>
                </a:cubicBezTo>
                <a:cubicBezTo>
                  <a:pt x="951" y="234"/>
                  <a:pt x="949" y="230"/>
                  <a:pt x="946" y="228"/>
                </a:cubicBezTo>
                <a:cubicBezTo>
                  <a:pt x="946" y="230"/>
                  <a:pt x="943" y="232"/>
                  <a:pt x="942" y="230"/>
                </a:cubicBezTo>
                <a:cubicBezTo>
                  <a:pt x="941" y="232"/>
                  <a:pt x="942" y="232"/>
                  <a:pt x="943" y="233"/>
                </a:cubicBezTo>
                <a:cubicBezTo>
                  <a:pt x="941" y="235"/>
                  <a:pt x="939" y="229"/>
                  <a:pt x="937" y="233"/>
                </a:cubicBezTo>
                <a:cubicBezTo>
                  <a:pt x="934" y="225"/>
                  <a:pt x="924" y="220"/>
                  <a:pt x="920" y="211"/>
                </a:cubicBezTo>
                <a:cubicBezTo>
                  <a:pt x="923" y="211"/>
                  <a:pt x="923" y="211"/>
                  <a:pt x="923" y="211"/>
                </a:cubicBezTo>
                <a:cubicBezTo>
                  <a:pt x="922" y="208"/>
                  <a:pt x="919" y="208"/>
                  <a:pt x="919" y="205"/>
                </a:cubicBezTo>
                <a:cubicBezTo>
                  <a:pt x="925" y="209"/>
                  <a:pt x="933" y="210"/>
                  <a:pt x="938" y="214"/>
                </a:cubicBezTo>
                <a:cubicBezTo>
                  <a:pt x="938" y="219"/>
                  <a:pt x="940" y="220"/>
                  <a:pt x="944" y="220"/>
                </a:cubicBezTo>
                <a:cubicBezTo>
                  <a:pt x="943" y="219"/>
                  <a:pt x="940" y="220"/>
                  <a:pt x="941" y="217"/>
                </a:cubicBezTo>
                <a:cubicBezTo>
                  <a:pt x="942" y="217"/>
                  <a:pt x="943" y="217"/>
                  <a:pt x="943" y="216"/>
                </a:cubicBezTo>
                <a:cubicBezTo>
                  <a:pt x="943" y="214"/>
                  <a:pt x="942" y="213"/>
                  <a:pt x="940" y="213"/>
                </a:cubicBezTo>
                <a:cubicBezTo>
                  <a:pt x="953" y="206"/>
                  <a:pt x="955" y="226"/>
                  <a:pt x="963" y="229"/>
                </a:cubicBezTo>
                <a:cubicBezTo>
                  <a:pt x="963" y="232"/>
                  <a:pt x="964" y="232"/>
                  <a:pt x="964" y="235"/>
                </a:cubicBezTo>
                <a:cubicBezTo>
                  <a:pt x="959" y="234"/>
                  <a:pt x="957" y="229"/>
                  <a:pt x="952" y="227"/>
                </a:cubicBezTo>
                <a:close/>
                <a:moveTo>
                  <a:pt x="966" y="256"/>
                </a:moveTo>
                <a:cubicBezTo>
                  <a:pt x="965" y="257"/>
                  <a:pt x="962" y="254"/>
                  <a:pt x="963" y="250"/>
                </a:cubicBezTo>
                <a:cubicBezTo>
                  <a:pt x="965" y="251"/>
                  <a:pt x="966" y="252"/>
                  <a:pt x="967" y="255"/>
                </a:cubicBezTo>
                <a:cubicBezTo>
                  <a:pt x="965" y="254"/>
                  <a:pt x="965" y="256"/>
                  <a:pt x="966" y="256"/>
                </a:cubicBezTo>
                <a:close/>
                <a:moveTo>
                  <a:pt x="966" y="199"/>
                </a:moveTo>
                <a:cubicBezTo>
                  <a:pt x="970" y="199"/>
                  <a:pt x="972" y="202"/>
                  <a:pt x="975" y="204"/>
                </a:cubicBezTo>
                <a:cubicBezTo>
                  <a:pt x="972" y="208"/>
                  <a:pt x="967" y="202"/>
                  <a:pt x="966" y="199"/>
                </a:cubicBezTo>
                <a:close/>
                <a:moveTo>
                  <a:pt x="880" y="807"/>
                </a:moveTo>
                <a:cubicBezTo>
                  <a:pt x="880" y="802"/>
                  <a:pt x="882" y="800"/>
                  <a:pt x="884" y="798"/>
                </a:cubicBezTo>
                <a:cubicBezTo>
                  <a:pt x="886" y="802"/>
                  <a:pt x="883" y="806"/>
                  <a:pt x="880" y="807"/>
                </a:cubicBezTo>
                <a:close/>
                <a:moveTo>
                  <a:pt x="890" y="805"/>
                </a:moveTo>
                <a:cubicBezTo>
                  <a:pt x="891" y="801"/>
                  <a:pt x="892" y="802"/>
                  <a:pt x="896" y="802"/>
                </a:cubicBezTo>
                <a:cubicBezTo>
                  <a:pt x="896" y="805"/>
                  <a:pt x="893" y="807"/>
                  <a:pt x="890" y="805"/>
                </a:cubicBezTo>
                <a:close/>
                <a:moveTo>
                  <a:pt x="854" y="904"/>
                </a:moveTo>
                <a:cubicBezTo>
                  <a:pt x="849" y="906"/>
                  <a:pt x="844" y="912"/>
                  <a:pt x="838" y="910"/>
                </a:cubicBezTo>
                <a:cubicBezTo>
                  <a:pt x="843" y="903"/>
                  <a:pt x="848" y="893"/>
                  <a:pt x="859" y="896"/>
                </a:cubicBezTo>
                <a:cubicBezTo>
                  <a:pt x="857" y="899"/>
                  <a:pt x="855" y="898"/>
                  <a:pt x="854" y="904"/>
                </a:cubicBezTo>
                <a:close/>
                <a:moveTo>
                  <a:pt x="873" y="877"/>
                </a:moveTo>
                <a:cubicBezTo>
                  <a:pt x="870" y="877"/>
                  <a:pt x="870" y="880"/>
                  <a:pt x="866" y="880"/>
                </a:cubicBezTo>
                <a:cubicBezTo>
                  <a:pt x="867" y="875"/>
                  <a:pt x="869" y="872"/>
                  <a:pt x="874" y="872"/>
                </a:cubicBezTo>
                <a:cubicBezTo>
                  <a:pt x="874" y="874"/>
                  <a:pt x="873" y="874"/>
                  <a:pt x="873" y="877"/>
                </a:cubicBezTo>
                <a:close/>
                <a:moveTo>
                  <a:pt x="916" y="832"/>
                </a:moveTo>
                <a:cubicBezTo>
                  <a:pt x="913" y="834"/>
                  <a:pt x="911" y="832"/>
                  <a:pt x="910" y="830"/>
                </a:cubicBezTo>
                <a:cubicBezTo>
                  <a:pt x="911" y="823"/>
                  <a:pt x="920" y="824"/>
                  <a:pt x="916" y="832"/>
                </a:cubicBezTo>
                <a:close/>
                <a:moveTo>
                  <a:pt x="885" y="951"/>
                </a:moveTo>
                <a:cubicBezTo>
                  <a:pt x="888" y="949"/>
                  <a:pt x="889" y="945"/>
                  <a:pt x="893" y="944"/>
                </a:cubicBezTo>
                <a:cubicBezTo>
                  <a:pt x="891" y="947"/>
                  <a:pt x="888" y="952"/>
                  <a:pt x="885" y="951"/>
                </a:cubicBezTo>
                <a:close/>
                <a:moveTo>
                  <a:pt x="892" y="915"/>
                </a:moveTo>
                <a:cubicBezTo>
                  <a:pt x="885" y="920"/>
                  <a:pt x="879" y="926"/>
                  <a:pt x="870" y="928"/>
                </a:cubicBezTo>
                <a:cubicBezTo>
                  <a:pt x="870" y="924"/>
                  <a:pt x="873" y="923"/>
                  <a:pt x="876" y="922"/>
                </a:cubicBezTo>
                <a:cubicBezTo>
                  <a:pt x="884" y="918"/>
                  <a:pt x="890" y="910"/>
                  <a:pt x="900" y="908"/>
                </a:cubicBezTo>
                <a:cubicBezTo>
                  <a:pt x="901" y="912"/>
                  <a:pt x="897" y="917"/>
                  <a:pt x="892" y="915"/>
                </a:cubicBezTo>
                <a:close/>
                <a:moveTo>
                  <a:pt x="899" y="940"/>
                </a:moveTo>
                <a:cubicBezTo>
                  <a:pt x="902" y="928"/>
                  <a:pt x="913" y="924"/>
                  <a:pt x="921" y="917"/>
                </a:cubicBezTo>
                <a:cubicBezTo>
                  <a:pt x="919" y="928"/>
                  <a:pt x="905" y="932"/>
                  <a:pt x="899" y="940"/>
                </a:cubicBezTo>
                <a:close/>
                <a:moveTo>
                  <a:pt x="924" y="887"/>
                </a:moveTo>
                <a:cubicBezTo>
                  <a:pt x="920" y="886"/>
                  <a:pt x="920" y="890"/>
                  <a:pt x="916" y="889"/>
                </a:cubicBezTo>
                <a:cubicBezTo>
                  <a:pt x="918" y="886"/>
                  <a:pt x="920" y="883"/>
                  <a:pt x="924" y="883"/>
                </a:cubicBezTo>
                <a:lnTo>
                  <a:pt x="924" y="887"/>
                </a:lnTo>
                <a:close/>
                <a:moveTo>
                  <a:pt x="944" y="754"/>
                </a:moveTo>
                <a:cubicBezTo>
                  <a:pt x="941" y="752"/>
                  <a:pt x="946" y="750"/>
                  <a:pt x="946" y="748"/>
                </a:cubicBezTo>
                <a:cubicBezTo>
                  <a:pt x="948" y="750"/>
                  <a:pt x="943" y="751"/>
                  <a:pt x="944" y="754"/>
                </a:cubicBezTo>
                <a:close/>
                <a:moveTo>
                  <a:pt x="946" y="747"/>
                </a:moveTo>
                <a:cubicBezTo>
                  <a:pt x="945" y="745"/>
                  <a:pt x="944" y="739"/>
                  <a:pt x="947" y="736"/>
                </a:cubicBezTo>
                <a:cubicBezTo>
                  <a:pt x="949" y="740"/>
                  <a:pt x="950" y="745"/>
                  <a:pt x="946" y="747"/>
                </a:cubicBezTo>
                <a:close/>
                <a:moveTo>
                  <a:pt x="809" y="1015"/>
                </a:moveTo>
                <a:cubicBezTo>
                  <a:pt x="808" y="1011"/>
                  <a:pt x="814" y="1011"/>
                  <a:pt x="814" y="1014"/>
                </a:cubicBezTo>
                <a:cubicBezTo>
                  <a:pt x="812" y="1014"/>
                  <a:pt x="811" y="1016"/>
                  <a:pt x="809" y="1015"/>
                </a:cubicBezTo>
                <a:close/>
                <a:moveTo>
                  <a:pt x="864" y="1003"/>
                </a:moveTo>
                <a:cubicBezTo>
                  <a:pt x="863" y="1000"/>
                  <a:pt x="867" y="995"/>
                  <a:pt x="872" y="995"/>
                </a:cubicBezTo>
                <a:cubicBezTo>
                  <a:pt x="870" y="999"/>
                  <a:pt x="866" y="1000"/>
                  <a:pt x="864" y="1003"/>
                </a:cubicBezTo>
                <a:close/>
                <a:moveTo>
                  <a:pt x="859" y="1053"/>
                </a:moveTo>
                <a:cubicBezTo>
                  <a:pt x="863" y="1048"/>
                  <a:pt x="869" y="1047"/>
                  <a:pt x="875" y="1045"/>
                </a:cubicBezTo>
                <a:cubicBezTo>
                  <a:pt x="873" y="1050"/>
                  <a:pt x="865" y="1053"/>
                  <a:pt x="859" y="1053"/>
                </a:cubicBezTo>
                <a:close/>
                <a:moveTo>
                  <a:pt x="906" y="981"/>
                </a:moveTo>
                <a:cubicBezTo>
                  <a:pt x="903" y="981"/>
                  <a:pt x="904" y="979"/>
                  <a:pt x="902" y="979"/>
                </a:cubicBezTo>
                <a:cubicBezTo>
                  <a:pt x="901" y="976"/>
                  <a:pt x="903" y="976"/>
                  <a:pt x="903" y="973"/>
                </a:cubicBezTo>
                <a:cubicBezTo>
                  <a:pt x="906" y="973"/>
                  <a:pt x="906" y="973"/>
                  <a:pt x="906" y="973"/>
                </a:cubicBezTo>
                <a:cubicBezTo>
                  <a:pt x="905" y="977"/>
                  <a:pt x="907" y="979"/>
                  <a:pt x="906" y="981"/>
                </a:cubicBezTo>
                <a:close/>
                <a:moveTo>
                  <a:pt x="907" y="1053"/>
                </a:moveTo>
                <a:cubicBezTo>
                  <a:pt x="908" y="1050"/>
                  <a:pt x="910" y="1050"/>
                  <a:pt x="913" y="1050"/>
                </a:cubicBezTo>
                <a:cubicBezTo>
                  <a:pt x="913" y="1053"/>
                  <a:pt x="910" y="1053"/>
                  <a:pt x="907" y="1053"/>
                </a:cubicBezTo>
                <a:close/>
                <a:moveTo>
                  <a:pt x="919" y="954"/>
                </a:moveTo>
                <a:cubicBezTo>
                  <a:pt x="920" y="951"/>
                  <a:pt x="923" y="949"/>
                  <a:pt x="927" y="948"/>
                </a:cubicBezTo>
                <a:cubicBezTo>
                  <a:pt x="925" y="952"/>
                  <a:pt x="922" y="954"/>
                  <a:pt x="919" y="954"/>
                </a:cubicBezTo>
                <a:close/>
                <a:moveTo>
                  <a:pt x="961" y="1042"/>
                </a:moveTo>
                <a:cubicBezTo>
                  <a:pt x="961" y="1039"/>
                  <a:pt x="961" y="1039"/>
                  <a:pt x="961" y="1039"/>
                </a:cubicBezTo>
                <a:cubicBezTo>
                  <a:pt x="965" y="1040"/>
                  <a:pt x="964" y="1035"/>
                  <a:pt x="968" y="1036"/>
                </a:cubicBezTo>
                <a:cubicBezTo>
                  <a:pt x="967" y="1040"/>
                  <a:pt x="963" y="1043"/>
                  <a:pt x="961" y="1042"/>
                </a:cubicBezTo>
                <a:close/>
                <a:moveTo>
                  <a:pt x="968" y="1029"/>
                </a:moveTo>
                <a:cubicBezTo>
                  <a:pt x="969" y="1026"/>
                  <a:pt x="971" y="1027"/>
                  <a:pt x="972" y="1025"/>
                </a:cubicBezTo>
                <a:cubicBezTo>
                  <a:pt x="974" y="1026"/>
                  <a:pt x="971" y="1029"/>
                  <a:pt x="968" y="1029"/>
                </a:cubicBezTo>
                <a:close/>
                <a:moveTo>
                  <a:pt x="972" y="1011"/>
                </a:moveTo>
                <a:cubicBezTo>
                  <a:pt x="971" y="1003"/>
                  <a:pt x="977" y="1001"/>
                  <a:pt x="983" y="1000"/>
                </a:cubicBezTo>
                <a:cubicBezTo>
                  <a:pt x="980" y="1005"/>
                  <a:pt x="977" y="1009"/>
                  <a:pt x="972" y="1011"/>
                </a:cubicBezTo>
                <a:close/>
                <a:moveTo>
                  <a:pt x="990" y="1016"/>
                </a:moveTo>
                <a:cubicBezTo>
                  <a:pt x="986" y="1015"/>
                  <a:pt x="982" y="1019"/>
                  <a:pt x="982" y="1013"/>
                </a:cubicBezTo>
                <a:cubicBezTo>
                  <a:pt x="987" y="1014"/>
                  <a:pt x="988" y="1009"/>
                  <a:pt x="992" y="1011"/>
                </a:cubicBezTo>
                <a:cubicBezTo>
                  <a:pt x="992" y="1014"/>
                  <a:pt x="990" y="1014"/>
                  <a:pt x="990" y="1016"/>
                </a:cubicBezTo>
                <a:close/>
                <a:moveTo>
                  <a:pt x="1021" y="515"/>
                </a:moveTo>
                <a:cubicBezTo>
                  <a:pt x="1028" y="517"/>
                  <a:pt x="1023" y="525"/>
                  <a:pt x="1024" y="527"/>
                </a:cubicBezTo>
                <a:cubicBezTo>
                  <a:pt x="1022" y="528"/>
                  <a:pt x="1021" y="533"/>
                  <a:pt x="1018" y="531"/>
                </a:cubicBezTo>
                <a:cubicBezTo>
                  <a:pt x="1016" y="532"/>
                  <a:pt x="1017" y="538"/>
                  <a:pt x="1014" y="539"/>
                </a:cubicBezTo>
                <a:cubicBezTo>
                  <a:pt x="1012" y="529"/>
                  <a:pt x="1014" y="518"/>
                  <a:pt x="1021" y="515"/>
                </a:cubicBezTo>
                <a:close/>
                <a:moveTo>
                  <a:pt x="1008" y="607"/>
                </a:moveTo>
                <a:cubicBezTo>
                  <a:pt x="1007" y="606"/>
                  <a:pt x="1006" y="605"/>
                  <a:pt x="1006" y="603"/>
                </a:cubicBezTo>
                <a:cubicBezTo>
                  <a:pt x="1007" y="602"/>
                  <a:pt x="1009" y="602"/>
                  <a:pt x="1009" y="600"/>
                </a:cubicBezTo>
                <a:cubicBezTo>
                  <a:pt x="1011" y="602"/>
                  <a:pt x="1009" y="605"/>
                  <a:pt x="1008" y="607"/>
                </a:cubicBezTo>
                <a:close/>
                <a:moveTo>
                  <a:pt x="1012" y="965"/>
                </a:moveTo>
                <a:cubicBezTo>
                  <a:pt x="1014" y="964"/>
                  <a:pt x="1015" y="965"/>
                  <a:pt x="1017" y="965"/>
                </a:cubicBezTo>
                <a:cubicBezTo>
                  <a:pt x="1018" y="968"/>
                  <a:pt x="1016" y="968"/>
                  <a:pt x="1016" y="970"/>
                </a:cubicBezTo>
                <a:cubicBezTo>
                  <a:pt x="1014" y="969"/>
                  <a:pt x="1012" y="968"/>
                  <a:pt x="1012" y="965"/>
                </a:cubicBezTo>
                <a:close/>
                <a:moveTo>
                  <a:pt x="1014" y="1005"/>
                </a:moveTo>
                <a:cubicBezTo>
                  <a:pt x="1015" y="1001"/>
                  <a:pt x="1018" y="999"/>
                  <a:pt x="1022" y="998"/>
                </a:cubicBezTo>
                <a:cubicBezTo>
                  <a:pt x="1021" y="1002"/>
                  <a:pt x="1018" y="1004"/>
                  <a:pt x="1014" y="1005"/>
                </a:cubicBezTo>
                <a:close/>
                <a:moveTo>
                  <a:pt x="1022" y="997"/>
                </a:moveTo>
                <a:cubicBezTo>
                  <a:pt x="1022" y="996"/>
                  <a:pt x="1024" y="997"/>
                  <a:pt x="1024" y="995"/>
                </a:cubicBezTo>
                <a:cubicBezTo>
                  <a:pt x="1026" y="996"/>
                  <a:pt x="1026" y="997"/>
                  <a:pt x="1027" y="997"/>
                </a:cubicBezTo>
                <a:cubicBezTo>
                  <a:pt x="1026" y="1000"/>
                  <a:pt x="1023" y="998"/>
                  <a:pt x="1022" y="997"/>
                </a:cubicBezTo>
                <a:close/>
                <a:moveTo>
                  <a:pt x="1041" y="247"/>
                </a:moveTo>
                <a:cubicBezTo>
                  <a:pt x="1043" y="247"/>
                  <a:pt x="1043" y="247"/>
                  <a:pt x="1043" y="247"/>
                </a:cubicBezTo>
                <a:cubicBezTo>
                  <a:pt x="1042" y="254"/>
                  <a:pt x="1048" y="254"/>
                  <a:pt x="1048" y="260"/>
                </a:cubicBezTo>
                <a:cubicBezTo>
                  <a:pt x="1040" y="263"/>
                  <a:pt x="1036" y="254"/>
                  <a:pt x="1041" y="247"/>
                </a:cubicBezTo>
                <a:close/>
                <a:moveTo>
                  <a:pt x="1062" y="978"/>
                </a:moveTo>
                <a:cubicBezTo>
                  <a:pt x="1063" y="978"/>
                  <a:pt x="1063" y="979"/>
                  <a:pt x="1064" y="979"/>
                </a:cubicBezTo>
                <a:cubicBezTo>
                  <a:pt x="1064" y="974"/>
                  <a:pt x="1063" y="973"/>
                  <a:pt x="1064" y="970"/>
                </a:cubicBezTo>
                <a:cubicBezTo>
                  <a:pt x="1070" y="970"/>
                  <a:pt x="1064" y="983"/>
                  <a:pt x="1062" y="978"/>
                </a:cubicBezTo>
                <a:close/>
                <a:moveTo>
                  <a:pt x="1079" y="277"/>
                </a:moveTo>
                <a:cubicBezTo>
                  <a:pt x="1078" y="280"/>
                  <a:pt x="1082" y="283"/>
                  <a:pt x="1080" y="287"/>
                </a:cubicBezTo>
                <a:cubicBezTo>
                  <a:pt x="1077" y="286"/>
                  <a:pt x="1070" y="280"/>
                  <a:pt x="1076" y="279"/>
                </a:cubicBezTo>
                <a:cubicBezTo>
                  <a:pt x="1076" y="277"/>
                  <a:pt x="1072" y="279"/>
                  <a:pt x="1071" y="278"/>
                </a:cubicBezTo>
                <a:cubicBezTo>
                  <a:pt x="1070" y="275"/>
                  <a:pt x="1069" y="274"/>
                  <a:pt x="1067" y="272"/>
                </a:cubicBezTo>
                <a:cubicBezTo>
                  <a:pt x="1067" y="271"/>
                  <a:pt x="1068" y="271"/>
                  <a:pt x="1068" y="270"/>
                </a:cubicBezTo>
                <a:cubicBezTo>
                  <a:pt x="1070" y="270"/>
                  <a:pt x="1072" y="271"/>
                  <a:pt x="1072" y="267"/>
                </a:cubicBezTo>
                <a:cubicBezTo>
                  <a:pt x="1076" y="270"/>
                  <a:pt x="1079" y="273"/>
                  <a:pt x="1082" y="277"/>
                </a:cubicBezTo>
                <a:cubicBezTo>
                  <a:pt x="1083" y="277"/>
                  <a:pt x="1083" y="276"/>
                  <a:pt x="1083" y="275"/>
                </a:cubicBezTo>
                <a:cubicBezTo>
                  <a:pt x="1087" y="276"/>
                  <a:pt x="1085" y="280"/>
                  <a:pt x="1086" y="284"/>
                </a:cubicBezTo>
                <a:cubicBezTo>
                  <a:pt x="1082" y="283"/>
                  <a:pt x="1082" y="279"/>
                  <a:pt x="1079" y="277"/>
                </a:cubicBezTo>
                <a:close/>
                <a:moveTo>
                  <a:pt x="1090" y="289"/>
                </a:moveTo>
                <a:cubicBezTo>
                  <a:pt x="1096" y="290"/>
                  <a:pt x="1098" y="297"/>
                  <a:pt x="1099" y="304"/>
                </a:cubicBezTo>
                <a:cubicBezTo>
                  <a:pt x="1093" y="300"/>
                  <a:pt x="1094" y="294"/>
                  <a:pt x="1090" y="289"/>
                </a:cubicBezTo>
                <a:close/>
                <a:moveTo>
                  <a:pt x="1100" y="904"/>
                </a:moveTo>
                <a:cubicBezTo>
                  <a:pt x="1098" y="904"/>
                  <a:pt x="1098" y="903"/>
                  <a:pt x="1096" y="902"/>
                </a:cubicBezTo>
                <a:cubicBezTo>
                  <a:pt x="1097" y="895"/>
                  <a:pt x="1101" y="892"/>
                  <a:pt x="1105" y="888"/>
                </a:cubicBezTo>
                <a:cubicBezTo>
                  <a:pt x="1106" y="889"/>
                  <a:pt x="1106" y="889"/>
                  <a:pt x="1107" y="890"/>
                </a:cubicBezTo>
                <a:cubicBezTo>
                  <a:pt x="1106" y="896"/>
                  <a:pt x="1101" y="898"/>
                  <a:pt x="1100" y="904"/>
                </a:cubicBezTo>
                <a:close/>
                <a:moveTo>
                  <a:pt x="1172" y="461"/>
                </a:moveTo>
                <a:cubicBezTo>
                  <a:pt x="1169" y="460"/>
                  <a:pt x="1169" y="452"/>
                  <a:pt x="1169" y="449"/>
                </a:cubicBezTo>
                <a:cubicBezTo>
                  <a:pt x="1172" y="452"/>
                  <a:pt x="1172" y="456"/>
                  <a:pt x="1172" y="461"/>
                </a:cubicBezTo>
                <a:close/>
                <a:moveTo>
                  <a:pt x="1198" y="684"/>
                </a:moveTo>
                <a:cubicBezTo>
                  <a:pt x="1198" y="683"/>
                  <a:pt x="1198" y="683"/>
                  <a:pt x="1199" y="682"/>
                </a:cubicBezTo>
                <a:cubicBezTo>
                  <a:pt x="1198" y="683"/>
                  <a:pt x="1198" y="683"/>
                  <a:pt x="1198" y="684"/>
                </a:cubicBezTo>
                <a:close/>
                <a:moveTo>
                  <a:pt x="274" y="93"/>
                </a:moveTo>
                <a:cubicBezTo>
                  <a:pt x="274" y="92"/>
                  <a:pt x="275" y="92"/>
                  <a:pt x="275" y="92"/>
                </a:cubicBezTo>
                <a:cubicBezTo>
                  <a:pt x="274" y="92"/>
                  <a:pt x="274" y="92"/>
                  <a:pt x="274" y="93"/>
                </a:cubicBezTo>
                <a:close/>
                <a:moveTo>
                  <a:pt x="298" y="99"/>
                </a:moveTo>
                <a:cubicBezTo>
                  <a:pt x="301" y="99"/>
                  <a:pt x="305" y="94"/>
                  <a:pt x="306" y="93"/>
                </a:cubicBezTo>
                <a:cubicBezTo>
                  <a:pt x="302" y="94"/>
                  <a:pt x="300" y="96"/>
                  <a:pt x="298" y="99"/>
                </a:cubicBezTo>
                <a:close/>
                <a:moveTo>
                  <a:pt x="306" y="93"/>
                </a:moveTo>
                <a:cubicBezTo>
                  <a:pt x="306" y="93"/>
                  <a:pt x="306" y="93"/>
                  <a:pt x="306" y="93"/>
                </a:cubicBezTo>
                <a:cubicBezTo>
                  <a:pt x="306" y="92"/>
                  <a:pt x="306" y="92"/>
                  <a:pt x="306" y="93"/>
                </a:cubicBezTo>
                <a:close/>
                <a:moveTo>
                  <a:pt x="957" y="97"/>
                </a:moveTo>
                <a:cubicBezTo>
                  <a:pt x="966" y="98"/>
                  <a:pt x="963" y="95"/>
                  <a:pt x="955" y="93"/>
                </a:cubicBezTo>
                <a:cubicBezTo>
                  <a:pt x="953" y="95"/>
                  <a:pt x="957" y="95"/>
                  <a:pt x="957" y="97"/>
                </a:cubicBezTo>
                <a:close/>
                <a:moveTo>
                  <a:pt x="307" y="136"/>
                </a:moveTo>
                <a:cubicBezTo>
                  <a:pt x="310" y="133"/>
                  <a:pt x="315" y="131"/>
                  <a:pt x="318" y="127"/>
                </a:cubicBezTo>
                <a:cubicBezTo>
                  <a:pt x="311" y="127"/>
                  <a:pt x="310" y="132"/>
                  <a:pt x="307" y="136"/>
                </a:cubicBezTo>
                <a:close/>
                <a:moveTo>
                  <a:pt x="1024" y="152"/>
                </a:moveTo>
                <a:cubicBezTo>
                  <a:pt x="1027" y="152"/>
                  <a:pt x="1029" y="151"/>
                  <a:pt x="1030" y="150"/>
                </a:cubicBezTo>
                <a:cubicBezTo>
                  <a:pt x="1030" y="150"/>
                  <a:pt x="1031" y="151"/>
                  <a:pt x="1032" y="150"/>
                </a:cubicBezTo>
                <a:cubicBezTo>
                  <a:pt x="1032" y="146"/>
                  <a:pt x="1029" y="150"/>
                  <a:pt x="1028" y="150"/>
                </a:cubicBezTo>
                <a:cubicBezTo>
                  <a:pt x="1028" y="149"/>
                  <a:pt x="1024" y="146"/>
                  <a:pt x="1022" y="143"/>
                </a:cubicBezTo>
                <a:cubicBezTo>
                  <a:pt x="1022" y="145"/>
                  <a:pt x="1021" y="145"/>
                  <a:pt x="1020" y="146"/>
                </a:cubicBezTo>
                <a:cubicBezTo>
                  <a:pt x="1025" y="146"/>
                  <a:pt x="1024" y="150"/>
                  <a:pt x="1024" y="152"/>
                </a:cubicBezTo>
                <a:close/>
                <a:moveTo>
                  <a:pt x="941" y="152"/>
                </a:moveTo>
                <a:cubicBezTo>
                  <a:pt x="940" y="148"/>
                  <a:pt x="943" y="152"/>
                  <a:pt x="945" y="151"/>
                </a:cubicBezTo>
                <a:cubicBezTo>
                  <a:pt x="945" y="150"/>
                  <a:pt x="944" y="149"/>
                  <a:pt x="945" y="149"/>
                </a:cubicBezTo>
                <a:cubicBezTo>
                  <a:pt x="954" y="148"/>
                  <a:pt x="955" y="162"/>
                  <a:pt x="963" y="160"/>
                </a:cubicBezTo>
                <a:cubicBezTo>
                  <a:pt x="957" y="154"/>
                  <a:pt x="950" y="145"/>
                  <a:pt x="941" y="145"/>
                </a:cubicBezTo>
                <a:cubicBezTo>
                  <a:pt x="939" y="146"/>
                  <a:pt x="942" y="147"/>
                  <a:pt x="940" y="148"/>
                </a:cubicBezTo>
                <a:cubicBezTo>
                  <a:pt x="937" y="149"/>
                  <a:pt x="937" y="143"/>
                  <a:pt x="935" y="145"/>
                </a:cubicBezTo>
                <a:cubicBezTo>
                  <a:pt x="936" y="148"/>
                  <a:pt x="938" y="151"/>
                  <a:pt x="941" y="152"/>
                </a:cubicBezTo>
                <a:close/>
                <a:moveTo>
                  <a:pt x="959" y="161"/>
                </a:moveTo>
                <a:cubicBezTo>
                  <a:pt x="959" y="164"/>
                  <a:pt x="956" y="166"/>
                  <a:pt x="959" y="167"/>
                </a:cubicBezTo>
                <a:cubicBezTo>
                  <a:pt x="959" y="163"/>
                  <a:pt x="966" y="167"/>
                  <a:pt x="965" y="165"/>
                </a:cubicBezTo>
                <a:cubicBezTo>
                  <a:pt x="962" y="164"/>
                  <a:pt x="963" y="160"/>
                  <a:pt x="959" y="161"/>
                </a:cubicBezTo>
                <a:close/>
                <a:moveTo>
                  <a:pt x="313" y="176"/>
                </a:moveTo>
                <a:cubicBezTo>
                  <a:pt x="311" y="174"/>
                  <a:pt x="308" y="175"/>
                  <a:pt x="306" y="174"/>
                </a:cubicBezTo>
                <a:cubicBezTo>
                  <a:pt x="306" y="172"/>
                  <a:pt x="308" y="171"/>
                  <a:pt x="306" y="170"/>
                </a:cubicBezTo>
                <a:cubicBezTo>
                  <a:pt x="304" y="169"/>
                  <a:pt x="304" y="171"/>
                  <a:pt x="301" y="171"/>
                </a:cubicBezTo>
                <a:cubicBezTo>
                  <a:pt x="301" y="169"/>
                  <a:pt x="305" y="168"/>
                  <a:pt x="302" y="167"/>
                </a:cubicBezTo>
                <a:cubicBezTo>
                  <a:pt x="301" y="169"/>
                  <a:pt x="298" y="168"/>
                  <a:pt x="296" y="170"/>
                </a:cubicBezTo>
                <a:cubicBezTo>
                  <a:pt x="300" y="178"/>
                  <a:pt x="289" y="178"/>
                  <a:pt x="292" y="185"/>
                </a:cubicBezTo>
                <a:cubicBezTo>
                  <a:pt x="289" y="184"/>
                  <a:pt x="290" y="188"/>
                  <a:pt x="287" y="187"/>
                </a:cubicBezTo>
                <a:cubicBezTo>
                  <a:pt x="285" y="187"/>
                  <a:pt x="285" y="185"/>
                  <a:pt x="283" y="185"/>
                </a:cubicBezTo>
                <a:cubicBezTo>
                  <a:pt x="282" y="188"/>
                  <a:pt x="281" y="188"/>
                  <a:pt x="282" y="192"/>
                </a:cubicBezTo>
                <a:cubicBezTo>
                  <a:pt x="279" y="191"/>
                  <a:pt x="278" y="193"/>
                  <a:pt x="278" y="194"/>
                </a:cubicBezTo>
                <a:cubicBezTo>
                  <a:pt x="281" y="195"/>
                  <a:pt x="278" y="198"/>
                  <a:pt x="280" y="199"/>
                </a:cubicBezTo>
                <a:cubicBezTo>
                  <a:pt x="279" y="201"/>
                  <a:pt x="276" y="200"/>
                  <a:pt x="277" y="203"/>
                </a:cubicBezTo>
                <a:cubicBezTo>
                  <a:pt x="281" y="204"/>
                  <a:pt x="281" y="200"/>
                  <a:pt x="284" y="200"/>
                </a:cubicBezTo>
                <a:cubicBezTo>
                  <a:pt x="285" y="202"/>
                  <a:pt x="281" y="205"/>
                  <a:pt x="283" y="203"/>
                </a:cubicBezTo>
                <a:cubicBezTo>
                  <a:pt x="284" y="202"/>
                  <a:pt x="287" y="201"/>
                  <a:pt x="287" y="204"/>
                </a:cubicBezTo>
                <a:cubicBezTo>
                  <a:pt x="297" y="201"/>
                  <a:pt x="301" y="191"/>
                  <a:pt x="314" y="191"/>
                </a:cubicBezTo>
                <a:cubicBezTo>
                  <a:pt x="315" y="188"/>
                  <a:pt x="318" y="188"/>
                  <a:pt x="319" y="186"/>
                </a:cubicBezTo>
                <a:cubicBezTo>
                  <a:pt x="320" y="183"/>
                  <a:pt x="317" y="183"/>
                  <a:pt x="318" y="180"/>
                </a:cubicBezTo>
                <a:cubicBezTo>
                  <a:pt x="314" y="179"/>
                  <a:pt x="312" y="183"/>
                  <a:pt x="311" y="179"/>
                </a:cubicBezTo>
                <a:cubicBezTo>
                  <a:pt x="311" y="178"/>
                  <a:pt x="313" y="178"/>
                  <a:pt x="313" y="176"/>
                </a:cubicBezTo>
                <a:close/>
                <a:moveTo>
                  <a:pt x="287" y="201"/>
                </a:moveTo>
                <a:cubicBezTo>
                  <a:pt x="289" y="199"/>
                  <a:pt x="290" y="196"/>
                  <a:pt x="295" y="196"/>
                </a:cubicBezTo>
                <a:cubicBezTo>
                  <a:pt x="292" y="198"/>
                  <a:pt x="291" y="201"/>
                  <a:pt x="287" y="201"/>
                </a:cubicBezTo>
                <a:close/>
                <a:moveTo>
                  <a:pt x="296" y="185"/>
                </a:moveTo>
                <a:cubicBezTo>
                  <a:pt x="297" y="183"/>
                  <a:pt x="298" y="181"/>
                  <a:pt x="301" y="181"/>
                </a:cubicBezTo>
                <a:cubicBezTo>
                  <a:pt x="300" y="183"/>
                  <a:pt x="299" y="185"/>
                  <a:pt x="296" y="185"/>
                </a:cubicBezTo>
                <a:close/>
                <a:moveTo>
                  <a:pt x="995" y="203"/>
                </a:moveTo>
                <a:cubicBezTo>
                  <a:pt x="992" y="205"/>
                  <a:pt x="999" y="209"/>
                  <a:pt x="997" y="207"/>
                </a:cubicBezTo>
                <a:cubicBezTo>
                  <a:pt x="995" y="206"/>
                  <a:pt x="998" y="204"/>
                  <a:pt x="995" y="203"/>
                </a:cubicBezTo>
                <a:close/>
                <a:moveTo>
                  <a:pt x="1047" y="224"/>
                </a:moveTo>
                <a:cubicBezTo>
                  <a:pt x="1043" y="221"/>
                  <a:pt x="1039" y="213"/>
                  <a:pt x="1035" y="213"/>
                </a:cubicBezTo>
                <a:cubicBezTo>
                  <a:pt x="1039" y="216"/>
                  <a:pt x="1044" y="223"/>
                  <a:pt x="1047" y="224"/>
                </a:cubicBezTo>
                <a:close/>
                <a:moveTo>
                  <a:pt x="1039" y="227"/>
                </a:moveTo>
                <a:cubicBezTo>
                  <a:pt x="1041" y="228"/>
                  <a:pt x="1046" y="232"/>
                  <a:pt x="1042" y="235"/>
                </a:cubicBezTo>
                <a:cubicBezTo>
                  <a:pt x="1044" y="236"/>
                  <a:pt x="1047" y="235"/>
                  <a:pt x="1049" y="235"/>
                </a:cubicBezTo>
                <a:cubicBezTo>
                  <a:pt x="1047" y="232"/>
                  <a:pt x="1042" y="227"/>
                  <a:pt x="1039" y="227"/>
                </a:cubicBezTo>
                <a:close/>
                <a:moveTo>
                  <a:pt x="1051" y="248"/>
                </a:moveTo>
                <a:cubicBezTo>
                  <a:pt x="1051" y="245"/>
                  <a:pt x="1049" y="243"/>
                  <a:pt x="1047" y="242"/>
                </a:cubicBezTo>
                <a:cubicBezTo>
                  <a:pt x="1047" y="243"/>
                  <a:pt x="1046" y="242"/>
                  <a:pt x="1046" y="242"/>
                </a:cubicBezTo>
                <a:cubicBezTo>
                  <a:pt x="1045" y="245"/>
                  <a:pt x="1050" y="242"/>
                  <a:pt x="1049" y="247"/>
                </a:cubicBezTo>
                <a:cubicBezTo>
                  <a:pt x="1050" y="247"/>
                  <a:pt x="1051" y="247"/>
                  <a:pt x="1051" y="248"/>
                </a:cubicBezTo>
                <a:close/>
                <a:moveTo>
                  <a:pt x="6" y="590"/>
                </a:moveTo>
                <a:cubicBezTo>
                  <a:pt x="10" y="589"/>
                  <a:pt x="10" y="594"/>
                  <a:pt x="13" y="596"/>
                </a:cubicBezTo>
                <a:cubicBezTo>
                  <a:pt x="13" y="597"/>
                  <a:pt x="12" y="603"/>
                  <a:pt x="13" y="605"/>
                </a:cubicBezTo>
                <a:cubicBezTo>
                  <a:pt x="15" y="604"/>
                  <a:pt x="19" y="609"/>
                  <a:pt x="21" y="605"/>
                </a:cubicBezTo>
                <a:cubicBezTo>
                  <a:pt x="20" y="611"/>
                  <a:pt x="25" y="611"/>
                  <a:pt x="26" y="615"/>
                </a:cubicBezTo>
                <a:cubicBezTo>
                  <a:pt x="26" y="610"/>
                  <a:pt x="30" y="609"/>
                  <a:pt x="35" y="610"/>
                </a:cubicBezTo>
                <a:cubicBezTo>
                  <a:pt x="34" y="603"/>
                  <a:pt x="38" y="604"/>
                  <a:pt x="41" y="602"/>
                </a:cubicBezTo>
                <a:cubicBezTo>
                  <a:pt x="43" y="603"/>
                  <a:pt x="41" y="609"/>
                  <a:pt x="43" y="610"/>
                </a:cubicBezTo>
                <a:cubicBezTo>
                  <a:pt x="44" y="607"/>
                  <a:pt x="42" y="601"/>
                  <a:pt x="45" y="601"/>
                </a:cubicBezTo>
                <a:cubicBezTo>
                  <a:pt x="46" y="603"/>
                  <a:pt x="47" y="607"/>
                  <a:pt x="50" y="607"/>
                </a:cubicBezTo>
                <a:cubicBezTo>
                  <a:pt x="48" y="613"/>
                  <a:pt x="55" y="618"/>
                  <a:pt x="52" y="625"/>
                </a:cubicBezTo>
                <a:cubicBezTo>
                  <a:pt x="56" y="626"/>
                  <a:pt x="55" y="620"/>
                  <a:pt x="58" y="619"/>
                </a:cubicBezTo>
                <a:cubicBezTo>
                  <a:pt x="58" y="625"/>
                  <a:pt x="61" y="628"/>
                  <a:pt x="61" y="632"/>
                </a:cubicBezTo>
                <a:cubicBezTo>
                  <a:pt x="63" y="630"/>
                  <a:pt x="59" y="625"/>
                  <a:pt x="65" y="625"/>
                </a:cubicBezTo>
                <a:cubicBezTo>
                  <a:pt x="65" y="628"/>
                  <a:pt x="69" y="623"/>
                  <a:pt x="68" y="629"/>
                </a:cubicBezTo>
                <a:cubicBezTo>
                  <a:pt x="72" y="629"/>
                  <a:pt x="72" y="629"/>
                  <a:pt x="72" y="629"/>
                </a:cubicBezTo>
                <a:cubicBezTo>
                  <a:pt x="71" y="628"/>
                  <a:pt x="65" y="621"/>
                  <a:pt x="69" y="616"/>
                </a:cubicBezTo>
                <a:cubicBezTo>
                  <a:pt x="72" y="616"/>
                  <a:pt x="71" y="617"/>
                  <a:pt x="73" y="616"/>
                </a:cubicBezTo>
                <a:cubicBezTo>
                  <a:pt x="73" y="613"/>
                  <a:pt x="70" y="609"/>
                  <a:pt x="73" y="607"/>
                </a:cubicBezTo>
                <a:cubicBezTo>
                  <a:pt x="75" y="607"/>
                  <a:pt x="77" y="608"/>
                  <a:pt x="78" y="610"/>
                </a:cubicBezTo>
                <a:cubicBezTo>
                  <a:pt x="74" y="613"/>
                  <a:pt x="82" y="624"/>
                  <a:pt x="74" y="623"/>
                </a:cubicBezTo>
                <a:cubicBezTo>
                  <a:pt x="76" y="628"/>
                  <a:pt x="72" y="635"/>
                  <a:pt x="78" y="637"/>
                </a:cubicBezTo>
                <a:cubicBezTo>
                  <a:pt x="78" y="633"/>
                  <a:pt x="81" y="632"/>
                  <a:pt x="83" y="631"/>
                </a:cubicBezTo>
                <a:cubicBezTo>
                  <a:pt x="86" y="624"/>
                  <a:pt x="77" y="607"/>
                  <a:pt x="87" y="605"/>
                </a:cubicBezTo>
                <a:cubicBezTo>
                  <a:pt x="87" y="612"/>
                  <a:pt x="87" y="615"/>
                  <a:pt x="89" y="621"/>
                </a:cubicBezTo>
                <a:cubicBezTo>
                  <a:pt x="89" y="619"/>
                  <a:pt x="94" y="618"/>
                  <a:pt x="95" y="619"/>
                </a:cubicBezTo>
                <a:cubicBezTo>
                  <a:pt x="93" y="609"/>
                  <a:pt x="95" y="604"/>
                  <a:pt x="92" y="597"/>
                </a:cubicBezTo>
                <a:cubicBezTo>
                  <a:pt x="91" y="599"/>
                  <a:pt x="91" y="605"/>
                  <a:pt x="92" y="607"/>
                </a:cubicBezTo>
                <a:cubicBezTo>
                  <a:pt x="90" y="606"/>
                  <a:pt x="91" y="610"/>
                  <a:pt x="89" y="610"/>
                </a:cubicBezTo>
                <a:cubicBezTo>
                  <a:pt x="88" y="607"/>
                  <a:pt x="90" y="602"/>
                  <a:pt x="89" y="602"/>
                </a:cubicBezTo>
                <a:cubicBezTo>
                  <a:pt x="88" y="603"/>
                  <a:pt x="89" y="605"/>
                  <a:pt x="87" y="604"/>
                </a:cubicBezTo>
                <a:cubicBezTo>
                  <a:pt x="83" y="603"/>
                  <a:pt x="86" y="595"/>
                  <a:pt x="89" y="599"/>
                </a:cubicBezTo>
                <a:cubicBezTo>
                  <a:pt x="88" y="596"/>
                  <a:pt x="90" y="597"/>
                  <a:pt x="90" y="594"/>
                </a:cubicBezTo>
                <a:cubicBezTo>
                  <a:pt x="86" y="592"/>
                  <a:pt x="84" y="591"/>
                  <a:pt x="86" y="585"/>
                </a:cubicBezTo>
                <a:cubicBezTo>
                  <a:pt x="83" y="583"/>
                  <a:pt x="83" y="589"/>
                  <a:pt x="79" y="588"/>
                </a:cubicBezTo>
                <a:cubicBezTo>
                  <a:pt x="80" y="572"/>
                  <a:pt x="85" y="555"/>
                  <a:pt x="86" y="539"/>
                </a:cubicBezTo>
                <a:cubicBezTo>
                  <a:pt x="83" y="533"/>
                  <a:pt x="77" y="531"/>
                  <a:pt x="74" y="526"/>
                </a:cubicBezTo>
                <a:cubicBezTo>
                  <a:pt x="75" y="530"/>
                  <a:pt x="70" y="535"/>
                  <a:pt x="72" y="532"/>
                </a:cubicBezTo>
                <a:cubicBezTo>
                  <a:pt x="68" y="536"/>
                  <a:pt x="68" y="546"/>
                  <a:pt x="64" y="551"/>
                </a:cubicBezTo>
                <a:cubicBezTo>
                  <a:pt x="60" y="549"/>
                  <a:pt x="64" y="544"/>
                  <a:pt x="60" y="542"/>
                </a:cubicBezTo>
                <a:cubicBezTo>
                  <a:pt x="60" y="545"/>
                  <a:pt x="59" y="547"/>
                  <a:pt x="58" y="548"/>
                </a:cubicBezTo>
                <a:cubicBezTo>
                  <a:pt x="49" y="543"/>
                  <a:pt x="54" y="530"/>
                  <a:pt x="54" y="518"/>
                </a:cubicBezTo>
                <a:cubicBezTo>
                  <a:pt x="51" y="518"/>
                  <a:pt x="51" y="515"/>
                  <a:pt x="49" y="516"/>
                </a:cubicBezTo>
                <a:cubicBezTo>
                  <a:pt x="50" y="512"/>
                  <a:pt x="53" y="503"/>
                  <a:pt x="47" y="502"/>
                </a:cubicBezTo>
                <a:cubicBezTo>
                  <a:pt x="46" y="505"/>
                  <a:pt x="49" y="507"/>
                  <a:pt x="45" y="508"/>
                </a:cubicBezTo>
                <a:cubicBezTo>
                  <a:pt x="46" y="505"/>
                  <a:pt x="46" y="501"/>
                  <a:pt x="48" y="498"/>
                </a:cubicBezTo>
                <a:cubicBezTo>
                  <a:pt x="40" y="501"/>
                  <a:pt x="42" y="512"/>
                  <a:pt x="37" y="517"/>
                </a:cubicBezTo>
                <a:cubicBezTo>
                  <a:pt x="38" y="516"/>
                  <a:pt x="38" y="511"/>
                  <a:pt x="36" y="511"/>
                </a:cubicBezTo>
                <a:cubicBezTo>
                  <a:pt x="34" y="525"/>
                  <a:pt x="26" y="529"/>
                  <a:pt x="17" y="539"/>
                </a:cubicBezTo>
                <a:cubicBezTo>
                  <a:pt x="18" y="534"/>
                  <a:pt x="14" y="539"/>
                  <a:pt x="13" y="536"/>
                </a:cubicBezTo>
                <a:cubicBezTo>
                  <a:pt x="17" y="533"/>
                  <a:pt x="16" y="528"/>
                  <a:pt x="15" y="524"/>
                </a:cubicBezTo>
                <a:cubicBezTo>
                  <a:pt x="15" y="531"/>
                  <a:pt x="7" y="534"/>
                  <a:pt x="8" y="539"/>
                </a:cubicBezTo>
                <a:cubicBezTo>
                  <a:pt x="10" y="538"/>
                  <a:pt x="16" y="541"/>
                  <a:pt x="17" y="540"/>
                </a:cubicBezTo>
                <a:cubicBezTo>
                  <a:pt x="15" y="545"/>
                  <a:pt x="14" y="550"/>
                  <a:pt x="16" y="554"/>
                </a:cubicBezTo>
                <a:cubicBezTo>
                  <a:pt x="15" y="554"/>
                  <a:pt x="14" y="555"/>
                  <a:pt x="13" y="555"/>
                </a:cubicBezTo>
                <a:cubicBezTo>
                  <a:pt x="15" y="559"/>
                  <a:pt x="11" y="565"/>
                  <a:pt x="13" y="571"/>
                </a:cubicBezTo>
                <a:cubicBezTo>
                  <a:pt x="16" y="573"/>
                  <a:pt x="17" y="570"/>
                  <a:pt x="18" y="573"/>
                </a:cubicBezTo>
                <a:cubicBezTo>
                  <a:pt x="15" y="576"/>
                  <a:pt x="18" y="581"/>
                  <a:pt x="14" y="582"/>
                </a:cubicBezTo>
                <a:cubicBezTo>
                  <a:pt x="14" y="578"/>
                  <a:pt x="14" y="576"/>
                  <a:pt x="12" y="575"/>
                </a:cubicBezTo>
                <a:cubicBezTo>
                  <a:pt x="11" y="576"/>
                  <a:pt x="11" y="576"/>
                  <a:pt x="10" y="575"/>
                </a:cubicBezTo>
                <a:cubicBezTo>
                  <a:pt x="9" y="577"/>
                  <a:pt x="9" y="580"/>
                  <a:pt x="8" y="581"/>
                </a:cubicBezTo>
                <a:cubicBezTo>
                  <a:pt x="7" y="580"/>
                  <a:pt x="8" y="578"/>
                  <a:pt x="7" y="578"/>
                </a:cubicBezTo>
                <a:cubicBezTo>
                  <a:pt x="4" y="581"/>
                  <a:pt x="8" y="585"/>
                  <a:pt x="6" y="590"/>
                </a:cubicBezTo>
                <a:close/>
                <a:moveTo>
                  <a:pt x="50" y="518"/>
                </a:moveTo>
                <a:cubicBezTo>
                  <a:pt x="52" y="519"/>
                  <a:pt x="54" y="524"/>
                  <a:pt x="50" y="524"/>
                </a:cubicBezTo>
                <a:cubicBezTo>
                  <a:pt x="49" y="521"/>
                  <a:pt x="50" y="522"/>
                  <a:pt x="50" y="518"/>
                </a:cubicBezTo>
                <a:close/>
                <a:moveTo>
                  <a:pt x="47" y="590"/>
                </a:moveTo>
                <a:cubicBezTo>
                  <a:pt x="49" y="592"/>
                  <a:pt x="49" y="592"/>
                  <a:pt x="52" y="591"/>
                </a:cubicBezTo>
                <a:cubicBezTo>
                  <a:pt x="52" y="596"/>
                  <a:pt x="50" y="600"/>
                  <a:pt x="49" y="603"/>
                </a:cubicBezTo>
                <a:cubicBezTo>
                  <a:pt x="47" y="602"/>
                  <a:pt x="47" y="594"/>
                  <a:pt x="47" y="590"/>
                </a:cubicBezTo>
                <a:close/>
                <a:moveTo>
                  <a:pt x="34" y="583"/>
                </a:moveTo>
                <a:cubicBezTo>
                  <a:pt x="37" y="583"/>
                  <a:pt x="37" y="583"/>
                  <a:pt x="37" y="583"/>
                </a:cubicBezTo>
                <a:cubicBezTo>
                  <a:pt x="37" y="586"/>
                  <a:pt x="37" y="588"/>
                  <a:pt x="34" y="588"/>
                </a:cubicBezTo>
                <a:cubicBezTo>
                  <a:pt x="36" y="586"/>
                  <a:pt x="35" y="585"/>
                  <a:pt x="34" y="583"/>
                </a:cubicBezTo>
                <a:close/>
                <a:moveTo>
                  <a:pt x="33" y="595"/>
                </a:moveTo>
                <a:cubicBezTo>
                  <a:pt x="35" y="595"/>
                  <a:pt x="36" y="598"/>
                  <a:pt x="34" y="600"/>
                </a:cubicBezTo>
                <a:cubicBezTo>
                  <a:pt x="32" y="599"/>
                  <a:pt x="32" y="597"/>
                  <a:pt x="33" y="595"/>
                </a:cubicBezTo>
                <a:close/>
                <a:moveTo>
                  <a:pt x="10" y="583"/>
                </a:moveTo>
                <a:cubicBezTo>
                  <a:pt x="11" y="582"/>
                  <a:pt x="14" y="583"/>
                  <a:pt x="15" y="584"/>
                </a:cubicBezTo>
                <a:cubicBezTo>
                  <a:pt x="15" y="587"/>
                  <a:pt x="12" y="586"/>
                  <a:pt x="10" y="587"/>
                </a:cubicBezTo>
                <a:lnTo>
                  <a:pt x="10" y="583"/>
                </a:lnTo>
                <a:close/>
                <a:moveTo>
                  <a:pt x="13" y="522"/>
                </a:moveTo>
                <a:cubicBezTo>
                  <a:pt x="15" y="519"/>
                  <a:pt x="16" y="520"/>
                  <a:pt x="15" y="515"/>
                </a:cubicBezTo>
                <a:cubicBezTo>
                  <a:pt x="16" y="513"/>
                  <a:pt x="16" y="515"/>
                  <a:pt x="19" y="515"/>
                </a:cubicBezTo>
                <a:cubicBezTo>
                  <a:pt x="19" y="512"/>
                  <a:pt x="18" y="510"/>
                  <a:pt x="17" y="510"/>
                </a:cubicBezTo>
                <a:cubicBezTo>
                  <a:pt x="14" y="515"/>
                  <a:pt x="14" y="514"/>
                  <a:pt x="11" y="518"/>
                </a:cubicBezTo>
                <a:cubicBezTo>
                  <a:pt x="17" y="518"/>
                  <a:pt x="11" y="520"/>
                  <a:pt x="13" y="522"/>
                </a:cubicBezTo>
                <a:close/>
                <a:moveTo>
                  <a:pt x="898" y="610"/>
                </a:moveTo>
                <a:cubicBezTo>
                  <a:pt x="898" y="609"/>
                  <a:pt x="899" y="608"/>
                  <a:pt x="899" y="606"/>
                </a:cubicBezTo>
                <a:cubicBezTo>
                  <a:pt x="899" y="605"/>
                  <a:pt x="898" y="602"/>
                  <a:pt x="897" y="604"/>
                </a:cubicBezTo>
                <a:cubicBezTo>
                  <a:pt x="901" y="606"/>
                  <a:pt x="896" y="609"/>
                  <a:pt x="898" y="610"/>
                </a:cubicBezTo>
                <a:close/>
                <a:moveTo>
                  <a:pt x="870" y="710"/>
                </a:moveTo>
                <a:cubicBezTo>
                  <a:pt x="869" y="704"/>
                  <a:pt x="874" y="703"/>
                  <a:pt x="875" y="699"/>
                </a:cubicBezTo>
                <a:cubicBezTo>
                  <a:pt x="875" y="697"/>
                  <a:pt x="874" y="693"/>
                  <a:pt x="875" y="691"/>
                </a:cubicBezTo>
                <a:cubicBezTo>
                  <a:pt x="877" y="685"/>
                  <a:pt x="883" y="681"/>
                  <a:pt x="885" y="676"/>
                </a:cubicBezTo>
                <a:cubicBezTo>
                  <a:pt x="886" y="675"/>
                  <a:pt x="884" y="673"/>
                  <a:pt x="885" y="673"/>
                </a:cubicBezTo>
                <a:cubicBezTo>
                  <a:pt x="885" y="671"/>
                  <a:pt x="887" y="671"/>
                  <a:pt x="887" y="670"/>
                </a:cubicBezTo>
                <a:cubicBezTo>
                  <a:pt x="887" y="668"/>
                  <a:pt x="882" y="666"/>
                  <a:pt x="886" y="663"/>
                </a:cubicBezTo>
                <a:cubicBezTo>
                  <a:pt x="885" y="666"/>
                  <a:pt x="889" y="667"/>
                  <a:pt x="887" y="666"/>
                </a:cubicBezTo>
                <a:cubicBezTo>
                  <a:pt x="888" y="660"/>
                  <a:pt x="886" y="657"/>
                  <a:pt x="888" y="654"/>
                </a:cubicBezTo>
                <a:cubicBezTo>
                  <a:pt x="888" y="655"/>
                  <a:pt x="888" y="656"/>
                  <a:pt x="889" y="656"/>
                </a:cubicBezTo>
                <a:cubicBezTo>
                  <a:pt x="890" y="648"/>
                  <a:pt x="892" y="648"/>
                  <a:pt x="891" y="641"/>
                </a:cubicBezTo>
                <a:cubicBezTo>
                  <a:pt x="889" y="640"/>
                  <a:pt x="887" y="643"/>
                  <a:pt x="889" y="643"/>
                </a:cubicBezTo>
                <a:cubicBezTo>
                  <a:pt x="889" y="641"/>
                  <a:pt x="891" y="643"/>
                  <a:pt x="890" y="645"/>
                </a:cubicBezTo>
                <a:cubicBezTo>
                  <a:pt x="887" y="644"/>
                  <a:pt x="887" y="647"/>
                  <a:pt x="888" y="649"/>
                </a:cubicBezTo>
                <a:cubicBezTo>
                  <a:pt x="882" y="649"/>
                  <a:pt x="887" y="659"/>
                  <a:pt x="880" y="663"/>
                </a:cubicBezTo>
                <a:cubicBezTo>
                  <a:pt x="879" y="660"/>
                  <a:pt x="883" y="659"/>
                  <a:pt x="881" y="658"/>
                </a:cubicBezTo>
                <a:cubicBezTo>
                  <a:pt x="879" y="659"/>
                  <a:pt x="882" y="661"/>
                  <a:pt x="878" y="660"/>
                </a:cubicBezTo>
                <a:cubicBezTo>
                  <a:pt x="878" y="662"/>
                  <a:pt x="879" y="662"/>
                  <a:pt x="879" y="664"/>
                </a:cubicBezTo>
                <a:cubicBezTo>
                  <a:pt x="878" y="664"/>
                  <a:pt x="877" y="663"/>
                  <a:pt x="876" y="664"/>
                </a:cubicBezTo>
                <a:cubicBezTo>
                  <a:pt x="871" y="677"/>
                  <a:pt x="875" y="697"/>
                  <a:pt x="867" y="708"/>
                </a:cubicBezTo>
                <a:cubicBezTo>
                  <a:pt x="870" y="706"/>
                  <a:pt x="868" y="711"/>
                  <a:pt x="870" y="710"/>
                </a:cubicBezTo>
                <a:close/>
                <a:moveTo>
                  <a:pt x="866" y="651"/>
                </a:moveTo>
                <a:cubicBezTo>
                  <a:pt x="867" y="651"/>
                  <a:pt x="867" y="653"/>
                  <a:pt x="867" y="654"/>
                </a:cubicBezTo>
                <a:cubicBezTo>
                  <a:pt x="869" y="655"/>
                  <a:pt x="869" y="652"/>
                  <a:pt x="869" y="651"/>
                </a:cubicBezTo>
                <a:cubicBezTo>
                  <a:pt x="868" y="650"/>
                  <a:pt x="867" y="650"/>
                  <a:pt x="866" y="651"/>
                </a:cubicBezTo>
                <a:close/>
                <a:moveTo>
                  <a:pt x="129" y="651"/>
                </a:moveTo>
                <a:cubicBezTo>
                  <a:pt x="129" y="660"/>
                  <a:pt x="125" y="663"/>
                  <a:pt x="124" y="670"/>
                </a:cubicBezTo>
                <a:cubicBezTo>
                  <a:pt x="127" y="670"/>
                  <a:pt x="125" y="659"/>
                  <a:pt x="129" y="664"/>
                </a:cubicBezTo>
                <a:cubicBezTo>
                  <a:pt x="129" y="661"/>
                  <a:pt x="131" y="655"/>
                  <a:pt x="129" y="651"/>
                </a:cubicBezTo>
                <a:close/>
                <a:moveTo>
                  <a:pt x="35" y="686"/>
                </a:moveTo>
                <a:cubicBezTo>
                  <a:pt x="35" y="688"/>
                  <a:pt x="33" y="692"/>
                  <a:pt x="35" y="694"/>
                </a:cubicBezTo>
                <a:cubicBezTo>
                  <a:pt x="36" y="691"/>
                  <a:pt x="38" y="695"/>
                  <a:pt x="40" y="694"/>
                </a:cubicBezTo>
                <a:cubicBezTo>
                  <a:pt x="42" y="711"/>
                  <a:pt x="41" y="728"/>
                  <a:pt x="47" y="745"/>
                </a:cubicBezTo>
                <a:cubicBezTo>
                  <a:pt x="47" y="744"/>
                  <a:pt x="47" y="742"/>
                  <a:pt x="48" y="743"/>
                </a:cubicBezTo>
                <a:cubicBezTo>
                  <a:pt x="51" y="743"/>
                  <a:pt x="47" y="747"/>
                  <a:pt x="52" y="747"/>
                </a:cubicBezTo>
                <a:cubicBezTo>
                  <a:pt x="50" y="742"/>
                  <a:pt x="51" y="738"/>
                  <a:pt x="52" y="732"/>
                </a:cubicBezTo>
                <a:cubicBezTo>
                  <a:pt x="56" y="733"/>
                  <a:pt x="57" y="730"/>
                  <a:pt x="55" y="728"/>
                </a:cubicBezTo>
                <a:cubicBezTo>
                  <a:pt x="58" y="729"/>
                  <a:pt x="59" y="730"/>
                  <a:pt x="63" y="729"/>
                </a:cubicBezTo>
                <a:cubicBezTo>
                  <a:pt x="66" y="732"/>
                  <a:pt x="61" y="739"/>
                  <a:pt x="65" y="742"/>
                </a:cubicBezTo>
                <a:cubicBezTo>
                  <a:pt x="65" y="740"/>
                  <a:pt x="67" y="740"/>
                  <a:pt x="68" y="738"/>
                </a:cubicBezTo>
                <a:cubicBezTo>
                  <a:pt x="66" y="736"/>
                  <a:pt x="64" y="729"/>
                  <a:pt x="67" y="728"/>
                </a:cubicBezTo>
                <a:cubicBezTo>
                  <a:pt x="69" y="732"/>
                  <a:pt x="73" y="730"/>
                  <a:pt x="74" y="727"/>
                </a:cubicBezTo>
                <a:cubicBezTo>
                  <a:pt x="75" y="729"/>
                  <a:pt x="72" y="731"/>
                  <a:pt x="75" y="731"/>
                </a:cubicBezTo>
                <a:cubicBezTo>
                  <a:pt x="77" y="730"/>
                  <a:pt x="75" y="726"/>
                  <a:pt x="78" y="726"/>
                </a:cubicBezTo>
                <a:cubicBezTo>
                  <a:pt x="88" y="725"/>
                  <a:pt x="79" y="740"/>
                  <a:pt x="84" y="745"/>
                </a:cubicBezTo>
                <a:cubicBezTo>
                  <a:pt x="84" y="736"/>
                  <a:pt x="88" y="728"/>
                  <a:pt x="87" y="722"/>
                </a:cubicBezTo>
                <a:cubicBezTo>
                  <a:pt x="86" y="721"/>
                  <a:pt x="84" y="721"/>
                  <a:pt x="84" y="721"/>
                </a:cubicBezTo>
                <a:cubicBezTo>
                  <a:pt x="82" y="717"/>
                  <a:pt x="83" y="713"/>
                  <a:pt x="82" y="710"/>
                </a:cubicBezTo>
                <a:cubicBezTo>
                  <a:pt x="82" y="711"/>
                  <a:pt x="82" y="712"/>
                  <a:pt x="81" y="713"/>
                </a:cubicBezTo>
                <a:cubicBezTo>
                  <a:pt x="81" y="712"/>
                  <a:pt x="81" y="711"/>
                  <a:pt x="80" y="711"/>
                </a:cubicBezTo>
                <a:cubicBezTo>
                  <a:pt x="80" y="716"/>
                  <a:pt x="79" y="720"/>
                  <a:pt x="78" y="722"/>
                </a:cubicBezTo>
                <a:cubicBezTo>
                  <a:pt x="77" y="721"/>
                  <a:pt x="77" y="719"/>
                  <a:pt x="76" y="717"/>
                </a:cubicBezTo>
                <a:cubicBezTo>
                  <a:pt x="81" y="713"/>
                  <a:pt x="76" y="703"/>
                  <a:pt x="84" y="702"/>
                </a:cubicBezTo>
                <a:cubicBezTo>
                  <a:pt x="84" y="704"/>
                  <a:pt x="83" y="704"/>
                  <a:pt x="85" y="704"/>
                </a:cubicBezTo>
                <a:cubicBezTo>
                  <a:pt x="85" y="703"/>
                  <a:pt x="85" y="701"/>
                  <a:pt x="84" y="701"/>
                </a:cubicBezTo>
                <a:cubicBezTo>
                  <a:pt x="84" y="703"/>
                  <a:pt x="82" y="701"/>
                  <a:pt x="82" y="699"/>
                </a:cubicBezTo>
                <a:cubicBezTo>
                  <a:pt x="81" y="699"/>
                  <a:pt x="79" y="701"/>
                  <a:pt x="78" y="699"/>
                </a:cubicBezTo>
                <a:cubicBezTo>
                  <a:pt x="77" y="701"/>
                  <a:pt x="79" y="701"/>
                  <a:pt x="78" y="703"/>
                </a:cubicBezTo>
                <a:cubicBezTo>
                  <a:pt x="74" y="701"/>
                  <a:pt x="75" y="709"/>
                  <a:pt x="71" y="704"/>
                </a:cubicBezTo>
                <a:cubicBezTo>
                  <a:pt x="72" y="706"/>
                  <a:pt x="73" y="712"/>
                  <a:pt x="69" y="712"/>
                </a:cubicBezTo>
                <a:cubicBezTo>
                  <a:pt x="68" y="706"/>
                  <a:pt x="68" y="698"/>
                  <a:pt x="65" y="693"/>
                </a:cubicBezTo>
                <a:cubicBezTo>
                  <a:pt x="69" y="689"/>
                  <a:pt x="67" y="672"/>
                  <a:pt x="64" y="665"/>
                </a:cubicBezTo>
                <a:cubicBezTo>
                  <a:pt x="63" y="669"/>
                  <a:pt x="60" y="680"/>
                  <a:pt x="63" y="681"/>
                </a:cubicBezTo>
                <a:cubicBezTo>
                  <a:pt x="60" y="683"/>
                  <a:pt x="62" y="692"/>
                  <a:pt x="56" y="692"/>
                </a:cubicBezTo>
                <a:cubicBezTo>
                  <a:pt x="58" y="689"/>
                  <a:pt x="56" y="690"/>
                  <a:pt x="55" y="688"/>
                </a:cubicBezTo>
                <a:cubicBezTo>
                  <a:pt x="57" y="688"/>
                  <a:pt x="57" y="689"/>
                  <a:pt x="58" y="687"/>
                </a:cubicBezTo>
                <a:cubicBezTo>
                  <a:pt x="51" y="684"/>
                  <a:pt x="50" y="674"/>
                  <a:pt x="47" y="667"/>
                </a:cubicBezTo>
                <a:cubicBezTo>
                  <a:pt x="38" y="670"/>
                  <a:pt x="46" y="657"/>
                  <a:pt x="41" y="652"/>
                </a:cubicBezTo>
                <a:cubicBezTo>
                  <a:pt x="41" y="654"/>
                  <a:pt x="41" y="657"/>
                  <a:pt x="39" y="657"/>
                </a:cubicBezTo>
                <a:cubicBezTo>
                  <a:pt x="39" y="669"/>
                  <a:pt x="29" y="674"/>
                  <a:pt x="35" y="686"/>
                </a:cubicBezTo>
                <a:close/>
                <a:moveTo>
                  <a:pt x="60" y="689"/>
                </a:moveTo>
                <a:cubicBezTo>
                  <a:pt x="62" y="689"/>
                  <a:pt x="62" y="688"/>
                  <a:pt x="64" y="688"/>
                </a:cubicBezTo>
                <a:cubicBezTo>
                  <a:pt x="61" y="692"/>
                  <a:pt x="64" y="691"/>
                  <a:pt x="65" y="695"/>
                </a:cubicBezTo>
                <a:cubicBezTo>
                  <a:pt x="64" y="695"/>
                  <a:pt x="63" y="695"/>
                  <a:pt x="63" y="696"/>
                </a:cubicBezTo>
                <a:cubicBezTo>
                  <a:pt x="60" y="696"/>
                  <a:pt x="60" y="693"/>
                  <a:pt x="60" y="689"/>
                </a:cubicBezTo>
                <a:close/>
                <a:moveTo>
                  <a:pt x="60" y="717"/>
                </a:moveTo>
                <a:cubicBezTo>
                  <a:pt x="61" y="722"/>
                  <a:pt x="58" y="723"/>
                  <a:pt x="56" y="726"/>
                </a:cubicBezTo>
                <a:cubicBezTo>
                  <a:pt x="55" y="725"/>
                  <a:pt x="55" y="722"/>
                  <a:pt x="55" y="719"/>
                </a:cubicBezTo>
                <a:cubicBezTo>
                  <a:pt x="57" y="718"/>
                  <a:pt x="58" y="717"/>
                  <a:pt x="60" y="717"/>
                </a:cubicBezTo>
                <a:close/>
                <a:moveTo>
                  <a:pt x="894" y="690"/>
                </a:moveTo>
                <a:cubicBezTo>
                  <a:pt x="894" y="689"/>
                  <a:pt x="897" y="691"/>
                  <a:pt x="898" y="692"/>
                </a:cubicBezTo>
                <a:cubicBezTo>
                  <a:pt x="897" y="698"/>
                  <a:pt x="899" y="701"/>
                  <a:pt x="898" y="706"/>
                </a:cubicBezTo>
                <a:cubicBezTo>
                  <a:pt x="901" y="706"/>
                  <a:pt x="900" y="700"/>
                  <a:pt x="901" y="696"/>
                </a:cubicBezTo>
                <a:cubicBezTo>
                  <a:pt x="903" y="697"/>
                  <a:pt x="904" y="696"/>
                  <a:pt x="905" y="695"/>
                </a:cubicBezTo>
                <a:cubicBezTo>
                  <a:pt x="908" y="697"/>
                  <a:pt x="903" y="703"/>
                  <a:pt x="906" y="705"/>
                </a:cubicBezTo>
                <a:cubicBezTo>
                  <a:pt x="909" y="688"/>
                  <a:pt x="916" y="676"/>
                  <a:pt x="919" y="659"/>
                </a:cubicBezTo>
                <a:cubicBezTo>
                  <a:pt x="916" y="659"/>
                  <a:pt x="915" y="659"/>
                  <a:pt x="913" y="662"/>
                </a:cubicBezTo>
                <a:cubicBezTo>
                  <a:pt x="910" y="662"/>
                  <a:pt x="910" y="657"/>
                  <a:pt x="909" y="656"/>
                </a:cubicBezTo>
                <a:cubicBezTo>
                  <a:pt x="908" y="657"/>
                  <a:pt x="909" y="660"/>
                  <a:pt x="907" y="660"/>
                </a:cubicBezTo>
                <a:cubicBezTo>
                  <a:pt x="905" y="658"/>
                  <a:pt x="906" y="662"/>
                  <a:pt x="903" y="662"/>
                </a:cubicBezTo>
                <a:cubicBezTo>
                  <a:pt x="905" y="659"/>
                  <a:pt x="905" y="659"/>
                  <a:pt x="903" y="659"/>
                </a:cubicBezTo>
                <a:cubicBezTo>
                  <a:pt x="905" y="658"/>
                  <a:pt x="905" y="655"/>
                  <a:pt x="904" y="654"/>
                </a:cubicBezTo>
                <a:cubicBezTo>
                  <a:pt x="903" y="661"/>
                  <a:pt x="896" y="669"/>
                  <a:pt x="899" y="678"/>
                </a:cubicBezTo>
                <a:cubicBezTo>
                  <a:pt x="897" y="678"/>
                  <a:pt x="896" y="681"/>
                  <a:pt x="894" y="681"/>
                </a:cubicBezTo>
                <a:cubicBezTo>
                  <a:pt x="895" y="687"/>
                  <a:pt x="893" y="686"/>
                  <a:pt x="894" y="690"/>
                </a:cubicBezTo>
                <a:close/>
                <a:moveTo>
                  <a:pt x="906" y="675"/>
                </a:moveTo>
                <a:cubicBezTo>
                  <a:pt x="908" y="675"/>
                  <a:pt x="908" y="675"/>
                  <a:pt x="908" y="675"/>
                </a:cubicBezTo>
                <a:cubicBezTo>
                  <a:pt x="907" y="677"/>
                  <a:pt x="909" y="680"/>
                  <a:pt x="907" y="681"/>
                </a:cubicBezTo>
                <a:cubicBezTo>
                  <a:pt x="905" y="681"/>
                  <a:pt x="906" y="677"/>
                  <a:pt x="906" y="675"/>
                </a:cubicBezTo>
                <a:close/>
                <a:moveTo>
                  <a:pt x="677" y="731"/>
                </a:moveTo>
                <a:cubicBezTo>
                  <a:pt x="677" y="732"/>
                  <a:pt x="677" y="732"/>
                  <a:pt x="678" y="733"/>
                </a:cubicBezTo>
                <a:cubicBezTo>
                  <a:pt x="676" y="733"/>
                  <a:pt x="675" y="735"/>
                  <a:pt x="675" y="736"/>
                </a:cubicBezTo>
                <a:cubicBezTo>
                  <a:pt x="675" y="736"/>
                  <a:pt x="678" y="738"/>
                  <a:pt x="678" y="736"/>
                </a:cubicBezTo>
                <a:cubicBezTo>
                  <a:pt x="676" y="735"/>
                  <a:pt x="681" y="731"/>
                  <a:pt x="677" y="731"/>
                </a:cubicBezTo>
                <a:close/>
                <a:moveTo>
                  <a:pt x="793" y="807"/>
                </a:moveTo>
                <a:cubicBezTo>
                  <a:pt x="788" y="816"/>
                  <a:pt x="781" y="824"/>
                  <a:pt x="773" y="831"/>
                </a:cubicBezTo>
                <a:cubicBezTo>
                  <a:pt x="770" y="834"/>
                  <a:pt x="762" y="836"/>
                  <a:pt x="763" y="843"/>
                </a:cubicBezTo>
                <a:cubicBezTo>
                  <a:pt x="775" y="831"/>
                  <a:pt x="787" y="820"/>
                  <a:pt x="798" y="809"/>
                </a:cubicBezTo>
                <a:cubicBezTo>
                  <a:pt x="804" y="807"/>
                  <a:pt x="807" y="804"/>
                  <a:pt x="808" y="798"/>
                </a:cubicBezTo>
                <a:cubicBezTo>
                  <a:pt x="813" y="795"/>
                  <a:pt x="821" y="783"/>
                  <a:pt x="828" y="779"/>
                </a:cubicBezTo>
                <a:cubicBezTo>
                  <a:pt x="831" y="777"/>
                  <a:pt x="837" y="774"/>
                  <a:pt x="837" y="779"/>
                </a:cubicBezTo>
                <a:cubicBezTo>
                  <a:pt x="835" y="782"/>
                  <a:pt x="839" y="781"/>
                  <a:pt x="838" y="785"/>
                </a:cubicBezTo>
                <a:cubicBezTo>
                  <a:pt x="838" y="784"/>
                  <a:pt x="839" y="784"/>
                  <a:pt x="841" y="784"/>
                </a:cubicBezTo>
                <a:cubicBezTo>
                  <a:pt x="839" y="779"/>
                  <a:pt x="844" y="777"/>
                  <a:pt x="845" y="772"/>
                </a:cubicBezTo>
                <a:cubicBezTo>
                  <a:pt x="843" y="772"/>
                  <a:pt x="842" y="771"/>
                  <a:pt x="842" y="769"/>
                </a:cubicBezTo>
                <a:cubicBezTo>
                  <a:pt x="844" y="766"/>
                  <a:pt x="845" y="771"/>
                  <a:pt x="846" y="769"/>
                </a:cubicBezTo>
                <a:cubicBezTo>
                  <a:pt x="845" y="767"/>
                  <a:pt x="848" y="760"/>
                  <a:pt x="845" y="757"/>
                </a:cubicBezTo>
                <a:cubicBezTo>
                  <a:pt x="851" y="757"/>
                  <a:pt x="853" y="753"/>
                  <a:pt x="855" y="750"/>
                </a:cubicBezTo>
                <a:cubicBezTo>
                  <a:pt x="851" y="750"/>
                  <a:pt x="852" y="755"/>
                  <a:pt x="847" y="754"/>
                </a:cubicBezTo>
                <a:cubicBezTo>
                  <a:pt x="845" y="749"/>
                  <a:pt x="850" y="746"/>
                  <a:pt x="853" y="743"/>
                </a:cubicBezTo>
                <a:cubicBezTo>
                  <a:pt x="848" y="742"/>
                  <a:pt x="843" y="737"/>
                  <a:pt x="840" y="741"/>
                </a:cubicBezTo>
                <a:cubicBezTo>
                  <a:pt x="834" y="753"/>
                  <a:pt x="820" y="764"/>
                  <a:pt x="811" y="774"/>
                </a:cubicBezTo>
                <a:cubicBezTo>
                  <a:pt x="812" y="784"/>
                  <a:pt x="800" y="784"/>
                  <a:pt x="802" y="791"/>
                </a:cubicBezTo>
                <a:cubicBezTo>
                  <a:pt x="802" y="790"/>
                  <a:pt x="804" y="787"/>
                  <a:pt x="805" y="789"/>
                </a:cubicBezTo>
                <a:cubicBezTo>
                  <a:pt x="804" y="796"/>
                  <a:pt x="796" y="798"/>
                  <a:pt x="798" y="805"/>
                </a:cubicBezTo>
                <a:cubicBezTo>
                  <a:pt x="796" y="805"/>
                  <a:pt x="795" y="806"/>
                  <a:pt x="793" y="807"/>
                </a:cubicBezTo>
                <a:close/>
                <a:moveTo>
                  <a:pt x="840" y="772"/>
                </a:moveTo>
                <a:cubicBezTo>
                  <a:pt x="843" y="772"/>
                  <a:pt x="843" y="772"/>
                  <a:pt x="843" y="772"/>
                </a:cubicBezTo>
                <a:cubicBezTo>
                  <a:pt x="843" y="774"/>
                  <a:pt x="842" y="775"/>
                  <a:pt x="840" y="775"/>
                </a:cubicBezTo>
                <a:lnTo>
                  <a:pt x="840" y="772"/>
                </a:lnTo>
                <a:close/>
                <a:moveTo>
                  <a:pt x="918" y="766"/>
                </a:moveTo>
                <a:cubicBezTo>
                  <a:pt x="913" y="765"/>
                  <a:pt x="909" y="777"/>
                  <a:pt x="909" y="778"/>
                </a:cubicBezTo>
                <a:cubicBezTo>
                  <a:pt x="912" y="774"/>
                  <a:pt x="916" y="771"/>
                  <a:pt x="918" y="766"/>
                </a:cubicBezTo>
                <a:close/>
                <a:moveTo>
                  <a:pt x="19" y="768"/>
                </a:moveTo>
                <a:cubicBezTo>
                  <a:pt x="19" y="769"/>
                  <a:pt x="19" y="769"/>
                  <a:pt x="18" y="769"/>
                </a:cubicBezTo>
                <a:cubicBezTo>
                  <a:pt x="18" y="769"/>
                  <a:pt x="18" y="768"/>
                  <a:pt x="17" y="768"/>
                </a:cubicBezTo>
                <a:cubicBezTo>
                  <a:pt x="18" y="777"/>
                  <a:pt x="20" y="783"/>
                  <a:pt x="19" y="769"/>
                </a:cubicBezTo>
                <a:cubicBezTo>
                  <a:pt x="19" y="769"/>
                  <a:pt x="20" y="768"/>
                  <a:pt x="19" y="768"/>
                </a:cubicBezTo>
                <a:close/>
                <a:moveTo>
                  <a:pt x="105" y="833"/>
                </a:moveTo>
                <a:cubicBezTo>
                  <a:pt x="105" y="830"/>
                  <a:pt x="105" y="830"/>
                  <a:pt x="105" y="830"/>
                </a:cubicBezTo>
                <a:cubicBezTo>
                  <a:pt x="104" y="829"/>
                  <a:pt x="103" y="831"/>
                  <a:pt x="102" y="830"/>
                </a:cubicBezTo>
                <a:cubicBezTo>
                  <a:pt x="96" y="821"/>
                  <a:pt x="97" y="805"/>
                  <a:pt x="88" y="799"/>
                </a:cubicBezTo>
                <a:cubicBezTo>
                  <a:pt x="87" y="803"/>
                  <a:pt x="91" y="806"/>
                  <a:pt x="88" y="809"/>
                </a:cubicBezTo>
                <a:cubicBezTo>
                  <a:pt x="83" y="805"/>
                  <a:pt x="87" y="799"/>
                  <a:pt x="82" y="795"/>
                </a:cubicBezTo>
                <a:cubicBezTo>
                  <a:pt x="82" y="801"/>
                  <a:pt x="79" y="797"/>
                  <a:pt x="78" y="801"/>
                </a:cubicBezTo>
                <a:cubicBezTo>
                  <a:pt x="77" y="799"/>
                  <a:pt x="73" y="800"/>
                  <a:pt x="73" y="798"/>
                </a:cubicBezTo>
                <a:cubicBezTo>
                  <a:pt x="74" y="798"/>
                  <a:pt x="74" y="797"/>
                  <a:pt x="73" y="795"/>
                </a:cubicBezTo>
                <a:cubicBezTo>
                  <a:pt x="75" y="795"/>
                  <a:pt x="76" y="796"/>
                  <a:pt x="77" y="795"/>
                </a:cubicBezTo>
                <a:cubicBezTo>
                  <a:pt x="74" y="795"/>
                  <a:pt x="74" y="793"/>
                  <a:pt x="71" y="794"/>
                </a:cubicBezTo>
                <a:cubicBezTo>
                  <a:pt x="71" y="797"/>
                  <a:pt x="72" y="801"/>
                  <a:pt x="69" y="802"/>
                </a:cubicBezTo>
                <a:cubicBezTo>
                  <a:pt x="69" y="802"/>
                  <a:pt x="68" y="801"/>
                  <a:pt x="67" y="800"/>
                </a:cubicBezTo>
                <a:cubicBezTo>
                  <a:pt x="66" y="802"/>
                  <a:pt x="69" y="803"/>
                  <a:pt x="67" y="804"/>
                </a:cubicBezTo>
                <a:cubicBezTo>
                  <a:pt x="64" y="796"/>
                  <a:pt x="60" y="786"/>
                  <a:pt x="62" y="780"/>
                </a:cubicBezTo>
                <a:cubicBezTo>
                  <a:pt x="57" y="781"/>
                  <a:pt x="62" y="785"/>
                  <a:pt x="60" y="788"/>
                </a:cubicBezTo>
                <a:cubicBezTo>
                  <a:pt x="56" y="789"/>
                  <a:pt x="58" y="783"/>
                  <a:pt x="54" y="783"/>
                </a:cubicBezTo>
                <a:cubicBezTo>
                  <a:pt x="53" y="785"/>
                  <a:pt x="53" y="790"/>
                  <a:pt x="51" y="787"/>
                </a:cubicBezTo>
                <a:cubicBezTo>
                  <a:pt x="55" y="809"/>
                  <a:pt x="55" y="833"/>
                  <a:pt x="61" y="849"/>
                </a:cubicBezTo>
                <a:cubicBezTo>
                  <a:pt x="62" y="843"/>
                  <a:pt x="65" y="846"/>
                  <a:pt x="68" y="845"/>
                </a:cubicBezTo>
                <a:cubicBezTo>
                  <a:pt x="66" y="838"/>
                  <a:pt x="66" y="826"/>
                  <a:pt x="64" y="814"/>
                </a:cubicBezTo>
                <a:cubicBezTo>
                  <a:pt x="66" y="813"/>
                  <a:pt x="69" y="809"/>
                  <a:pt x="71" y="813"/>
                </a:cubicBezTo>
                <a:cubicBezTo>
                  <a:pt x="71" y="814"/>
                  <a:pt x="70" y="815"/>
                  <a:pt x="70" y="816"/>
                </a:cubicBezTo>
                <a:cubicBezTo>
                  <a:pt x="69" y="816"/>
                  <a:pt x="69" y="814"/>
                  <a:pt x="67" y="815"/>
                </a:cubicBezTo>
                <a:cubicBezTo>
                  <a:pt x="67" y="818"/>
                  <a:pt x="67" y="821"/>
                  <a:pt x="69" y="823"/>
                </a:cubicBezTo>
                <a:cubicBezTo>
                  <a:pt x="68" y="821"/>
                  <a:pt x="69" y="820"/>
                  <a:pt x="71" y="820"/>
                </a:cubicBezTo>
                <a:cubicBezTo>
                  <a:pt x="72" y="822"/>
                  <a:pt x="71" y="826"/>
                  <a:pt x="73" y="826"/>
                </a:cubicBezTo>
                <a:cubicBezTo>
                  <a:pt x="74" y="822"/>
                  <a:pt x="79" y="821"/>
                  <a:pt x="77" y="816"/>
                </a:cubicBezTo>
                <a:cubicBezTo>
                  <a:pt x="79" y="818"/>
                  <a:pt x="80" y="816"/>
                  <a:pt x="82" y="816"/>
                </a:cubicBezTo>
                <a:cubicBezTo>
                  <a:pt x="83" y="823"/>
                  <a:pt x="87" y="826"/>
                  <a:pt x="85" y="832"/>
                </a:cubicBezTo>
                <a:cubicBezTo>
                  <a:pt x="83" y="832"/>
                  <a:pt x="83" y="830"/>
                  <a:pt x="82" y="830"/>
                </a:cubicBezTo>
                <a:cubicBezTo>
                  <a:pt x="80" y="834"/>
                  <a:pt x="79" y="835"/>
                  <a:pt x="77" y="837"/>
                </a:cubicBezTo>
                <a:cubicBezTo>
                  <a:pt x="75" y="838"/>
                  <a:pt x="76" y="834"/>
                  <a:pt x="73" y="835"/>
                </a:cubicBezTo>
                <a:cubicBezTo>
                  <a:pt x="73" y="839"/>
                  <a:pt x="74" y="843"/>
                  <a:pt x="75" y="846"/>
                </a:cubicBezTo>
                <a:cubicBezTo>
                  <a:pt x="75" y="841"/>
                  <a:pt x="77" y="845"/>
                  <a:pt x="78" y="846"/>
                </a:cubicBezTo>
                <a:cubicBezTo>
                  <a:pt x="78" y="844"/>
                  <a:pt x="80" y="843"/>
                  <a:pt x="82" y="841"/>
                </a:cubicBezTo>
                <a:cubicBezTo>
                  <a:pt x="80" y="848"/>
                  <a:pt x="87" y="847"/>
                  <a:pt x="87" y="852"/>
                </a:cubicBezTo>
                <a:cubicBezTo>
                  <a:pt x="87" y="845"/>
                  <a:pt x="89" y="839"/>
                  <a:pt x="86" y="831"/>
                </a:cubicBezTo>
                <a:cubicBezTo>
                  <a:pt x="88" y="831"/>
                  <a:pt x="88" y="830"/>
                  <a:pt x="91" y="830"/>
                </a:cubicBezTo>
                <a:cubicBezTo>
                  <a:pt x="91" y="840"/>
                  <a:pt x="92" y="844"/>
                  <a:pt x="92" y="852"/>
                </a:cubicBezTo>
                <a:cubicBezTo>
                  <a:pt x="94" y="853"/>
                  <a:pt x="95" y="854"/>
                  <a:pt x="97" y="854"/>
                </a:cubicBezTo>
                <a:cubicBezTo>
                  <a:pt x="97" y="852"/>
                  <a:pt x="97" y="850"/>
                  <a:pt x="100" y="851"/>
                </a:cubicBezTo>
                <a:cubicBezTo>
                  <a:pt x="104" y="851"/>
                  <a:pt x="102" y="859"/>
                  <a:pt x="106" y="860"/>
                </a:cubicBezTo>
                <a:cubicBezTo>
                  <a:pt x="103" y="860"/>
                  <a:pt x="102" y="859"/>
                  <a:pt x="101" y="862"/>
                </a:cubicBezTo>
                <a:cubicBezTo>
                  <a:pt x="104" y="862"/>
                  <a:pt x="104" y="869"/>
                  <a:pt x="107" y="866"/>
                </a:cubicBezTo>
                <a:cubicBezTo>
                  <a:pt x="105" y="866"/>
                  <a:pt x="104" y="865"/>
                  <a:pt x="104" y="863"/>
                </a:cubicBezTo>
                <a:cubicBezTo>
                  <a:pt x="107" y="863"/>
                  <a:pt x="108" y="864"/>
                  <a:pt x="110" y="863"/>
                </a:cubicBezTo>
                <a:cubicBezTo>
                  <a:pt x="103" y="858"/>
                  <a:pt x="105" y="846"/>
                  <a:pt x="100" y="841"/>
                </a:cubicBezTo>
                <a:cubicBezTo>
                  <a:pt x="103" y="840"/>
                  <a:pt x="102" y="835"/>
                  <a:pt x="104" y="834"/>
                </a:cubicBezTo>
                <a:cubicBezTo>
                  <a:pt x="102" y="834"/>
                  <a:pt x="101" y="834"/>
                  <a:pt x="102" y="831"/>
                </a:cubicBezTo>
                <a:cubicBezTo>
                  <a:pt x="105" y="830"/>
                  <a:pt x="103" y="834"/>
                  <a:pt x="105" y="833"/>
                </a:cubicBezTo>
                <a:close/>
                <a:moveTo>
                  <a:pt x="58" y="790"/>
                </a:moveTo>
                <a:cubicBezTo>
                  <a:pt x="60" y="787"/>
                  <a:pt x="60" y="794"/>
                  <a:pt x="61" y="795"/>
                </a:cubicBezTo>
                <a:cubicBezTo>
                  <a:pt x="59" y="799"/>
                  <a:pt x="59" y="791"/>
                  <a:pt x="58" y="790"/>
                </a:cubicBezTo>
                <a:close/>
                <a:moveTo>
                  <a:pt x="81" y="809"/>
                </a:moveTo>
                <a:cubicBezTo>
                  <a:pt x="79" y="808"/>
                  <a:pt x="78" y="804"/>
                  <a:pt x="79" y="802"/>
                </a:cubicBezTo>
                <a:cubicBezTo>
                  <a:pt x="80" y="805"/>
                  <a:pt x="82" y="806"/>
                  <a:pt x="81" y="809"/>
                </a:cubicBezTo>
                <a:close/>
                <a:moveTo>
                  <a:pt x="82" y="804"/>
                </a:moveTo>
                <a:cubicBezTo>
                  <a:pt x="82" y="803"/>
                  <a:pt x="82" y="801"/>
                  <a:pt x="81" y="801"/>
                </a:cubicBezTo>
                <a:cubicBezTo>
                  <a:pt x="82" y="798"/>
                  <a:pt x="86" y="805"/>
                  <a:pt x="82" y="804"/>
                </a:cubicBezTo>
                <a:close/>
                <a:moveTo>
                  <a:pt x="83" y="809"/>
                </a:moveTo>
                <a:cubicBezTo>
                  <a:pt x="83" y="806"/>
                  <a:pt x="85" y="810"/>
                  <a:pt x="87" y="809"/>
                </a:cubicBezTo>
                <a:cubicBezTo>
                  <a:pt x="87" y="814"/>
                  <a:pt x="87" y="814"/>
                  <a:pt x="87" y="814"/>
                </a:cubicBezTo>
                <a:cubicBezTo>
                  <a:pt x="83" y="814"/>
                  <a:pt x="84" y="809"/>
                  <a:pt x="83" y="809"/>
                </a:cubicBezTo>
                <a:close/>
                <a:moveTo>
                  <a:pt x="88" y="825"/>
                </a:moveTo>
                <a:cubicBezTo>
                  <a:pt x="87" y="825"/>
                  <a:pt x="87" y="824"/>
                  <a:pt x="87" y="823"/>
                </a:cubicBezTo>
                <a:cubicBezTo>
                  <a:pt x="87" y="822"/>
                  <a:pt x="87" y="823"/>
                  <a:pt x="87" y="823"/>
                </a:cubicBezTo>
                <a:cubicBezTo>
                  <a:pt x="86" y="823"/>
                  <a:pt x="86" y="823"/>
                  <a:pt x="87" y="823"/>
                </a:cubicBezTo>
                <a:cubicBezTo>
                  <a:pt x="84" y="821"/>
                  <a:pt x="86" y="820"/>
                  <a:pt x="88" y="820"/>
                </a:cubicBezTo>
                <a:lnTo>
                  <a:pt x="88" y="825"/>
                </a:lnTo>
                <a:close/>
                <a:moveTo>
                  <a:pt x="115" y="817"/>
                </a:moveTo>
                <a:cubicBezTo>
                  <a:pt x="115" y="818"/>
                  <a:pt x="115" y="819"/>
                  <a:pt x="114" y="819"/>
                </a:cubicBezTo>
                <a:cubicBezTo>
                  <a:pt x="110" y="813"/>
                  <a:pt x="111" y="807"/>
                  <a:pt x="106" y="802"/>
                </a:cubicBezTo>
                <a:cubicBezTo>
                  <a:pt x="108" y="810"/>
                  <a:pt x="105" y="823"/>
                  <a:pt x="112" y="827"/>
                </a:cubicBezTo>
                <a:cubicBezTo>
                  <a:pt x="115" y="824"/>
                  <a:pt x="116" y="829"/>
                  <a:pt x="119" y="830"/>
                </a:cubicBezTo>
                <a:cubicBezTo>
                  <a:pt x="119" y="828"/>
                  <a:pt x="119" y="826"/>
                  <a:pt x="118" y="825"/>
                </a:cubicBezTo>
                <a:cubicBezTo>
                  <a:pt x="122" y="825"/>
                  <a:pt x="120" y="823"/>
                  <a:pt x="122" y="822"/>
                </a:cubicBezTo>
                <a:cubicBezTo>
                  <a:pt x="123" y="824"/>
                  <a:pt x="128" y="826"/>
                  <a:pt x="130" y="823"/>
                </a:cubicBezTo>
                <a:cubicBezTo>
                  <a:pt x="129" y="823"/>
                  <a:pt x="127" y="823"/>
                  <a:pt x="126" y="822"/>
                </a:cubicBezTo>
                <a:cubicBezTo>
                  <a:pt x="128" y="820"/>
                  <a:pt x="128" y="818"/>
                  <a:pt x="129" y="816"/>
                </a:cubicBezTo>
                <a:cubicBezTo>
                  <a:pt x="124" y="811"/>
                  <a:pt x="126" y="799"/>
                  <a:pt x="121" y="793"/>
                </a:cubicBezTo>
                <a:cubicBezTo>
                  <a:pt x="119" y="801"/>
                  <a:pt x="125" y="801"/>
                  <a:pt x="123" y="809"/>
                </a:cubicBezTo>
                <a:cubicBezTo>
                  <a:pt x="119" y="809"/>
                  <a:pt x="120" y="805"/>
                  <a:pt x="117" y="804"/>
                </a:cubicBezTo>
                <a:cubicBezTo>
                  <a:pt x="117" y="813"/>
                  <a:pt x="125" y="818"/>
                  <a:pt x="119" y="823"/>
                </a:cubicBezTo>
                <a:cubicBezTo>
                  <a:pt x="115" y="823"/>
                  <a:pt x="117" y="818"/>
                  <a:pt x="115" y="817"/>
                </a:cubicBezTo>
                <a:close/>
                <a:moveTo>
                  <a:pt x="111" y="854"/>
                </a:moveTo>
                <a:cubicBezTo>
                  <a:pt x="114" y="854"/>
                  <a:pt x="110" y="866"/>
                  <a:pt x="115" y="866"/>
                </a:cubicBezTo>
                <a:cubicBezTo>
                  <a:pt x="113" y="864"/>
                  <a:pt x="115" y="861"/>
                  <a:pt x="115" y="858"/>
                </a:cubicBezTo>
                <a:cubicBezTo>
                  <a:pt x="116" y="859"/>
                  <a:pt x="116" y="860"/>
                  <a:pt x="117" y="859"/>
                </a:cubicBezTo>
                <a:cubicBezTo>
                  <a:pt x="118" y="854"/>
                  <a:pt x="118" y="850"/>
                  <a:pt x="121" y="851"/>
                </a:cubicBezTo>
                <a:cubicBezTo>
                  <a:pt x="120" y="846"/>
                  <a:pt x="125" y="843"/>
                  <a:pt x="121" y="841"/>
                </a:cubicBezTo>
                <a:cubicBezTo>
                  <a:pt x="122" y="844"/>
                  <a:pt x="119" y="842"/>
                  <a:pt x="118" y="844"/>
                </a:cubicBezTo>
                <a:cubicBezTo>
                  <a:pt x="114" y="840"/>
                  <a:pt x="115" y="831"/>
                  <a:pt x="112" y="827"/>
                </a:cubicBezTo>
                <a:cubicBezTo>
                  <a:pt x="110" y="838"/>
                  <a:pt x="123" y="851"/>
                  <a:pt x="111" y="854"/>
                </a:cubicBezTo>
                <a:close/>
                <a:moveTo>
                  <a:pt x="747" y="809"/>
                </a:moveTo>
                <a:cubicBezTo>
                  <a:pt x="745" y="811"/>
                  <a:pt x="744" y="815"/>
                  <a:pt x="741" y="817"/>
                </a:cubicBezTo>
                <a:cubicBezTo>
                  <a:pt x="745" y="816"/>
                  <a:pt x="755" y="809"/>
                  <a:pt x="749" y="806"/>
                </a:cubicBezTo>
                <a:cubicBezTo>
                  <a:pt x="748" y="808"/>
                  <a:pt x="750" y="808"/>
                  <a:pt x="750" y="809"/>
                </a:cubicBezTo>
                <a:cubicBezTo>
                  <a:pt x="749" y="810"/>
                  <a:pt x="748" y="810"/>
                  <a:pt x="747" y="809"/>
                </a:cubicBezTo>
                <a:close/>
                <a:moveTo>
                  <a:pt x="132" y="816"/>
                </a:moveTo>
                <a:cubicBezTo>
                  <a:pt x="133" y="816"/>
                  <a:pt x="132" y="812"/>
                  <a:pt x="130" y="812"/>
                </a:cubicBezTo>
                <a:cubicBezTo>
                  <a:pt x="129" y="814"/>
                  <a:pt x="131" y="813"/>
                  <a:pt x="130" y="816"/>
                </a:cubicBezTo>
                <a:cubicBezTo>
                  <a:pt x="134" y="814"/>
                  <a:pt x="130" y="819"/>
                  <a:pt x="132" y="816"/>
                </a:cubicBezTo>
                <a:close/>
                <a:moveTo>
                  <a:pt x="837" y="826"/>
                </a:moveTo>
                <a:cubicBezTo>
                  <a:pt x="832" y="827"/>
                  <a:pt x="832" y="832"/>
                  <a:pt x="826" y="831"/>
                </a:cubicBezTo>
                <a:cubicBezTo>
                  <a:pt x="827" y="835"/>
                  <a:pt x="821" y="841"/>
                  <a:pt x="824" y="844"/>
                </a:cubicBezTo>
                <a:cubicBezTo>
                  <a:pt x="823" y="845"/>
                  <a:pt x="823" y="843"/>
                  <a:pt x="821" y="844"/>
                </a:cubicBezTo>
                <a:cubicBezTo>
                  <a:pt x="820" y="848"/>
                  <a:pt x="814" y="850"/>
                  <a:pt x="809" y="849"/>
                </a:cubicBezTo>
                <a:cubicBezTo>
                  <a:pt x="796" y="854"/>
                  <a:pt x="793" y="870"/>
                  <a:pt x="784" y="879"/>
                </a:cubicBezTo>
                <a:cubicBezTo>
                  <a:pt x="782" y="879"/>
                  <a:pt x="782" y="877"/>
                  <a:pt x="781" y="879"/>
                </a:cubicBezTo>
                <a:cubicBezTo>
                  <a:pt x="783" y="879"/>
                  <a:pt x="778" y="884"/>
                  <a:pt x="780" y="885"/>
                </a:cubicBezTo>
                <a:cubicBezTo>
                  <a:pt x="790" y="880"/>
                  <a:pt x="798" y="871"/>
                  <a:pt x="806" y="864"/>
                </a:cubicBezTo>
                <a:cubicBezTo>
                  <a:pt x="807" y="860"/>
                  <a:pt x="807" y="861"/>
                  <a:pt x="806" y="858"/>
                </a:cubicBezTo>
                <a:cubicBezTo>
                  <a:pt x="811" y="854"/>
                  <a:pt x="814" y="848"/>
                  <a:pt x="819" y="851"/>
                </a:cubicBezTo>
                <a:cubicBezTo>
                  <a:pt x="819" y="845"/>
                  <a:pt x="830" y="844"/>
                  <a:pt x="833" y="840"/>
                </a:cubicBezTo>
                <a:cubicBezTo>
                  <a:pt x="831" y="840"/>
                  <a:pt x="828" y="843"/>
                  <a:pt x="827" y="840"/>
                </a:cubicBezTo>
                <a:cubicBezTo>
                  <a:pt x="829" y="837"/>
                  <a:pt x="831" y="835"/>
                  <a:pt x="831" y="831"/>
                </a:cubicBezTo>
                <a:cubicBezTo>
                  <a:pt x="833" y="831"/>
                  <a:pt x="833" y="833"/>
                  <a:pt x="835" y="832"/>
                </a:cubicBezTo>
                <a:cubicBezTo>
                  <a:pt x="836" y="831"/>
                  <a:pt x="837" y="829"/>
                  <a:pt x="837" y="826"/>
                </a:cubicBezTo>
                <a:close/>
                <a:moveTo>
                  <a:pt x="529" y="858"/>
                </a:moveTo>
                <a:cubicBezTo>
                  <a:pt x="526" y="858"/>
                  <a:pt x="528" y="856"/>
                  <a:pt x="531" y="855"/>
                </a:cubicBezTo>
                <a:cubicBezTo>
                  <a:pt x="521" y="850"/>
                  <a:pt x="512" y="845"/>
                  <a:pt x="502" y="844"/>
                </a:cubicBezTo>
                <a:cubicBezTo>
                  <a:pt x="505" y="845"/>
                  <a:pt x="503" y="847"/>
                  <a:pt x="502" y="849"/>
                </a:cubicBezTo>
                <a:cubicBezTo>
                  <a:pt x="509" y="854"/>
                  <a:pt x="519" y="865"/>
                  <a:pt x="529" y="858"/>
                </a:cubicBezTo>
                <a:close/>
                <a:moveTo>
                  <a:pt x="754" y="850"/>
                </a:moveTo>
                <a:cubicBezTo>
                  <a:pt x="756" y="846"/>
                  <a:pt x="760" y="846"/>
                  <a:pt x="762" y="843"/>
                </a:cubicBezTo>
                <a:cubicBezTo>
                  <a:pt x="759" y="844"/>
                  <a:pt x="756" y="845"/>
                  <a:pt x="754" y="846"/>
                </a:cubicBezTo>
                <a:cubicBezTo>
                  <a:pt x="756" y="848"/>
                  <a:pt x="752" y="850"/>
                  <a:pt x="754" y="850"/>
                </a:cubicBezTo>
                <a:close/>
                <a:moveTo>
                  <a:pt x="539" y="857"/>
                </a:moveTo>
                <a:cubicBezTo>
                  <a:pt x="541" y="858"/>
                  <a:pt x="544" y="863"/>
                  <a:pt x="546" y="861"/>
                </a:cubicBezTo>
                <a:cubicBezTo>
                  <a:pt x="543" y="861"/>
                  <a:pt x="541" y="855"/>
                  <a:pt x="539" y="857"/>
                </a:cubicBezTo>
                <a:close/>
                <a:moveTo>
                  <a:pt x="627" y="916"/>
                </a:moveTo>
                <a:cubicBezTo>
                  <a:pt x="637" y="908"/>
                  <a:pt x="650" y="920"/>
                  <a:pt x="658" y="909"/>
                </a:cubicBezTo>
                <a:cubicBezTo>
                  <a:pt x="662" y="911"/>
                  <a:pt x="667" y="906"/>
                  <a:pt x="671" y="905"/>
                </a:cubicBezTo>
                <a:cubicBezTo>
                  <a:pt x="663" y="906"/>
                  <a:pt x="657" y="905"/>
                  <a:pt x="651" y="908"/>
                </a:cubicBezTo>
                <a:cubicBezTo>
                  <a:pt x="651" y="907"/>
                  <a:pt x="652" y="907"/>
                  <a:pt x="650" y="907"/>
                </a:cubicBezTo>
                <a:cubicBezTo>
                  <a:pt x="630" y="914"/>
                  <a:pt x="599" y="905"/>
                  <a:pt x="578" y="896"/>
                </a:cubicBezTo>
                <a:cubicBezTo>
                  <a:pt x="571" y="897"/>
                  <a:pt x="558" y="892"/>
                  <a:pt x="553" y="885"/>
                </a:cubicBezTo>
                <a:cubicBezTo>
                  <a:pt x="556" y="887"/>
                  <a:pt x="560" y="888"/>
                  <a:pt x="565" y="886"/>
                </a:cubicBezTo>
                <a:cubicBezTo>
                  <a:pt x="550" y="880"/>
                  <a:pt x="534" y="875"/>
                  <a:pt x="519" y="869"/>
                </a:cubicBezTo>
                <a:cubicBezTo>
                  <a:pt x="509" y="877"/>
                  <a:pt x="497" y="862"/>
                  <a:pt x="489" y="860"/>
                </a:cubicBezTo>
                <a:cubicBezTo>
                  <a:pt x="492" y="862"/>
                  <a:pt x="486" y="859"/>
                  <a:pt x="487" y="861"/>
                </a:cubicBezTo>
                <a:cubicBezTo>
                  <a:pt x="490" y="861"/>
                  <a:pt x="490" y="865"/>
                  <a:pt x="491" y="867"/>
                </a:cubicBezTo>
                <a:cubicBezTo>
                  <a:pt x="496" y="869"/>
                  <a:pt x="501" y="871"/>
                  <a:pt x="504" y="876"/>
                </a:cubicBezTo>
                <a:cubicBezTo>
                  <a:pt x="524" y="879"/>
                  <a:pt x="529" y="891"/>
                  <a:pt x="550" y="891"/>
                </a:cubicBezTo>
                <a:cubicBezTo>
                  <a:pt x="563" y="895"/>
                  <a:pt x="577" y="902"/>
                  <a:pt x="590" y="903"/>
                </a:cubicBezTo>
                <a:cubicBezTo>
                  <a:pt x="600" y="910"/>
                  <a:pt x="614" y="909"/>
                  <a:pt x="624" y="910"/>
                </a:cubicBezTo>
                <a:cubicBezTo>
                  <a:pt x="624" y="913"/>
                  <a:pt x="626" y="915"/>
                  <a:pt x="627" y="916"/>
                </a:cubicBezTo>
                <a:close/>
                <a:moveTo>
                  <a:pt x="789" y="863"/>
                </a:moveTo>
                <a:cubicBezTo>
                  <a:pt x="782" y="864"/>
                  <a:pt x="779" y="873"/>
                  <a:pt x="777" y="877"/>
                </a:cubicBezTo>
                <a:cubicBezTo>
                  <a:pt x="783" y="875"/>
                  <a:pt x="785" y="868"/>
                  <a:pt x="789" y="863"/>
                </a:cubicBezTo>
                <a:close/>
                <a:moveTo>
                  <a:pt x="731" y="865"/>
                </a:moveTo>
                <a:cubicBezTo>
                  <a:pt x="727" y="865"/>
                  <a:pt x="725" y="867"/>
                  <a:pt x="723" y="869"/>
                </a:cubicBezTo>
                <a:cubicBezTo>
                  <a:pt x="725" y="867"/>
                  <a:pt x="729" y="867"/>
                  <a:pt x="731" y="865"/>
                </a:cubicBezTo>
                <a:close/>
                <a:moveTo>
                  <a:pt x="45" y="876"/>
                </a:moveTo>
                <a:cubicBezTo>
                  <a:pt x="46" y="874"/>
                  <a:pt x="41" y="866"/>
                  <a:pt x="39" y="866"/>
                </a:cubicBezTo>
                <a:cubicBezTo>
                  <a:pt x="40" y="867"/>
                  <a:pt x="40" y="870"/>
                  <a:pt x="40" y="873"/>
                </a:cubicBezTo>
                <a:cubicBezTo>
                  <a:pt x="43" y="874"/>
                  <a:pt x="42" y="874"/>
                  <a:pt x="45" y="876"/>
                </a:cubicBezTo>
                <a:close/>
                <a:moveTo>
                  <a:pt x="570" y="871"/>
                </a:moveTo>
                <a:cubicBezTo>
                  <a:pt x="576" y="872"/>
                  <a:pt x="579" y="876"/>
                  <a:pt x="584" y="877"/>
                </a:cubicBezTo>
                <a:cubicBezTo>
                  <a:pt x="581" y="874"/>
                  <a:pt x="575" y="869"/>
                  <a:pt x="570" y="871"/>
                </a:cubicBezTo>
                <a:close/>
                <a:moveTo>
                  <a:pt x="591" y="886"/>
                </a:moveTo>
                <a:cubicBezTo>
                  <a:pt x="591" y="888"/>
                  <a:pt x="592" y="888"/>
                  <a:pt x="593" y="890"/>
                </a:cubicBezTo>
                <a:cubicBezTo>
                  <a:pt x="596" y="891"/>
                  <a:pt x="598" y="889"/>
                  <a:pt x="601" y="889"/>
                </a:cubicBezTo>
                <a:cubicBezTo>
                  <a:pt x="603" y="885"/>
                  <a:pt x="608" y="884"/>
                  <a:pt x="610" y="880"/>
                </a:cubicBezTo>
                <a:cubicBezTo>
                  <a:pt x="605" y="882"/>
                  <a:pt x="600" y="874"/>
                  <a:pt x="601" y="880"/>
                </a:cubicBezTo>
                <a:cubicBezTo>
                  <a:pt x="598" y="882"/>
                  <a:pt x="600" y="878"/>
                  <a:pt x="597" y="879"/>
                </a:cubicBezTo>
                <a:cubicBezTo>
                  <a:pt x="597" y="881"/>
                  <a:pt x="596" y="880"/>
                  <a:pt x="593" y="881"/>
                </a:cubicBezTo>
                <a:cubicBezTo>
                  <a:pt x="594" y="885"/>
                  <a:pt x="594" y="885"/>
                  <a:pt x="591" y="886"/>
                </a:cubicBezTo>
                <a:close/>
                <a:moveTo>
                  <a:pt x="815" y="881"/>
                </a:moveTo>
                <a:cubicBezTo>
                  <a:pt x="814" y="884"/>
                  <a:pt x="809" y="885"/>
                  <a:pt x="811" y="887"/>
                </a:cubicBezTo>
                <a:cubicBezTo>
                  <a:pt x="811" y="885"/>
                  <a:pt x="812" y="886"/>
                  <a:pt x="814" y="886"/>
                </a:cubicBezTo>
                <a:cubicBezTo>
                  <a:pt x="813" y="884"/>
                  <a:pt x="817" y="882"/>
                  <a:pt x="815" y="881"/>
                </a:cubicBezTo>
                <a:close/>
                <a:moveTo>
                  <a:pt x="51" y="895"/>
                </a:moveTo>
                <a:cubicBezTo>
                  <a:pt x="54" y="899"/>
                  <a:pt x="58" y="901"/>
                  <a:pt x="62" y="900"/>
                </a:cubicBezTo>
                <a:cubicBezTo>
                  <a:pt x="61" y="896"/>
                  <a:pt x="59" y="894"/>
                  <a:pt x="57" y="892"/>
                </a:cubicBezTo>
                <a:cubicBezTo>
                  <a:pt x="56" y="895"/>
                  <a:pt x="59" y="894"/>
                  <a:pt x="59" y="897"/>
                </a:cubicBezTo>
                <a:cubicBezTo>
                  <a:pt x="55" y="895"/>
                  <a:pt x="52" y="881"/>
                  <a:pt x="47" y="888"/>
                </a:cubicBezTo>
                <a:cubicBezTo>
                  <a:pt x="47" y="885"/>
                  <a:pt x="47" y="885"/>
                  <a:pt x="47" y="885"/>
                </a:cubicBezTo>
                <a:cubicBezTo>
                  <a:pt x="45" y="883"/>
                  <a:pt x="41" y="886"/>
                  <a:pt x="43" y="887"/>
                </a:cubicBezTo>
                <a:cubicBezTo>
                  <a:pt x="47" y="883"/>
                  <a:pt x="46" y="896"/>
                  <a:pt x="49" y="893"/>
                </a:cubicBezTo>
                <a:cubicBezTo>
                  <a:pt x="49" y="894"/>
                  <a:pt x="50" y="894"/>
                  <a:pt x="50" y="894"/>
                </a:cubicBezTo>
                <a:cubicBezTo>
                  <a:pt x="50" y="896"/>
                  <a:pt x="49" y="896"/>
                  <a:pt x="49" y="898"/>
                </a:cubicBezTo>
                <a:cubicBezTo>
                  <a:pt x="53" y="899"/>
                  <a:pt x="48" y="896"/>
                  <a:pt x="51" y="895"/>
                </a:cubicBezTo>
                <a:close/>
                <a:moveTo>
                  <a:pt x="52" y="893"/>
                </a:moveTo>
                <a:cubicBezTo>
                  <a:pt x="55" y="892"/>
                  <a:pt x="56" y="894"/>
                  <a:pt x="56" y="896"/>
                </a:cubicBezTo>
                <a:cubicBezTo>
                  <a:pt x="55" y="895"/>
                  <a:pt x="52" y="896"/>
                  <a:pt x="52" y="893"/>
                </a:cubicBezTo>
                <a:close/>
                <a:moveTo>
                  <a:pt x="48" y="890"/>
                </a:moveTo>
                <a:cubicBezTo>
                  <a:pt x="49" y="889"/>
                  <a:pt x="50" y="889"/>
                  <a:pt x="52" y="890"/>
                </a:cubicBezTo>
                <a:cubicBezTo>
                  <a:pt x="51" y="893"/>
                  <a:pt x="51" y="892"/>
                  <a:pt x="52" y="894"/>
                </a:cubicBezTo>
                <a:cubicBezTo>
                  <a:pt x="50" y="893"/>
                  <a:pt x="50" y="891"/>
                  <a:pt x="48" y="890"/>
                </a:cubicBezTo>
                <a:close/>
                <a:moveTo>
                  <a:pt x="680" y="901"/>
                </a:moveTo>
                <a:cubicBezTo>
                  <a:pt x="680" y="904"/>
                  <a:pt x="684" y="899"/>
                  <a:pt x="688" y="901"/>
                </a:cubicBezTo>
                <a:cubicBezTo>
                  <a:pt x="687" y="895"/>
                  <a:pt x="683" y="901"/>
                  <a:pt x="680" y="901"/>
                </a:cubicBezTo>
                <a:close/>
                <a:moveTo>
                  <a:pt x="88" y="919"/>
                </a:moveTo>
                <a:cubicBezTo>
                  <a:pt x="89" y="917"/>
                  <a:pt x="91" y="917"/>
                  <a:pt x="92" y="915"/>
                </a:cubicBezTo>
                <a:cubicBezTo>
                  <a:pt x="87" y="911"/>
                  <a:pt x="83" y="903"/>
                  <a:pt x="81" y="899"/>
                </a:cubicBezTo>
                <a:cubicBezTo>
                  <a:pt x="78" y="905"/>
                  <a:pt x="86" y="906"/>
                  <a:pt x="87" y="912"/>
                </a:cubicBezTo>
                <a:cubicBezTo>
                  <a:pt x="83" y="913"/>
                  <a:pt x="85" y="919"/>
                  <a:pt x="88" y="919"/>
                </a:cubicBezTo>
                <a:close/>
                <a:moveTo>
                  <a:pt x="897" y="900"/>
                </a:moveTo>
                <a:cubicBezTo>
                  <a:pt x="894" y="902"/>
                  <a:pt x="889" y="903"/>
                  <a:pt x="887" y="906"/>
                </a:cubicBezTo>
                <a:cubicBezTo>
                  <a:pt x="891" y="905"/>
                  <a:pt x="897" y="902"/>
                  <a:pt x="897" y="900"/>
                </a:cubicBezTo>
                <a:close/>
                <a:moveTo>
                  <a:pt x="885" y="906"/>
                </a:moveTo>
                <a:cubicBezTo>
                  <a:pt x="885" y="909"/>
                  <a:pt x="878" y="909"/>
                  <a:pt x="880" y="912"/>
                </a:cubicBezTo>
                <a:cubicBezTo>
                  <a:pt x="881" y="910"/>
                  <a:pt x="887" y="908"/>
                  <a:pt x="885" y="906"/>
                </a:cubicBezTo>
                <a:close/>
                <a:moveTo>
                  <a:pt x="66" y="947"/>
                </a:moveTo>
                <a:cubicBezTo>
                  <a:pt x="63" y="947"/>
                  <a:pt x="63" y="943"/>
                  <a:pt x="62" y="941"/>
                </a:cubicBezTo>
                <a:cubicBezTo>
                  <a:pt x="64" y="943"/>
                  <a:pt x="67" y="943"/>
                  <a:pt x="66" y="947"/>
                </a:cubicBezTo>
                <a:close/>
                <a:moveTo>
                  <a:pt x="181" y="984"/>
                </a:moveTo>
                <a:cubicBezTo>
                  <a:pt x="184" y="986"/>
                  <a:pt x="188" y="990"/>
                  <a:pt x="187" y="994"/>
                </a:cubicBezTo>
                <a:cubicBezTo>
                  <a:pt x="182" y="993"/>
                  <a:pt x="182" y="988"/>
                  <a:pt x="181" y="984"/>
                </a:cubicBezTo>
                <a:close/>
                <a:moveTo>
                  <a:pt x="202" y="1015"/>
                </a:moveTo>
                <a:cubicBezTo>
                  <a:pt x="199" y="1009"/>
                  <a:pt x="191" y="1004"/>
                  <a:pt x="191" y="998"/>
                </a:cubicBezTo>
                <a:cubicBezTo>
                  <a:pt x="195" y="1001"/>
                  <a:pt x="199" y="1005"/>
                  <a:pt x="204" y="1009"/>
                </a:cubicBezTo>
                <a:cubicBezTo>
                  <a:pt x="203" y="1011"/>
                  <a:pt x="203" y="1014"/>
                  <a:pt x="202" y="1015"/>
                </a:cubicBezTo>
                <a:close/>
                <a:moveTo>
                  <a:pt x="1077" y="966"/>
                </a:moveTo>
                <a:cubicBezTo>
                  <a:pt x="1073" y="968"/>
                  <a:pt x="1075" y="971"/>
                  <a:pt x="1075" y="975"/>
                </a:cubicBezTo>
                <a:cubicBezTo>
                  <a:pt x="1072" y="974"/>
                  <a:pt x="1070" y="984"/>
                  <a:pt x="1069" y="986"/>
                </a:cubicBezTo>
                <a:cubicBezTo>
                  <a:pt x="1071" y="983"/>
                  <a:pt x="1067" y="991"/>
                  <a:pt x="1071" y="991"/>
                </a:cubicBezTo>
                <a:cubicBezTo>
                  <a:pt x="1069" y="990"/>
                  <a:pt x="1068" y="995"/>
                  <a:pt x="1069" y="996"/>
                </a:cubicBezTo>
                <a:cubicBezTo>
                  <a:pt x="1073" y="990"/>
                  <a:pt x="1073" y="982"/>
                  <a:pt x="1073" y="976"/>
                </a:cubicBezTo>
                <a:cubicBezTo>
                  <a:pt x="1076" y="976"/>
                  <a:pt x="1077" y="974"/>
                  <a:pt x="1077" y="972"/>
                </a:cubicBezTo>
                <a:cubicBezTo>
                  <a:pt x="1075" y="970"/>
                  <a:pt x="1076" y="969"/>
                  <a:pt x="1077" y="966"/>
                </a:cubicBezTo>
                <a:close/>
                <a:moveTo>
                  <a:pt x="661" y="973"/>
                </a:moveTo>
                <a:cubicBezTo>
                  <a:pt x="660" y="976"/>
                  <a:pt x="654" y="972"/>
                  <a:pt x="654" y="975"/>
                </a:cubicBezTo>
                <a:cubicBezTo>
                  <a:pt x="655" y="975"/>
                  <a:pt x="655" y="975"/>
                  <a:pt x="655" y="977"/>
                </a:cubicBezTo>
                <a:cubicBezTo>
                  <a:pt x="658" y="977"/>
                  <a:pt x="662" y="975"/>
                  <a:pt x="661" y="973"/>
                </a:cubicBezTo>
                <a:close/>
                <a:moveTo>
                  <a:pt x="1065" y="992"/>
                </a:moveTo>
                <a:cubicBezTo>
                  <a:pt x="1066" y="994"/>
                  <a:pt x="1063" y="997"/>
                  <a:pt x="1065" y="998"/>
                </a:cubicBezTo>
                <a:cubicBezTo>
                  <a:pt x="1065" y="995"/>
                  <a:pt x="1067" y="995"/>
                  <a:pt x="1068" y="993"/>
                </a:cubicBezTo>
                <a:cubicBezTo>
                  <a:pt x="1066" y="993"/>
                  <a:pt x="1067" y="991"/>
                  <a:pt x="1065" y="992"/>
                </a:cubicBezTo>
                <a:close/>
                <a:moveTo>
                  <a:pt x="247" y="1014"/>
                </a:moveTo>
                <a:cubicBezTo>
                  <a:pt x="249" y="1013"/>
                  <a:pt x="249" y="1017"/>
                  <a:pt x="251" y="1014"/>
                </a:cubicBezTo>
                <a:cubicBezTo>
                  <a:pt x="251" y="1012"/>
                  <a:pt x="245" y="1009"/>
                  <a:pt x="248" y="1011"/>
                </a:cubicBezTo>
                <a:cubicBezTo>
                  <a:pt x="248" y="1012"/>
                  <a:pt x="248" y="1012"/>
                  <a:pt x="248" y="1013"/>
                </a:cubicBezTo>
                <a:cubicBezTo>
                  <a:pt x="248" y="1013"/>
                  <a:pt x="247" y="1013"/>
                  <a:pt x="247" y="1014"/>
                </a:cubicBezTo>
                <a:close/>
                <a:moveTo>
                  <a:pt x="325" y="1020"/>
                </a:moveTo>
                <a:cubicBezTo>
                  <a:pt x="322" y="1019"/>
                  <a:pt x="321" y="1021"/>
                  <a:pt x="318" y="1021"/>
                </a:cubicBezTo>
                <a:cubicBezTo>
                  <a:pt x="313" y="1017"/>
                  <a:pt x="311" y="1010"/>
                  <a:pt x="305" y="1008"/>
                </a:cubicBezTo>
                <a:cubicBezTo>
                  <a:pt x="305" y="1011"/>
                  <a:pt x="302" y="1011"/>
                  <a:pt x="300" y="1011"/>
                </a:cubicBezTo>
                <a:cubicBezTo>
                  <a:pt x="301" y="1014"/>
                  <a:pt x="303" y="1016"/>
                  <a:pt x="305" y="1018"/>
                </a:cubicBezTo>
                <a:cubicBezTo>
                  <a:pt x="309" y="1015"/>
                  <a:pt x="309" y="1022"/>
                  <a:pt x="313" y="1022"/>
                </a:cubicBezTo>
                <a:cubicBezTo>
                  <a:pt x="314" y="1021"/>
                  <a:pt x="314" y="1019"/>
                  <a:pt x="315" y="1019"/>
                </a:cubicBezTo>
                <a:cubicBezTo>
                  <a:pt x="317" y="1020"/>
                  <a:pt x="317" y="1023"/>
                  <a:pt x="318" y="1025"/>
                </a:cubicBezTo>
                <a:cubicBezTo>
                  <a:pt x="323" y="1023"/>
                  <a:pt x="332" y="1040"/>
                  <a:pt x="338" y="1032"/>
                </a:cubicBezTo>
                <a:cubicBezTo>
                  <a:pt x="333" y="1028"/>
                  <a:pt x="326" y="1027"/>
                  <a:pt x="325" y="1020"/>
                </a:cubicBezTo>
                <a:close/>
                <a:moveTo>
                  <a:pt x="319" y="1029"/>
                </a:moveTo>
                <a:cubicBezTo>
                  <a:pt x="318" y="1029"/>
                  <a:pt x="313" y="1024"/>
                  <a:pt x="314" y="1027"/>
                </a:cubicBezTo>
                <a:cubicBezTo>
                  <a:pt x="315" y="1028"/>
                  <a:pt x="317" y="1033"/>
                  <a:pt x="319" y="1029"/>
                </a:cubicBezTo>
                <a:close/>
                <a:moveTo>
                  <a:pt x="699" y="1055"/>
                </a:moveTo>
                <a:cubicBezTo>
                  <a:pt x="697" y="1052"/>
                  <a:pt x="703" y="1051"/>
                  <a:pt x="703" y="1048"/>
                </a:cubicBezTo>
                <a:cubicBezTo>
                  <a:pt x="708" y="1046"/>
                  <a:pt x="711" y="1048"/>
                  <a:pt x="714" y="1044"/>
                </a:cubicBezTo>
                <a:cubicBezTo>
                  <a:pt x="704" y="1040"/>
                  <a:pt x="690" y="1052"/>
                  <a:pt x="688" y="1043"/>
                </a:cubicBezTo>
                <a:cubicBezTo>
                  <a:pt x="694" y="1038"/>
                  <a:pt x="702" y="1040"/>
                  <a:pt x="707" y="1036"/>
                </a:cubicBezTo>
                <a:cubicBezTo>
                  <a:pt x="703" y="1036"/>
                  <a:pt x="703" y="1032"/>
                  <a:pt x="698" y="1033"/>
                </a:cubicBezTo>
                <a:cubicBezTo>
                  <a:pt x="696" y="1041"/>
                  <a:pt x="676" y="1034"/>
                  <a:pt x="676" y="1042"/>
                </a:cubicBezTo>
                <a:cubicBezTo>
                  <a:pt x="673" y="1043"/>
                  <a:pt x="672" y="1038"/>
                  <a:pt x="670" y="1041"/>
                </a:cubicBezTo>
                <a:cubicBezTo>
                  <a:pt x="674" y="1041"/>
                  <a:pt x="671" y="1043"/>
                  <a:pt x="670" y="1044"/>
                </a:cubicBezTo>
                <a:cubicBezTo>
                  <a:pt x="673" y="1044"/>
                  <a:pt x="672" y="1047"/>
                  <a:pt x="672" y="1050"/>
                </a:cubicBezTo>
                <a:cubicBezTo>
                  <a:pt x="657" y="1057"/>
                  <a:pt x="641" y="1047"/>
                  <a:pt x="627" y="1050"/>
                </a:cubicBezTo>
                <a:cubicBezTo>
                  <a:pt x="628" y="1052"/>
                  <a:pt x="628" y="1054"/>
                  <a:pt x="628" y="1057"/>
                </a:cubicBezTo>
                <a:cubicBezTo>
                  <a:pt x="631" y="1056"/>
                  <a:pt x="633" y="1055"/>
                  <a:pt x="636" y="1057"/>
                </a:cubicBezTo>
                <a:cubicBezTo>
                  <a:pt x="636" y="1056"/>
                  <a:pt x="635" y="1054"/>
                  <a:pt x="636" y="1054"/>
                </a:cubicBezTo>
                <a:cubicBezTo>
                  <a:pt x="645" y="1054"/>
                  <a:pt x="658" y="1059"/>
                  <a:pt x="662" y="1053"/>
                </a:cubicBezTo>
                <a:cubicBezTo>
                  <a:pt x="664" y="1053"/>
                  <a:pt x="666" y="1055"/>
                  <a:pt x="664" y="1057"/>
                </a:cubicBezTo>
                <a:cubicBezTo>
                  <a:pt x="671" y="1057"/>
                  <a:pt x="677" y="1059"/>
                  <a:pt x="683" y="1061"/>
                </a:cubicBezTo>
                <a:cubicBezTo>
                  <a:pt x="684" y="1059"/>
                  <a:pt x="681" y="1058"/>
                  <a:pt x="683" y="1057"/>
                </a:cubicBezTo>
                <a:cubicBezTo>
                  <a:pt x="683" y="1059"/>
                  <a:pt x="685" y="1058"/>
                  <a:pt x="685" y="1059"/>
                </a:cubicBezTo>
                <a:cubicBezTo>
                  <a:pt x="686" y="1053"/>
                  <a:pt x="697" y="1055"/>
                  <a:pt x="699" y="1055"/>
                </a:cubicBezTo>
                <a:close/>
                <a:moveTo>
                  <a:pt x="489" y="1081"/>
                </a:moveTo>
                <a:cubicBezTo>
                  <a:pt x="490" y="1085"/>
                  <a:pt x="494" y="1086"/>
                  <a:pt x="496" y="1085"/>
                </a:cubicBezTo>
                <a:cubicBezTo>
                  <a:pt x="492" y="1085"/>
                  <a:pt x="494" y="1080"/>
                  <a:pt x="489" y="1081"/>
                </a:cubicBezTo>
                <a:close/>
                <a:moveTo>
                  <a:pt x="517" y="1092"/>
                </a:moveTo>
                <a:cubicBezTo>
                  <a:pt x="510" y="1092"/>
                  <a:pt x="502" y="1087"/>
                  <a:pt x="496" y="1089"/>
                </a:cubicBezTo>
                <a:cubicBezTo>
                  <a:pt x="504" y="1090"/>
                  <a:pt x="509" y="1094"/>
                  <a:pt x="517" y="1092"/>
                </a:cubicBezTo>
                <a:close/>
                <a:moveTo>
                  <a:pt x="823" y="1101"/>
                </a:moveTo>
                <a:cubicBezTo>
                  <a:pt x="823" y="1104"/>
                  <a:pt x="818" y="1101"/>
                  <a:pt x="818" y="1103"/>
                </a:cubicBezTo>
                <a:cubicBezTo>
                  <a:pt x="819" y="1105"/>
                  <a:pt x="825" y="1103"/>
                  <a:pt x="823" y="1101"/>
                </a:cubicBezTo>
                <a:close/>
                <a:moveTo>
                  <a:pt x="593" y="1118"/>
                </a:moveTo>
                <a:cubicBezTo>
                  <a:pt x="597" y="1118"/>
                  <a:pt x="603" y="1124"/>
                  <a:pt x="606" y="1120"/>
                </a:cubicBezTo>
                <a:cubicBezTo>
                  <a:pt x="603" y="1118"/>
                  <a:pt x="592" y="1117"/>
                  <a:pt x="593" y="1118"/>
                </a:cubicBezTo>
                <a:close/>
                <a:moveTo>
                  <a:pt x="818" y="1126"/>
                </a:moveTo>
                <a:cubicBezTo>
                  <a:pt x="814" y="1127"/>
                  <a:pt x="806" y="1126"/>
                  <a:pt x="810" y="1131"/>
                </a:cubicBezTo>
                <a:cubicBezTo>
                  <a:pt x="796" y="1134"/>
                  <a:pt x="784" y="1133"/>
                  <a:pt x="775" y="1139"/>
                </a:cubicBezTo>
                <a:cubicBezTo>
                  <a:pt x="771" y="1134"/>
                  <a:pt x="767" y="1141"/>
                  <a:pt x="764" y="1143"/>
                </a:cubicBezTo>
                <a:cubicBezTo>
                  <a:pt x="781" y="1141"/>
                  <a:pt x="801" y="1137"/>
                  <a:pt x="817" y="1129"/>
                </a:cubicBezTo>
                <a:cubicBezTo>
                  <a:pt x="815" y="1129"/>
                  <a:pt x="814" y="1127"/>
                  <a:pt x="818" y="1126"/>
                </a:cubicBezTo>
                <a:close/>
                <a:moveTo>
                  <a:pt x="916" y="627"/>
                </a:moveTo>
                <a:cubicBezTo>
                  <a:pt x="917" y="623"/>
                  <a:pt x="917" y="618"/>
                  <a:pt x="916" y="616"/>
                </a:cubicBezTo>
                <a:cubicBezTo>
                  <a:pt x="915" y="619"/>
                  <a:pt x="914" y="621"/>
                  <a:pt x="914" y="625"/>
                </a:cubicBezTo>
                <a:cubicBezTo>
                  <a:pt x="917" y="623"/>
                  <a:pt x="914" y="627"/>
                  <a:pt x="916" y="627"/>
                </a:cubicBezTo>
                <a:close/>
                <a:moveTo>
                  <a:pt x="912" y="748"/>
                </a:moveTo>
                <a:cubicBezTo>
                  <a:pt x="920" y="748"/>
                  <a:pt x="918" y="735"/>
                  <a:pt x="924" y="736"/>
                </a:cubicBezTo>
                <a:cubicBezTo>
                  <a:pt x="926" y="732"/>
                  <a:pt x="927" y="727"/>
                  <a:pt x="931" y="725"/>
                </a:cubicBezTo>
                <a:cubicBezTo>
                  <a:pt x="931" y="732"/>
                  <a:pt x="936" y="727"/>
                  <a:pt x="933" y="734"/>
                </a:cubicBezTo>
                <a:cubicBezTo>
                  <a:pt x="938" y="734"/>
                  <a:pt x="936" y="726"/>
                  <a:pt x="937" y="722"/>
                </a:cubicBezTo>
                <a:cubicBezTo>
                  <a:pt x="938" y="721"/>
                  <a:pt x="940" y="721"/>
                  <a:pt x="940" y="720"/>
                </a:cubicBezTo>
                <a:cubicBezTo>
                  <a:pt x="943" y="714"/>
                  <a:pt x="942" y="700"/>
                  <a:pt x="946" y="706"/>
                </a:cubicBezTo>
                <a:cubicBezTo>
                  <a:pt x="946" y="698"/>
                  <a:pt x="953" y="691"/>
                  <a:pt x="949" y="686"/>
                </a:cubicBezTo>
                <a:cubicBezTo>
                  <a:pt x="950" y="685"/>
                  <a:pt x="950" y="683"/>
                  <a:pt x="952" y="684"/>
                </a:cubicBezTo>
                <a:cubicBezTo>
                  <a:pt x="949" y="677"/>
                  <a:pt x="953" y="673"/>
                  <a:pt x="950" y="666"/>
                </a:cubicBezTo>
                <a:cubicBezTo>
                  <a:pt x="942" y="666"/>
                  <a:pt x="938" y="682"/>
                  <a:pt x="933" y="676"/>
                </a:cubicBezTo>
                <a:cubicBezTo>
                  <a:pt x="931" y="685"/>
                  <a:pt x="926" y="690"/>
                  <a:pt x="928" y="702"/>
                </a:cubicBezTo>
                <a:cubicBezTo>
                  <a:pt x="926" y="702"/>
                  <a:pt x="925" y="704"/>
                  <a:pt x="924" y="705"/>
                </a:cubicBezTo>
                <a:cubicBezTo>
                  <a:pt x="924" y="708"/>
                  <a:pt x="926" y="708"/>
                  <a:pt x="926" y="711"/>
                </a:cubicBezTo>
                <a:cubicBezTo>
                  <a:pt x="923" y="709"/>
                  <a:pt x="926" y="715"/>
                  <a:pt x="925" y="718"/>
                </a:cubicBezTo>
                <a:cubicBezTo>
                  <a:pt x="922" y="725"/>
                  <a:pt x="918" y="729"/>
                  <a:pt x="918" y="738"/>
                </a:cubicBezTo>
                <a:cubicBezTo>
                  <a:pt x="916" y="741"/>
                  <a:pt x="912" y="742"/>
                  <a:pt x="912" y="748"/>
                </a:cubicBezTo>
                <a:close/>
                <a:moveTo>
                  <a:pt x="932" y="685"/>
                </a:moveTo>
                <a:cubicBezTo>
                  <a:pt x="935" y="685"/>
                  <a:pt x="932" y="691"/>
                  <a:pt x="930" y="691"/>
                </a:cubicBezTo>
                <a:cubicBezTo>
                  <a:pt x="930" y="688"/>
                  <a:pt x="931" y="687"/>
                  <a:pt x="932" y="685"/>
                </a:cubicBezTo>
                <a:close/>
                <a:moveTo>
                  <a:pt x="125" y="832"/>
                </a:moveTo>
                <a:cubicBezTo>
                  <a:pt x="126" y="837"/>
                  <a:pt x="126" y="836"/>
                  <a:pt x="126" y="842"/>
                </a:cubicBezTo>
                <a:cubicBezTo>
                  <a:pt x="131" y="842"/>
                  <a:pt x="129" y="834"/>
                  <a:pt x="133" y="834"/>
                </a:cubicBezTo>
                <a:cubicBezTo>
                  <a:pt x="132" y="831"/>
                  <a:pt x="133" y="828"/>
                  <a:pt x="132" y="827"/>
                </a:cubicBezTo>
                <a:cubicBezTo>
                  <a:pt x="131" y="830"/>
                  <a:pt x="129" y="823"/>
                  <a:pt x="128" y="827"/>
                </a:cubicBezTo>
                <a:cubicBezTo>
                  <a:pt x="129" y="827"/>
                  <a:pt x="129" y="834"/>
                  <a:pt x="125" y="832"/>
                </a:cubicBezTo>
                <a:close/>
                <a:moveTo>
                  <a:pt x="548" y="863"/>
                </a:moveTo>
                <a:cubicBezTo>
                  <a:pt x="551" y="868"/>
                  <a:pt x="557" y="871"/>
                  <a:pt x="561" y="875"/>
                </a:cubicBezTo>
                <a:cubicBezTo>
                  <a:pt x="559" y="870"/>
                  <a:pt x="565" y="873"/>
                  <a:pt x="565" y="870"/>
                </a:cubicBezTo>
                <a:cubicBezTo>
                  <a:pt x="561" y="864"/>
                  <a:pt x="554" y="860"/>
                  <a:pt x="549" y="855"/>
                </a:cubicBezTo>
                <a:cubicBezTo>
                  <a:pt x="547" y="862"/>
                  <a:pt x="556" y="860"/>
                  <a:pt x="557" y="866"/>
                </a:cubicBezTo>
                <a:cubicBezTo>
                  <a:pt x="552" y="867"/>
                  <a:pt x="551" y="864"/>
                  <a:pt x="548" y="863"/>
                </a:cubicBezTo>
                <a:close/>
                <a:moveTo>
                  <a:pt x="738" y="887"/>
                </a:moveTo>
                <a:cubicBezTo>
                  <a:pt x="739" y="890"/>
                  <a:pt x="739" y="891"/>
                  <a:pt x="738" y="894"/>
                </a:cubicBezTo>
                <a:cubicBezTo>
                  <a:pt x="740" y="894"/>
                  <a:pt x="741" y="893"/>
                  <a:pt x="742" y="893"/>
                </a:cubicBezTo>
                <a:cubicBezTo>
                  <a:pt x="743" y="895"/>
                  <a:pt x="742" y="896"/>
                  <a:pt x="745" y="898"/>
                </a:cubicBezTo>
                <a:cubicBezTo>
                  <a:pt x="748" y="893"/>
                  <a:pt x="754" y="892"/>
                  <a:pt x="758" y="888"/>
                </a:cubicBezTo>
                <a:cubicBezTo>
                  <a:pt x="757" y="885"/>
                  <a:pt x="756" y="882"/>
                  <a:pt x="753" y="881"/>
                </a:cubicBezTo>
                <a:cubicBezTo>
                  <a:pt x="750" y="885"/>
                  <a:pt x="743" y="885"/>
                  <a:pt x="738" y="887"/>
                </a:cubicBezTo>
                <a:close/>
                <a:moveTo>
                  <a:pt x="136" y="922"/>
                </a:moveTo>
                <a:cubicBezTo>
                  <a:pt x="137" y="922"/>
                  <a:pt x="138" y="923"/>
                  <a:pt x="138" y="925"/>
                </a:cubicBezTo>
                <a:cubicBezTo>
                  <a:pt x="134" y="926"/>
                  <a:pt x="131" y="923"/>
                  <a:pt x="129" y="926"/>
                </a:cubicBezTo>
                <a:cubicBezTo>
                  <a:pt x="130" y="928"/>
                  <a:pt x="132" y="929"/>
                  <a:pt x="132" y="932"/>
                </a:cubicBezTo>
                <a:cubicBezTo>
                  <a:pt x="142" y="932"/>
                  <a:pt x="144" y="940"/>
                  <a:pt x="152" y="941"/>
                </a:cubicBezTo>
                <a:cubicBezTo>
                  <a:pt x="151" y="936"/>
                  <a:pt x="150" y="933"/>
                  <a:pt x="148" y="929"/>
                </a:cubicBezTo>
                <a:cubicBezTo>
                  <a:pt x="151" y="928"/>
                  <a:pt x="148" y="924"/>
                  <a:pt x="152" y="924"/>
                </a:cubicBezTo>
                <a:cubicBezTo>
                  <a:pt x="150" y="919"/>
                  <a:pt x="142" y="920"/>
                  <a:pt x="139" y="916"/>
                </a:cubicBezTo>
                <a:cubicBezTo>
                  <a:pt x="138" y="920"/>
                  <a:pt x="141" y="921"/>
                  <a:pt x="139" y="923"/>
                </a:cubicBezTo>
                <a:cubicBezTo>
                  <a:pt x="138" y="923"/>
                  <a:pt x="137" y="919"/>
                  <a:pt x="136" y="922"/>
                </a:cubicBezTo>
                <a:close/>
                <a:moveTo>
                  <a:pt x="638" y="991"/>
                </a:moveTo>
                <a:cubicBezTo>
                  <a:pt x="639" y="988"/>
                  <a:pt x="637" y="988"/>
                  <a:pt x="638" y="986"/>
                </a:cubicBezTo>
                <a:cubicBezTo>
                  <a:pt x="631" y="982"/>
                  <a:pt x="628" y="988"/>
                  <a:pt x="619" y="987"/>
                </a:cubicBezTo>
                <a:cubicBezTo>
                  <a:pt x="620" y="994"/>
                  <a:pt x="631" y="990"/>
                  <a:pt x="634" y="995"/>
                </a:cubicBezTo>
                <a:cubicBezTo>
                  <a:pt x="633" y="992"/>
                  <a:pt x="635" y="991"/>
                  <a:pt x="638" y="991"/>
                </a:cubicBezTo>
                <a:close/>
                <a:moveTo>
                  <a:pt x="675" y="1018"/>
                </a:moveTo>
                <a:cubicBezTo>
                  <a:pt x="677" y="1018"/>
                  <a:pt x="680" y="1017"/>
                  <a:pt x="680" y="1019"/>
                </a:cubicBezTo>
                <a:cubicBezTo>
                  <a:pt x="679" y="1019"/>
                  <a:pt x="676" y="1018"/>
                  <a:pt x="677" y="1021"/>
                </a:cubicBezTo>
                <a:cubicBezTo>
                  <a:pt x="677" y="1024"/>
                  <a:pt x="682" y="1020"/>
                  <a:pt x="684" y="1022"/>
                </a:cubicBezTo>
                <a:cubicBezTo>
                  <a:pt x="685" y="1017"/>
                  <a:pt x="685" y="1016"/>
                  <a:pt x="688" y="1014"/>
                </a:cubicBezTo>
                <a:cubicBezTo>
                  <a:pt x="682" y="1013"/>
                  <a:pt x="677" y="1013"/>
                  <a:pt x="675" y="1018"/>
                </a:cubicBezTo>
                <a:close/>
                <a:moveTo>
                  <a:pt x="847" y="1109"/>
                </a:moveTo>
                <a:cubicBezTo>
                  <a:pt x="841" y="1112"/>
                  <a:pt x="836" y="1115"/>
                  <a:pt x="835" y="1120"/>
                </a:cubicBezTo>
                <a:cubicBezTo>
                  <a:pt x="833" y="1118"/>
                  <a:pt x="837" y="1116"/>
                  <a:pt x="833" y="1116"/>
                </a:cubicBezTo>
                <a:cubicBezTo>
                  <a:pt x="833" y="1121"/>
                  <a:pt x="833" y="1121"/>
                  <a:pt x="833" y="1121"/>
                </a:cubicBezTo>
                <a:cubicBezTo>
                  <a:pt x="840" y="1122"/>
                  <a:pt x="847" y="1119"/>
                  <a:pt x="850" y="1114"/>
                </a:cubicBezTo>
                <a:cubicBezTo>
                  <a:pt x="849" y="1113"/>
                  <a:pt x="847" y="1112"/>
                  <a:pt x="847" y="1109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9941" name="Freeform 5"/>
          <p:cNvSpPr>
            <a:spLocks noEditPoints="1"/>
          </p:cNvSpPr>
          <p:nvPr/>
        </p:nvSpPr>
        <p:spPr bwMode="auto">
          <a:xfrm>
            <a:off x="4549775" y="1363663"/>
            <a:ext cx="2536825" cy="2449512"/>
          </a:xfrm>
          <a:custGeom>
            <a:avLst/>
            <a:gdLst>
              <a:gd name="T0" fmla="*/ 2147483647 w 1216"/>
              <a:gd name="T1" fmla="*/ 2147483647 h 1249"/>
              <a:gd name="T2" fmla="*/ 2147483647 w 1216"/>
              <a:gd name="T3" fmla="*/ 2147483647 h 1249"/>
              <a:gd name="T4" fmla="*/ 2147483647 w 1216"/>
              <a:gd name="T5" fmla="*/ 2147483647 h 1249"/>
              <a:gd name="T6" fmla="*/ 2147483647 w 1216"/>
              <a:gd name="T7" fmla="*/ 2147483647 h 1249"/>
              <a:gd name="T8" fmla="*/ 2147483647 w 1216"/>
              <a:gd name="T9" fmla="*/ 2147483647 h 1249"/>
              <a:gd name="T10" fmla="*/ 2147483647 w 1216"/>
              <a:gd name="T11" fmla="*/ 2147483647 h 1249"/>
              <a:gd name="T12" fmla="*/ 2147483647 w 1216"/>
              <a:gd name="T13" fmla="*/ 2147483647 h 1249"/>
              <a:gd name="T14" fmla="*/ 2147483647 w 1216"/>
              <a:gd name="T15" fmla="*/ 2147483647 h 1249"/>
              <a:gd name="T16" fmla="*/ 2147483647 w 1216"/>
              <a:gd name="T17" fmla="*/ 2147483647 h 1249"/>
              <a:gd name="T18" fmla="*/ 2147483647 w 1216"/>
              <a:gd name="T19" fmla="*/ 2147483647 h 1249"/>
              <a:gd name="T20" fmla="*/ 2147483647 w 1216"/>
              <a:gd name="T21" fmla="*/ 2147483647 h 1249"/>
              <a:gd name="T22" fmla="*/ 2147483647 w 1216"/>
              <a:gd name="T23" fmla="*/ 2147483647 h 1249"/>
              <a:gd name="T24" fmla="*/ 2147483647 w 1216"/>
              <a:gd name="T25" fmla="*/ 2147483647 h 1249"/>
              <a:gd name="T26" fmla="*/ 2147483647 w 1216"/>
              <a:gd name="T27" fmla="*/ 2147483647 h 1249"/>
              <a:gd name="T28" fmla="*/ 2147483647 w 1216"/>
              <a:gd name="T29" fmla="*/ 2147483647 h 1249"/>
              <a:gd name="T30" fmla="*/ 2147483647 w 1216"/>
              <a:gd name="T31" fmla="*/ 2147483647 h 1249"/>
              <a:gd name="T32" fmla="*/ 2147483647 w 1216"/>
              <a:gd name="T33" fmla="*/ 2147483647 h 1249"/>
              <a:gd name="T34" fmla="*/ 2147483647 w 1216"/>
              <a:gd name="T35" fmla="*/ 2147483647 h 1249"/>
              <a:gd name="T36" fmla="*/ 2147483647 w 1216"/>
              <a:gd name="T37" fmla="*/ 2147483647 h 1249"/>
              <a:gd name="T38" fmla="*/ 2147483647 w 1216"/>
              <a:gd name="T39" fmla="*/ 2147483647 h 1249"/>
              <a:gd name="T40" fmla="*/ 2147483647 w 1216"/>
              <a:gd name="T41" fmla="*/ 2147483647 h 1249"/>
              <a:gd name="T42" fmla="*/ 2147483647 w 1216"/>
              <a:gd name="T43" fmla="*/ 2147483647 h 1249"/>
              <a:gd name="T44" fmla="*/ 2147483647 w 1216"/>
              <a:gd name="T45" fmla="*/ 2147483647 h 1249"/>
              <a:gd name="T46" fmla="*/ 2147483647 w 1216"/>
              <a:gd name="T47" fmla="*/ 2147483647 h 1249"/>
              <a:gd name="T48" fmla="*/ 2147483647 w 1216"/>
              <a:gd name="T49" fmla="*/ 2147483647 h 1249"/>
              <a:gd name="T50" fmla="*/ 2147483647 w 1216"/>
              <a:gd name="T51" fmla="*/ 2147483647 h 1249"/>
              <a:gd name="T52" fmla="*/ 2147483647 w 1216"/>
              <a:gd name="T53" fmla="*/ 2147483647 h 1249"/>
              <a:gd name="T54" fmla="*/ 2147483647 w 1216"/>
              <a:gd name="T55" fmla="*/ 2147483647 h 1249"/>
              <a:gd name="T56" fmla="*/ 2147483647 w 1216"/>
              <a:gd name="T57" fmla="*/ 2147483647 h 1249"/>
              <a:gd name="T58" fmla="*/ 2147483647 w 1216"/>
              <a:gd name="T59" fmla="*/ 2147483647 h 1249"/>
              <a:gd name="T60" fmla="*/ 2147483647 w 1216"/>
              <a:gd name="T61" fmla="*/ 2147483647 h 1249"/>
              <a:gd name="T62" fmla="*/ 2147483647 w 1216"/>
              <a:gd name="T63" fmla="*/ 2147483647 h 1249"/>
              <a:gd name="T64" fmla="*/ 2147483647 w 1216"/>
              <a:gd name="T65" fmla="*/ 2147483647 h 1249"/>
              <a:gd name="T66" fmla="*/ 2147483647 w 1216"/>
              <a:gd name="T67" fmla="*/ 2147483647 h 1249"/>
              <a:gd name="T68" fmla="*/ 2147483647 w 1216"/>
              <a:gd name="T69" fmla="*/ 2147483647 h 1249"/>
              <a:gd name="T70" fmla="*/ 2147483647 w 1216"/>
              <a:gd name="T71" fmla="*/ 2147483647 h 1249"/>
              <a:gd name="T72" fmla="*/ 2147483647 w 1216"/>
              <a:gd name="T73" fmla="*/ 2147483647 h 1249"/>
              <a:gd name="T74" fmla="*/ 2147483647 w 1216"/>
              <a:gd name="T75" fmla="*/ 2147483647 h 1249"/>
              <a:gd name="T76" fmla="*/ 2147483647 w 1216"/>
              <a:gd name="T77" fmla="*/ 2147483647 h 1249"/>
              <a:gd name="T78" fmla="*/ 2147483647 w 1216"/>
              <a:gd name="T79" fmla="*/ 2147483647 h 1249"/>
              <a:gd name="T80" fmla="*/ 2147483647 w 1216"/>
              <a:gd name="T81" fmla="*/ 2147483647 h 1249"/>
              <a:gd name="T82" fmla="*/ 2147483647 w 1216"/>
              <a:gd name="T83" fmla="*/ 2147483647 h 1249"/>
              <a:gd name="T84" fmla="*/ 2147483647 w 1216"/>
              <a:gd name="T85" fmla="*/ 2147483647 h 1249"/>
              <a:gd name="T86" fmla="*/ 2147483647 w 1216"/>
              <a:gd name="T87" fmla="*/ 2147483647 h 1249"/>
              <a:gd name="T88" fmla="*/ 2147483647 w 1216"/>
              <a:gd name="T89" fmla="*/ 2147483647 h 1249"/>
              <a:gd name="T90" fmla="*/ 2147483647 w 1216"/>
              <a:gd name="T91" fmla="*/ 2147483647 h 1249"/>
              <a:gd name="T92" fmla="*/ 2147483647 w 1216"/>
              <a:gd name="T93" fmla="*/ 2147483647 h 1249"/>
              <a:gd name="T94" fmla="*/ 2147483647 w 1216"/>
              <a:gd name="T95" fmla="*/ 2147483647 h 1249"/>
              <a:gd name="T96" fmla="*/ 2147483647 w 1216"/>
              <a:gd name="T97" fmla="*/ 2147483647 h 1249"/>
              <a:gd name="T98" fmla="*/ 2147483647 w 1216"/>
              <a:gd name="T99" fmla="*/ 2147483647 h 1249"/>
              <a:gd name="T100" fmla="*/ 2147483647 w 1216"/>
              <a:gd name="T101" fmla="*/ 2147483647 h 1249"/>
              <a:gd name="T102" fmla="*/ 2147483647 w 1216"/>
              <a:gd name="T103" fmla="*/ 2147483647 h 1249"/>
              <a:gd name="T104" fmla="*/ 2147483647 w 1216"/>
              <a:gd name="T105" fmla="*/ 2147483647 h 1249"/>
              <a:gd name="T106" fmla="*/ 2147483647 w 1216"/>
              <a:gd name="T107" fmla="*/ 2147483647 h 1249"/>
              <a:gd name="T108" fmla="*/ 2147483647 w 1216"/>
              <a:gd name="T109" fmla="*/ 2147483647 h 1249"/>
              <a:gd name="T110" fmla="*/ 2147483647 w 1216"/>
              <a:gd name="T111" fmla="*/ 2147483647 h 1249"/>
              <a:gd name="T112" fmla="*/ 2147483647 w 1216"/>
              <a:gd name="T113" fmla="*/ 2147483647 h 1249"/>
              <a:gd name="T114" fmla="*/ 2147483647 w 1216"/>
              <a:gd name="T115" fmla="*/ 2147483647 h 1249"/>
              <a:gd name="T116" fmla="*/ 2147483647 w 1216"/>
              <a:gd name="T117" fmla="*/ 2147483647 h 1249"/>
              <a:gd name="T118" fmla="*/ 2147483647 w 1216"/>
              <a:gd name="T119" fmla="*/ 2147483647 h 1249"/>
              <a:gd name="T120" fmla="*/ 2147483647 w 1216"/>
              <a:gd name="T121" fmla="*/ 2147483647 h 1249"/>
              <a:gd name="T122" fmla="*/ 2147483647 w 1216"/>
              <a:gd name="T123" fmla="*/ 2147483647 h 1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216"/>
              <a:gd name="T187" fmla="*/ 0 h 1249"/>
              <a:gd name="T188" fmla="*/ 1216 w 1216"/>
              <a:gd name="T189" fmla="*/ 1249 h 124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216" h="1249">
                <a:moveTo>
                  <a:pt x="575" y="11"/>
                </a:moveTo>
                <a:cubicBezTo>
                  <a:pt x="573" y="12"/>
                  <a:pt x="569" y="12"/>
                  <a:pt x="568" y="14"/>
                </a:cubicBezTo>
                <a:cubicBezTo>
                  <a:pt x="571" y="14"/>
                  <a:pt x="574" y="13"/>
                  <a:pt x="575" y="11"/>
                </a:cubicBezTo>
                <a:close/>
                <a:moveTo>
                  <a:pt x="487" y="32"/>
                </a:moveTo>
                <a:cubicBezTo>
                  <a:pt x="488" y="37"/>
                  <a:pt x="482" y="33"/>
                  <a:pt x="482" y="36"/>
                </a:cubicBezTo>
                <a:cubicBezTo>
                  <a:pt x="488" y="36"/>
                  <a:pt x="498" y="36"/>
                  <a:pt x="505" y="33"/>
                </a:cubicBezTo>
                <a:cubicBezTo>
                  <a:pt x="499" y="30"/>
                  <a:pt x="496" y="33"/>
                  <a:pt x="487" y="32"/>
                </a:cubicBezTo>
                <a:close/>
                <a:moveTo>
                  <a:pt x="440" y="34"/>
                </a:moveTo>
                <a:cubicBezTo>
                  <a:pt x="442" y="34"/>
                  <a:pt x="444" y="33"/>
                  <a:pt x="445" y="32"/>
                </a:cubicBezTo>
                <a:cubicBezTo>
                  <a:pt x="443" y="31"/>
                  <a:pt x="441" y="32"/>
                  <a:pt x="440" y="34"/>
                </a:cubicBezTo>
                <a:close/>
                <a:moveTo>
                  <a:pt x="452" y="43"/>
                </a:moveTo>
                <a:cubicBezTo>
                  <a:pt x="464" y="43"/>
                  <a:pt x="469" y="39"/>
                  <a:pt x="478" y="36"/>
                </a:cubicBezTo>
                <a:cubicBezTo>
                  <a:pt x="469" y="39"/>
                  <a:pt x="457" y="37"/>
                  <a:pt x="452" y="43"/>
                </a:cubicBezTo>
                <a:close/>
                <a:moveTo>
                  <a:pt x="361" y="42"/>
                </a:moveTo>
                <a:cubicBezTo>
                  <a:pt x="362" y="43"/>
                  <a:pt x="365" y="42"/>
                  <a:pt x="366" y="39"/>
                </a:cubicBezTo>
                <a:cubicBezTo>
                  <a:pt x="364" y="40"/>
                  <a:pt x="361" y="40"/>
                  <a:pt x="361" y="42"/>
                </a:cubicBezTo>
                <a:close/>
                <a:moveTo>
                  <a:pt x="440" y="47"/>
                </a:moveTo>
                <a:cubicBezTo>
                  <a:pt x="443" y="48"/>
                  <a:pt x="446" y="47"/>
                  <a:pt x="447" y="44"/>
                </a:cubicBezTo>
                <a:cubicBezTo>
                  <a:pt x="443" y="44"/>
                  <a:pt x="442" y="44"/>
                  <a:pt x="440" y="47"/>
                </a:cubicBezTo>
                <a:close/>
                <a:moveTo>
                  <a:pt x="430" y="52"/>
                </a:moveTo>
                <a:cubicBezTo>
                  <a:pt x="427" y="52"/>
                  <a:pt x="421" y="50"/>
                  <a:pt x="426" y="47"/>
                </a:cubicBezTo>
                <a:cubicBezTo>
                  <a:pt x="425" y="47"/>
                  <a:pt x="424" y="47"/>
                  <a:pt x="423" y="46"/>
                </a:cubicBezTo>
                <a:cubicBezTo>
                  <a:pt x="424" y="51"/>
                  <a:pt x="420" y="49"/>
                  <a:pt x="422" y="54"/>
                </a:cubicBezTo>
                <a:cubicBezTo>
                  <a:pt x="421" y="55"/>
                  <a:pt x="416" y="52"/>
                  <a:pt x="417" y="56"/>
                </a:cubicBezTo>
                <a:cubicBezTo>
                  <a:pt x="422" y="56"/>
                  <a:pt x="427" y="54"/>
                  <a:pt x="430" y="52"/>
                </a:cubicBezTo>
                <a:close/>
                <a:moveTo>
                  <a:pt x="344" y="51"/>
                </a:moveTo>
                <a:cubicBezTo>
                  <a:pt x="347" y="51"/>
                  <a:pt x="350" y="50"/>
                  <a:pt x="351" y="47"/>
                </a:cubicBezTo>
                <a:cubicBezTo>
                  <a:pt x="347" y="47"/>
                  <a:pt x="345" y="49"/>
                  <a:pt x="344" y="51"/>
                </a:cubicBezTo>
                <a:close/>
                <a:moveTo>
                  <a:pt x="349" y="57"/>
                </a:moveTo>
                <a:cubicBezTo>
                  <a:pt x="353" y="58"/>
                  <a:pt x="353" y="56"/>
                  <a:pt x="356" y="56"/>
                </a:cubicBezTo>
                <a:cubicBezTo>
                  <a:pt x="356" y="54"/>
                  <a:pt x="357" y="51"/>
                  <a:pt x="354" y="52"/>
                </a:cubicBezTo>
                <a:cubicBezTo>
                  <a:pt x="353" y="55"/>
                  <a:pt x="349" y="54"/>
                  <a:pt x="349" y="57"/>
                </a:cubicBezTo>
                <a:close/>
                <a:moveTo>
                  <a:pt x="327" y="62"/>
                </a:moveTo>
                <a:cubicBezTo>
                  <a:pt x="332" y="61"/>
                  <a:pt x="338" y="57"/>
                  <a:pt x="337" y="53"/>
                </a:cubicBezTo>
                <a:cubicBezTo>
                  <a:pt x="335" y="57"/>
                  <a:pt x="328" y="56"/>
                  <a:pt x="327" y="62"/>
                </a:cubicBezTo>
                <a:close/>
                <a:moveTo>
                  <a:pt x="340" y="65"/>
                </a:moveTo>
                <a:cubicBezTo>
                  <a:pt x="342" y="63"/>
                  <a:pt x="344" y="61"/>
                  <a:pt x="347" y="60"/>
                </a:cubicBezTo>
                <a:cubicBezTo>
                  <a:pt x="343" y="59"/>
                  <a:pt x="338" y="62"/>
                  <a:pt x="340" y="65"/>
                </a:cubicBezTo>
                <a:close/>
                <a:moveTo>
                  <a:pt x="322" y="65"/>
                </a:moveTo>
                <a:cubicBezTo>
                  <a:pt x="323" y="64"/>
                  <a:pt x="325" y="64"/>
                  <a:pt x="326" y="62"/>
                </a:cubicBezTo>
                <a:cubicBezTo>
                  <a:pt x="323" y="61"/>
                  <a:pt x="320" y="64"/>
                  <a:pt x="322" y="65"/>
                </a:cubicBezTo>
                <a:close/>
                <a:moveTo>
                  <a:pt x="869" y="87"/>
                </a:moveTo>
                <a:cubicBezTo>
                  <a:pt x="869" y="89"/>
                  <a:pt x="868" y="89"/>
                  <a:pt x="867" y="91"/>
                </a:cubicBezTo>
                <a:cubicBezTo>
                  <a:pt x="871" y="92"/>
                  <a:pt x="873" y="94"/>
                  <a:pt x="876" y="96"/>
                </a:cubicBezTo>
                <a:cubicBezTo>
                  <a:pt x="874" y="92"/>
                  <a:pt x="874" y="88"/>
                  <a:pt x="869" y="87"/>
                </a:cubicBezTo>
                <a:close/>
                <a:moveTo>
                  <a:pt x="375" y="103"/>
                </a:moveTo>
                <a:cubicBezTo>
                  <a:pt x="374" y="103"/>
                  <a:pt x="373" y="101"/>
                  <a:pt x="372" y="100"/>
                </a:cubicBezTo>
                <a:cubicBezTo>
                  <a:pt x="371" y="99"/>
                  <a:pt x="370" y="101"/>
                  <a:pt x="369" y="100"/>
                </a:cubicBezTo>
                <a:cubicBezTo>
                  <a:pt x="368" y="104"/>
                  <a:pt x="375" y="106"/>
                  <a:pt x="375" y="103"/>
                </a:cubicBezTo>
                <a:close/>
                <a:moveTo>
                  <a:pt x="373" y="106"/>
                </a:moveTo>
                <a:cubicBezTo>
                  <a:pt x="373" y="107"/>
                  <a:pt x="370" y="109"/>
                  <a:pt x="372" y="110"/>
                </a:cubicBezTo>
                <a:cubicBezTo>
                  <a:pt x="372" y="108"/>
                  <a:pt x="375" y="109"/>
                  <a:pt x="374" y="107"/>
                </a:cubicBezTo>
                <a:cubicBezTo>
                  <a:pt x="373" y="107"/>
                  <a:pt x="374" y="106"/>
                  <a:pt x="373" y="106"/>
                </a:cubicBezTo>
                <a:close/>
                <a:moveTo>
                  <a:pt x="984" y="113"/>
                </a:moveTo>
                <a:cubicBezTo>
                  <a:pt x="983" y="110"/>
                  <a:pt x="979" y="110"/>
                  <a:pt x="977" y="107"/>
                </a:cubicBezTo>
                <a:cubicBezTo>
                  <a:pt x="975" y="111"/>
                  <a:pt x="981" y="111"/>
                  <a:pt x="984" y="113"/>
                </a:cubicBezTo>
                <a:close/>
                <a:moveTo>
                  <a:pt x="902" y="124"/>
                </a:moveTo>
                <a:cubicBezTo>
                  <a:pt x="908" y="121"/>
                  <a:pt x="911" y="128"/>
                  <a:pt x="913" y="133"/>
                </a:cubicBezTo>
                <a:cubicBezTo>
                  <a:pt x="925" y="129"/>
                  <a:pt x="926" y="148"/>
                  <a:pt x="933" y="139"/>
                </a:cubicBezTo>
                <a:cubicBezTo>
                  <a:pt x="930" y="131"/>
                  <a:pt x="918" y="131"/>
                  <a:pt x="914" y="124"/>
                </a:cubicBezTo>
                <a:cubicBezTo>
                  <a:pt x="907" y="126"/>
                  <a:pt x="901" y="115"/>
                  <a:pt x="897" y="119"/>
                </a:cubicBezTo>
                <a:cubicBezTo>
                  <a:pt x="898" y="121"/>
                  <a:pt x="902" y="121"/>
                  <a:pt x="902" y="124"/>
                </a:cubicBezTo>
                <a:close/>
                <a:moveTo>
                  <a:pt x="334" y="125"/>
                </a:moveTo>
                <a:cubicBezTo>
                  <a:pt x="334" y="123"/>
                  <a:pt x="338" y="124"/>
                  <a:pt x="337" y="121"/>
                </a:cubicBezTo>
                <a:cubicBezTo>
                  <a:pt x="335" y="121"/>
                  <a:pt x="333" y="121"/>
                  <a:pt x="334" y="118"/>
                </a:cubicBezTo>
                <a:cubicBezTo>
                  <a:pt x="329" y="117"/>
                  <a:pt x="328" y="122"/>
                  <a:pt x="326" y="124"/>
                </a:cubicBezTo>
                <a:cubicBezTo>
                  <a:pt x="329" y="126"/>
                  <a:pt x="331" y="119"/>
                  <a:pt x="334" y="125"/>
                </a:cubicBezTo>
                <a:close/>
                <a:moveTo>
                  <a:pt x="893" y="134"/>
                </a:moveTo>
                <a:cubicBezTo>
                  <a:pt x="892" y="130"/>
                  <a:pt x="888" y="127"/>
                  <a:pt x="885" y="128"/>
                </a:cubicBezTo>
                <a:cubicBezTo>
                  <a:pt x="886" y="132"/>
                  <a:pt x="890" y="132"/>
                  <a:pt x="893" y="134"/>
                </a:cubicBezTo>
                <a:close/>
                <a:moveTo>
                  <a:pt x="323" y="128"/>
                </a:moveTo>
                <a:cubicBezTo>
                  <a:pt x="320" y="128"/>
                  <a:pt x="319" y="129"/>
                  <a:pt x="318" y="131"/>
                </a:cubicBezTo>
                <a:cubicBezTo>
                  <a:pt x="321" y="131"/>
                  <a:pt x="323" y="131"/>
                  <a:pt x="323" y="128"/>
                </a:cubicBezTo>
                <a:close/>
                <a:moveTo>
                  <a:pt x="364" y="128"/>
                </a:moveTo>
                <a:cubicBezTo>
                  <a:pt x="362" y="129"/>
                  <a:pt x="359" y="130"/>
                  <a:pt x="357" y="131"/>
                </a:cubicBezTo>
                <a:cubicBezTo>
                  <a:pt x="361" y="131"/>
                  <a:pt x="363" y="131"/>
                  <a:pt x="364" y="128"/>
                </a:cubicBezTo>
                <a:close/>
                <a:moveTo>
                  <a:pt x="328" y="138"/>
                </a:moveTo>
                <a:cubicBezTo>
                  <a:pt x="325" y="138"/>
                  <a:pt x="324" y="139"/>
                  <a:pt x="322" y="141"/>
                </a:cubicBezTo>
                <a:cubicBezTo>
                  <a:pt x="326" y="141"/>
                  <a:pt x="327" y="139"/>
                  <a:pt x="328" y="138"/>
                </a:cubicBezTo>
                <a:close/>
                <a:moveTo>
                  <a:pt x="988" y="190"/>
                </a:moveTo>
                <a:cubicBezTo>
                  <a:pt x="981" y="186"/>
                  <a:pt x="984" y="183"/>
                  <a:pt x="976" y="180"/>
                </a:cubicBezTo>
                <a:cubicBezTo>
                  <a:pt x="976" y="183"/>
                  <a:pt x="978" y="182"/>
                  <a:pt x="976" y="184"/>
                </a:cubicBezTo>
                <a:cubicBezTo>
                  <a:pt x="983" y="183"/>
                  <a:pt x="982" y="193"/>
                  <a:pt x="988" y="190"/>
                </a:cubicBezTo>
                <a:close/>
                <a:moveTo>
                  <a:pt x="1004" y="185"/>
                </a:moveTo>
                <a:cubicBezTo>
                  <a:pt x="1003" y="184"/>
                  <a:pt x="1002" y="182"/>
                  <a:pt x="1002" y="180"/>
                </a:cubicBezTo>
                <a:cubicBezTo>
                  <a:pt x="1000" y="181"/>
                  <a:pt x="996" y="179"/>
                  <a:pt x="995" y="181"/>
                </a:cubicBezTo>
                <a:cubicBezTo>
                  <a:pt x="998" y="182"/>
                  <a:pt x="1000" y="188"/>
                  <a:pt x="1004" y="185"/>
                </a:cubicBezTo>
                <a:close/>
                <a:moveTo>
                  <a:pt x="998" y="192"/>
                </a:moveTo>
                <a:cubicBezTo>
                  <a:pt x="998" y="191"/>
                  <a:pt x="999" y="191"/>
                  <a:pt x="999" y="191"/>
                </a:cubicBezTo>
                <a:cubicBezTo>
                  <a:pt x="999" y="185"/>
                  <a:pt x="995" y="185"/>
                  <a:pt x="992" y="187"/>
                </a:cubicBezTo>
                <a:cubicBezTo>
                  <a:pt x="993" y="187"/>
                  <a:pt x="993" y="189"/>
                  <a:pt x="992" y="190"/>
                </a:cubicBezTo>
                <a:cubicBezTo>
                  <a:pt x="995" y="190"/>
                  <a:pt x="995" y="193"/>
                  <a:pt x="998" y="192"/>
                </a:cubicBezTo>
                <a:close/>
                <a:moveTo>
                  <a:pt x="1003" y="194"/>
                </a:moveTo>
                <a:cubicBezTo>
                  <a:pt x="1002" y="194"/>
                  <a:pt x="1001" y="194"/>
                  <a:pt x="1000" y="193"/>
                </a:cubicBezTo>
                <a:cubicBezTo>
                  <a:pt x="1001" y="196"/>
                  <a:pt x="1004" y="197"/>
                  <a:pt x="1006" y="199"/>
                </a:cubicBezTo>
                <a:cubicBezTo>
                  <a:pt x="1007" y="197"/>
                  <a:pt x="1006" y="193"/>
                  <a:pt x="1003" y="192"/>
                </a:cubicBezTo>
                <a:lnTo>
                  <a:pt x="1003" y="194"/>
                </a:lnTo>
                <a:close/>
                <a:moveTo>
                  <a:pt x="1091" y="232"/>
                </a:moveTo>
                <a:cubicBezTo>
                  <a:pt x="1092" y="230"/>
                  <a:pt x="1098" y="234"/>
                  <a:pt x="1099" y="232"/>
                </a:cubicBezTo>
                <a:cubicBezTo>
                  <a:pt x="1095" y="230"/>
                  <a:pt x="1095" y="224"/>
                  <a:pt x="1092" y="222"/>
                </a:cubicBezTo>
                <a:cubicBezTo>
                  <a:pt x="1092" y="225"/>
                  <a:pt x="1090" y="227"/>
                  <a:pt x="1089" y="228"/>
                </a:cubicBezTo>
                <a:cubicBezTo>
                  <a:pt x="1090" y="229"/>
                  <a:pt x="1090" y="232"/>
                  <a:pt x="1091" y="232"/>
                </a:cubicBezTo>
                <a:close/>
                <a:moveTo>
                  <a:pt x="1050" y="236"/>
                </a:moveTo>
                <a:cubicBezTo>
                  <a:pt x="1049" y="237"/>
                  <a:pt x="1049" y="238"/>
                  <a:pt x="1049" y="240"/>
                </a:cubicBezTo>
                <a:cubicBezTo>
                  <a:pt x="1053" y="239"/>
                  <a:pt x="1053" y="242"/>
                  <a:pt x="1056" y="242"/>
                </a:cubicBezTo>
                <a:cubicBezTo>
                  <a:pt x="1056" y="239"/>
                  <a:pt x="1052" y="238"/>
                  <a:pt x="1050" y="236"/>
                </a:cubicBezTo>
                <a:close/>
                <a:moveTo>
                  <a:pt x="1116" y="265"/>
                </a:moveTo>
                <a:cubicBezTo>
                  <a:pt x="1116" y="262"/>
                  <a:pt x="1114" y="261"/>
                  <a:pt x="1112" y="259"/>
                </a:cubicBezTo>
                <a:cubicBezTo>
                  <a:pt x="1110" y="263"/>
                  <a:pt x="1113" y="264"/>
                  <a:pt x="1116" y="265"/>
                </a:cubicBezTo>
                <a:close/>
                <a:moveTo>
                  <a:pt x="1135" y="273"/>
                </a:moveTo>
                <a:cubicBezTo>
                  <a:pt x="1135" y="269"/>
                  <a:pt x="1133" y="268"/>
                  <a:pt x="1130" y="267"/>
                </a:cubicBezTo>
                <a:cubicBezTo>
                  <a:pt x="1130" y="271"/>
                  <a:pt x="1132" y="273"/>
                  <a:pt x="1135" y="273"/>
                </a:cubicBezTo>
                <a:close/>
                <a:moveTo>
                  <a:pt x="1140" y="286"/>
                </a:moveTo>
                <a:cubicBezTo>
                  <a:pt x="1140" y="285"/>
                  <a:pt x="1139" y="284"/>
                  <a:pt x="1139" y="283"/>
                </a:cubicBezTo>
                <a:cubicBezTo>
                  <a:pt x="1137" y="283"/>
                  <a:pt x="1138" y="284"/>
                  <a:pt x="1136" y="283"/>
                </a:cubicBezTo>
                <a:cubicBezTo>
                  <a:pt x="1136" y="285"/>
                  <a:pt x="1138" y="286"/>
                  <a:pt x="1140" y="286"/>
                </a:cubicBezTo>
                <a:close/>
                <a:moveTo>
                  <a:pt x="1153" y="305"/>
                </a:moveTo>
                <a:cubicBezTo>
                  <a:pt x="1153" y="301"/>
                  <a:pt x="1151" y="301"/>
                  <a:pt x="1150" y="299"/>
                </a:cubicBezTo>
                <a:cubicBezTo>
                  <a:pt x="1148" y="302"/>
                  <a:pt x="1151" y="303"/>
                  <a:pt x="1153" y="305"/>
                </a:cubicBezTo>
                <a:close/>
                <a:moveTo>
                  <a:pt x="95" y="499"/>
                </a:moveTo>
                <a:cubicBezTo>
                  <a:pt x="96" y="499"/>
                  <a:pt x="97" y="499"/>
                  <a:pt x="98" y="498"/>
                </a:cubicBezTo>
                <a:cubicBezTo>
                  <a:pt x="98" y="497"/>
                  <a:pt x="98" y="495"/>
                  <a:pt x="95" y="495"/>
                </a:cubicBezTo>
                <a:cubicBezTo>
                  <a:pt x="96" y="497"/>
                  <a:pt x="94" y="497"/>
                  <a:pt x="95" y="499"/>
                </a:cubicBezTo>
                <a:close/>
                <a:moveTo>
                  <a:pt x="92" y="504"/>
                </a:moveTo>
                <a:cubicBezTo>
                  <a:pt x="91" y="507"/>
                  <a:pt x="91" y="511"/>
                  <a:pt x="94" y="512"/>
                </a:cubicBezTo>
                <a:cubicBezTo>
                  <a:pt x="95" y="510"/>
                  <a:pt x="94" y="506"/>
                  <a:pt x="92" y="504"/>
                </a:cubicBezTo>
                <a:close/>
                <a:moveTo>
                  <a:pt x="130" y="521"/>
                </a:moveTo>
                <a:cubicBezTo>
                  <a:pt x="130" y="520"/>
                  <a:pt x="131" y="520"/>
                  <a:pt x="132" y="521"/>
                </a:cubicBezTo>
                <a:cubicBezTo>
                  <a:pt x="132" y="519"/>
                  <a:pt x="132" y="517"/>
                  <a:pt x="130" y="517"/>
                </a:cubicBezTo>
                <a:cubicBezTo>
                  <a:pt x="130" y="518"/>
                  <a:pt x="127" y="520"/>
                  <a:pt x="130" y="521"/>
                </a:cubicBezTo>
                <a:close/>
                <a:moveTo>
                  <a:pt x="61" y="536"/>
                </a:moveTo>
                <a:cubicBezTo>
                  <a:pt x="63" y="534"/>
                  <a:pt x="62" y="530"/>
                  <a:pt x="60" y="528"/>
                </a:cubicBezTo>
                <a:cubicBezTo>
                  <a:pt x="61" y="530"/>
                  <a:pt x="59" y="535"/>
                  <a:pt x="61" y="536"/>
                </a:cubicBezTo>
                <a:close/>
                <a:moveTo>
                  <a:pt x="84" y="583"/>
                </a:moveTo>
                <a:cubicBezTo>
                  <a:pt x="86" y="583"/>
                  <a:pt x="87" y="582"/>
                  <a:pt x="88" y="583"/>
                </a:cubicBezTo>
                <a:cubicBezTo>
                  <a:pt x="93" y="568"/>
                  <a:pt x="93" y="553"/>
                  <a:pt x="98" y="536"/>
                </a:cubicBezTo>
                <a:cubicBezTo>
                  <a:pt x="97" y="535"/>
                  <a:pt x="98" y="533"/>
                  <a:pt x="96" y="532"/>
                </a:cubicBezTo>
                <a:cubicBezTo>
                  <a:pt x="94" y="546"/>
                  <a:pt x="83" y="557"/>
                  <a:pt x="87" y="569"/>
                </a:cubicBezTo>
                <a:cubicBezTo>
                  <a:pt x="84" y="572"/>
                  <a:pt x="83" y="579"/>
                  <a:pt x="84" y="583"/>
                </a:cubicBezTo>
                <a:close/>
                <a:moveTo>
                  <a:pt x="117" y="552"/>
                </a:moveTo>
                <a:cubicBezTo>
                  <a:pt x="117" y="555"/>
                  <a:pt x="116" y="556"/>
                  <a:pt x="117" y="560"/>
                </a:cubicBezTo>
                <a:cubicBezTo>
                  <a:pt x="119" y="560"/>
                  <a:pt x="118" y="552"/>
                  <a:pt x="117" y="552"/>
                </a:cubicBezTo>
                <a:close/>
                <a:moveTo>
                  <a:pt x="963" y="552"/>
                </a:moveTo>
                <a:cubicBezTo>
                  <a:pt x="963" y="558"/>
                  <a:pt x="964" y="562"/>
                  <a:pt x="963" y="566"/>
                </a:cubicBezTo>
                <a:cubicBezTo>
                  <a:pt x="968" y="565"/>
                  <a:pt x="967" y="553"/>
                  <a:pt x="963" y="552"/>
                </a:cubicBezTo>
                <a:close/>
                <a:moveTo>
                  <a:pt x="117" y="573"/>
                </a:moveTo>
                <a:cubicBezTo>
                  <a:pt x="116" y="576"/>
                  <a:pt x="117" y="577"/>
                  <a:pt x="119" y="578"/>
                </a:cubicBezTo>
                <a:cubicBezTo>
                  <a:pt x="119" y="576"/>
                  <a:pt x="120" y="574"/>
                  <a:pt x="121" y="573"/>
                </a:cubicBezTo>
                <a:cubicBezTo>
                  <a:pt x="118" y="572"/>
                  <a:pt x="118" y="574"/>
                  <a:pt x="117" y="573"/>
                </a:cubicBezTo>
                <a:close/>
                <a:moveTo>
                  <a:pt x="926" y="599"/>
                </a:moveTo>
                <a:cubicBezTo>
                  <a:pt x="925" y="599"/>
                  <a:pt x="925" y="597"/>
                  <a:pt x="925" y="596"/>
                </a:cubicBezTo>
                <a:cubicBezTo>
                  <a:pt x="924" y="596"/>
                  <a:pt x="923" y="595"/>
                  <a:pt x="923" y="596"/>
                </a:cubicBezTo>
                <a:cubicBezTo>
                  <a:pt x="924" y="597"/>
                  <a:pt x="923" y="598"/>
                  <a:pt x="923" y="599"/>
                </a:cubicBezTo>
                <a:cubicBezTo>
                  <a:pt x="924" y="598"/>
                  <a:pt x="926" y="602"/>
                  <a:pt x="926" y="599"/>
                </a:cubicBezTo>
                <a:close/>
                <a:moveTo>
                  <a:pt x="107" y="596"/>
                </a:moveTo>
                <a:cubicBezTo>
                  <a:pt x="103" y="603"/>
                  <a:pt x="106" y="621"/>
                  <a:pt x="112" y="617"/>
                </a:cubicBezTo>
                <a:cubicBezTo>
                  <a:pt x="110" y="610"/>
                  <a:pt x="111" y="598"/>
                  <a:pt x="107" y="596"/>
                </a:cubicBezTo>
                <a:close/>
                <a:moveTo>
                  <a:pt x="42" y="612"/>
                </a:moveTo>
                <a:cubicBezTo>
                  <a:pt x="40" y="619"/>
                  <a:pt x="37" y="634"/>
                  <a:pt x="42" y="640"/>
                </a:cubicBezTo>
                <a:cubicBezTo>
                  <a:pt x="43" y="630"/>
                  <a:pt x="43" y="618"/>
                  <a:pt x="42" y="612"/>
                </a:cubicBezTo>
                <a:close/>
                <a:moveTo>
                  <a:pt x="923" y="619"/>
                </a:moveTo>
                <a:cubicBezTo>
                  <a:pt x="922" y="617"/>
                  <a:pt x="925" y="614"/>
                  <a:pt x="923" y="612"/>
                </a:cubicBezTo>
                <a:cubicBezTo>
                  <a:pt x="923" y="615"/>
                  <a:pt x="920" y="618"/>
                  <a:pt x="923" y="619"/>
                </a:cubicBezTo>
                <a:close/>
                <a:moveTo>
                  <a:pt x="927" y="613"/>
                </a:moveTo>
                <a:cubicBezTo>
                  <a:pt x="927" y="616"/>
                  <a:pt x="925" y="618"/>
                  <a:pt x="924" y="621"/>
                </a:cubicBezTo>
                <a:cubicBezTo>
                  <a:pt x="927" y="621"/>
                  <a:pt x="930" y="614"/>
                  <a:pt x="927" y="613"/>
                </a:cubicBezTo>
                <a:close/>
                <a:moveTo>
                  <a:pt x="25" y="624"/>
                </a:moveTo>
                <a:cubicBezTo>
                  <a:pt x="25" y="619"/>
                  <a:pt x="26" y="618"/>
                  <a:pt x="22" y="617"/>
                </a:cubicBezTo>
                <a:cubicBezTo>
                  <a:pt x="21" y="618"/>
                  <a:pt x="20" y="619"/>
                  <a:pt x="17" y="618"/>
                </a:cubicBezTo>
                <a:cubicBezTo>
                  <a:pt x="17" y="623"/>
                  <a:pt x="19" y="624"/>
                  <a:pt x="21" y="626"/>
                </a:cubicBezTo>
                <a:cubicBezTo>
                  <a:pt x="21" y="624"/>
                  <a:pt x="24" y="625"/>
                  <a:pt x="25" y="624"/>
                </a:cubicBezTo>
                <a:close/>
                <a:moveTo>
                  <a:pt x="923" y="625"/>
                </a:moveTo>
                <a:cubicBezTo>
                  <a:pt x="922" y="632"/>
                  <a:pt x="921" y="635"/>
                  <a:pt x="920" y="643"/>
                </a:cubicBezTo>
                <a:cubicBezTo>
                  <a:pt x="923" y="638"/>
                  <a:pt x="927" y="629"/>
                  <a:pt x="923" y="625"/>
                </a:cubicBezTo>
                <a:close/>
                <a:moveTo>
                  <a:pt x="875" y="626"/>
                </a:moveTo>
                <a:cubicBezTo>
                  <a:pt x="875" y="632"/>
                  <a:pt x="872" y="634"/>
                  <a:pt x="872" y="639"/>
                </a:cubicBezTo>
                <a:cubicBezTo>
                  <a:pt x="877" y="639"/>
                  <a:pt x="878" y="628"/>
                  <a:pt x="875" y="626"/>
                </a:cubicBezTo>
                <a:close/>
                <a:moveTo>
                  <a:pt x="52" y="629"/>
                </a:moveTo>
                <a:cubicBezTo>
                  <a:pt x="50" y="630"/>
                  <a:pt x="51" y="636"/>
                  <a:pt x="53" y="636"/>
                </a:cubicBezTo>
                <a:cubicBezTo>
                  <a:pt x="53" y="633"/>
                  <a:pt x="53" y="631"/>
                  <a:pt x="52" y="629"/>
                </a:cubicBezTo>
                <a:close/>
                <a:moveTo>
                  <a:pt x="121" y="632"/>
                </a:moveTo>
                <a:cubicBezTo>
                  <a:pt x="119" y="634"/>
                  <a:pt x="119" y="640"/>
                  <a:pt x="122" y="639"/>
                </a:cubicBezTo>
                <a:cubicBezTo>
                  <a:pt x="122" y="637"/>
                  <a:pt x="123" y="633"/>
                  <a:pt x="121" y="632"/>
                </a:cubicBezTo>
                <a:close/>
                <a:moveTo>
                  <a:pt x="21" y="643"/>
                </a:moveTo>
                <a:cubicBezTo>
                  <a:pt x="20" y="641"/>
                  <a:pt x="21" y="638"/>
                  <a:pt x="18" y="638"/>
                </a:cubicBezTo>
                <a:cubicBezTo>
                  <a:pt x="18" y="640"/>
                  <a:pt x="18" y="643"/>
                  <a:pt x="21" y="643"/>
                </a:cubicBezTo>
                <a:close/>
                <a:moveTo>
                  <a:pt x="65" y="653"/>
                </a:moveTo>
                <a:cubicBezTo>
                  <a:pt x="65" y="652"/>
                  <a:pt x="66" y="646"/>
                  <a:pt x="65" y="646"/>
                </a:cubicBezTo>
                <a:cubicBezTo>
                  <a:pt x="64" y="646"/>
                  <a:pt x="63" y="652"/>
                  <a:pt x="65" y="653"/>
                </a:cubicBezTo>
                <a:close/>
                <a:moveTo>
                  <a:pt x="954" y="647"/>
                </a:moveTo>
                <a:cubicBezTo>
                  <a:pt x="954" y="650"/>
                  <a:pt x="951" y="653"/>
                  <a:pt x="953" y="654"/>
                </a:cubicBezTo>
                <a:cubicBezTo>
                  <a:pt x="953" y="653"/>
                  <a:pt x="956" y="649"/>
                  <a:pt x="954" y="647"/>
                </a:cubicBezTo>
                <a:close/>
                <a:moveTo>
                  <a:pt x="19" y="651"/>
                </a:moveTo>
                <a:cubicBezTo>
                  <a:pt x="19" y="657"/>
                  <a:pt x="18" y="660"/>
                  <a:pt x="21" y="664"/>
                </a:cubicBezTo>
                <a:cubicBezTo>
                  <a:pt x="19" y="659"/>
                  <a:pt x="22" y="654"/>
                  <a:pt x="19" y="651"/>
                </a:cubicBezTo>
                <a:close/>
                <a:moveTo>
                  <a:pt x="121" y="669"/>
                </a:moveTo>
                <a:cubicBezTo>
                  <a:pt x="122" y="672"/>
                  <a:pt x="118" y="677"/>
                  <a:pt x="122" y="677"/>
                </a:cubicBezTo>
                <a:cubicBezTo>
                  <a:pt x="120" y="675"/>
                  <a:pt x="126" y="670"/>
                  <a:pt x="121" y="669"/>
                </a:cubicBezTo>
                <a:close/>
                <a:moveTo>
                  <a:pt x="920" y="687"/>
                </a:moveTo>
                <a:cubicBezTo>
                  <a:pt x="924" y="686"/>
                  <a:pt x="927" y="676"/>
                  <a:pt x="924" y="674"/>
                </a:cubicBezTo>
                <a:cubicBezTo>
                  <a:pt x="922" y="677"/>
                  <a:pt x="919" y="683"/>
                  <a:pt x="920" y="687"/>
                </a:cubicBezTo>
                <a:close/>
                <a:moveTo>
                  <a:pt x="14" y="684"/>
                </a:moveTo>
                <a:cubicBezTo>
                  <a:pt x="10" y="684"/>
                  <a:pt x="13" y="676"/>
                  <a:pt x="9" y="676"/>
                </a:cubicBezTo>
                <a:cubicBezTo>
                  <a:pt x="9" y="679"/>
                  <a:pt x="11" y="680"/>
                  <a:pt x="10" y="683"/>
                </a:cubicBezTo>
                <a:cubicBezTo>
                  <a:pt x="11" y="683"/>
                  <a:pt x="13" y="686"/>
                  <a:pt x="14" y="684"/>
                </a:cubicBezTo>
                <a:close/>
                <a:moveTo>
                  <a:pt x="74" y="699"/>
                </a:moveTo>
                <a:cubicBezTo>
                  <a:pt x="80" y="695"/>
                  <a:pt x="74" y="682"/>
                  <a:pt x="74" y="679"/>
                </a:cubicBezTo>
                <a:cubicBezTo>
                  <a:pt x="73" y="683"/>
                  <a:pt x="72" y="687"/>
                  <a:pt x="72" y="692"/>
                </a:cubicBezTo>
                <a:cubicBezTo>
                  <a:pt x="76" y="691"/>
                  <a:pt x="74" y="696"/>
                  <a:pt x="74" y="699"/>
                </a:cubicBezTo>
                <a:close/>
                <a:moveTo>
                  <a:pt x="889" y="688"/>
                </a:moveTo>
                <a:cubicBezTo>
                  <a:pt x="890" y="686"/>
                  <a:pt x="892" y="682"/>
                  <a:pt x="890" y="681"/>
                </a:cubicBezTo>
                <a:cubicBezTo>
                  <a:pt x="890" y="682"/>
                  <a:pt x="888" y="687"/>
                  <a:pt x="889" y="688"/>
                </a:cubicBezTo>
                <a:close/>
                <a:moveTo>
                  <a:pt x="96" y="720"/>
                </a:moveTo>
                <a:cubicBezTo>
                  <a:pt x="94" y="732"/>
                  <a:pt x="96" y="741"/>
                  <a:pt x="98" y="752"/>
                </a:cubicBezTo>
                <a:cubicBezTo>
                  <a:pt x="98" y="751"/>
                  <a:pt x="100" y="749"/>
                  <a:pt x="100" y="751"/>
                </a:cubicBezTo>
                <a:cubicBezTo>
                  <a:pt x="101" y="755"/>
                  <a:pt x="97" y="751"/>
                  <a:pt x="98" y="754"/>
                </a:cubicBezTo>
                <a:cubicBezTo>
                  <a:pt x="99" y="756"/>
                  <a:pt x="99" y="758"/>
                  <a:pt x="101" y="759"/>
                </a:cubicBezTo>
                <a:cubicBezTo>
                  <a:pt x="104" y="748"/>
                  <a:pt x="99" y="738"/>
                  <a:pt x="102" y="731"/>
                </a:cubicBezTo>
                <a:cubicBezTo>
                  <a:pt x="98" y="730"/>
                  <a:pt x="99" y="723"/>
                  <a:pt x="96" y="720"/>
                </a:cubicBezTo>
                <a:close/>
                <a:moveTo>
                  <a:pt x="856" y="730"/>
                </a:moveTo>
                <a:cubicBezTo>
                  <a:pt x="855" y="733"/>
                  <a:pt x="851" y="734"/>
                  <a:pt x="850" y="738"/>
                </a:cubicBezTo>
                <a:cubicBezTo>
                  <a:pt x="854" y="736"/>
                  <a:pt x="858" y="735"/>
                  <a:pt x="859" y="734"/>
                </a:cubicBezTo>
                <a:cubicBezTo>
                  <a:pt x="858" y="734"/>
                  <a:pt x="859" y="730"/>
                  <a:pt x="856" y="730"/>
                </a:cubicBezTo>
                <a:close/>
                <a:moveTo>
                  <a:pt x="78" y="747"/>
                </a:moveTo>
                <a:cubicBezTo>
                  <a:pt x="78" y="744"/>
                  <a:pt x="76" y="737"/>
                  <a:pt x="73" y="739"/>
                </a:cubicBezTo>
                <a:cubicBezTo>
                  <a:pt x="75" y="741"/>
                  <a:pt x="76" y="743"/>
                  <a:pt x="77" y="745"/>
                </a:cubicBezTo>
                <a:cubicBezTo>
                  <a:pt x="75" y="745"/>
                  <a:pt x="73" y="749"/>
                  <a:pt x="75" y="750"/>
                </a:cubicBezTo>
                <a:cubicBezTo>
                  <a:pt x="74" y="747"/>
                  <a:pt x="78" y="749"/>
                  <a:pt x="78" y="747"/>
                </a:cubicBezTo>
                <a:close/>
                <a:moveTo>
                  <a:pt x="108" y="738"/>
                </a:moveTo>
                <a:cubicBezTo>
                  <a:pt x="108" y="746"/>
                  <a:pt x="110" y="752"/>
                  <a:pt x="113" y="757"/>
                </a:cubicBezTo>
                <a:cubicBezTo>
                  <a:pt x="113" y="751"/>
                  <a:pt x="113" y="749"/>
                  <a:pt x="113" y="743"/>
                </a:cubicBezTo>
                <a:cubicBezTo>
                  <a:pt x="109" y="745"/>
                  <a:pt x="111" y="740"/>
                  <a:pt x="108" y="738"/>
                </a:cubicBezTo>
                <a:close/>
                <a:moveTo>
                  <a:pt x="5" y="752"/>
                </a:moveTo>
                <a:cubicBezTo>
                  <a:pt x="4" y="749"/>
                  <a:pt x="2" y="746"/>
                  <a:pt x="0" y="744"/>
                </a:cubicBezTo>
                <a:cubicBezTo>
                  <a:pt x="0" y="752"/>
                  <a:pt x="0" y="752"/>
                  <a:pt x="0" y="752"/>
                </a:cubicBezTo>
                <a:cubicBezTo>
                  <a:pt x="3" y="751"/>
                  <a:pt x="3" y="753"/>
                  <a:pt x="5" y="752"/>
                </a:cubicBezTo>
                <a:close/>
                <a:moveTo>
                  <a:pt x="87" y="753"/>
                </a:moveTo>
                <a:cubicBezTo>
                  <a:pt x="85" y="750"/>
                  <a:pt x="87" y="748"/>
                  <a:pt x="85" y="746"/>
                </a:cubicBezTo>
                <a:cubicBezTo>
                  <a:pt x="85" y="747"/>
                  <a:pt x="84" y="747"/>
                  <a:pt x="82" y="747"/>
                </a:cubicBezTo>
                <a:cubicBezTo>
                  <a:pt x="83" y="751"/>
                  <a:pt x="81" y="753"/>
                  <a:pt x="82" y="757"/>
                </a:cubicBezTo>
                <a:cubicBezTo>
                  <a:pt x="83" y="757"/>
                  <a:pt x="84" y="758"/>
                  <a:pt x="85" y="759"/>
                </a:cubicBezTo>
                <a:cubicBezTo>
                  <a:pt x="86" y="756"/>
                  <a:pt x="85" y="755"/>
                  <a:pt x="84" y="752"/>
                </a:cubicBezTo>
                <a:cubicBezTo>
                  <a:pt x="86" y="751"/>
                  <a:pt x="86" y="753"/>
                  <a:pt x="87" y="753"/>
                </a:cubicBezTo>
                <a:close/>
                <a:moveTo>
                  <a:pt x="6" y="759"/>
                </a:moveTo>
                <a:cubicBezTo>
                  <a:pt x="10" y="761"/>
                  <a:pt x="7" y="750"/>
                  <a:pt x="6" y="755"/>
                </a:cubicBezTo>
                <a:cubicBezTo>
                  <a:pt x="6" y="754"/>
                  <a:pt x="6" y="753"/>
                  <a:pt x="5" y="753"/>
                </a:cubicBezTo>
                <a:cubicBezTo>
                  <a:pt x="4" y="756"/>
                  <a:pt x="6" y="757"/>
                  <a:pt x="6" y="759"/>
                </a:cubicBezTo>
                <a:close/>
                <a:moveTo>
                  <a:pt x="66" y="754"/>
                </a:moveTo>
                <a:cubicBezTo>
                  <a:pt x="67" y="771"/>
                  <a:pt x="69" y="755"/>
                  <a:pt x="66" y="754"/>
                </a:cubicBezTo>
                <a:close/>
                <a:moveTo>
                  <a:pt x="4" y="765"/>
                </a:moveTo>
                <a:cubicBezTo>
                  <a:pt x="2" y="768"/>
                  <a:pt x="3" y="771"/>
                  <a:pt x="4" y="773"/>
                </a:cubicBezTo>
                <a:cubicBezTo>
                  <a:pt x="5" y="772"/>
                  <a:pt x="5" y="766"/>
                  <a:pt x="4" y="765"/>
                </a:cubicBezTo>
                <a:close/>
                <a:moveTo>
                  <a:pt x="902" y="777"/>
                </a:moveTo>
                <a:cubicBezTo>
                  <a:pt x="904" y="777"/>
                  <a:pt x="903" y="779"/>
                  <a:pt x="904" y="780"/>
                </a:cubicBezTo>
                <a:cubicBezTo>
                  <a:pt x="905" y="775"/>
                  <a:pt x="908" y="774"/>
                  <a:pt x="909" y="769"/>
                </a:cubicBezTo>
                <a:cubicBezTo>
                  <a:pt x="905" y="770"/>
                  <a:pt x="906" y="776"/>
                  <a:pt x="902" y="777"/>
                </a:cubicBezTo>
                <a:close/>
                <a:moveTo>
                  <a:pt x="67" y="779"/>
                </a:moveTo>
                <a:cubicBezTo>
                  <a:pt x="67" y="778"/>
                  <a:pt x="67" y="777"/>
                  <a:pt x="68" y="777"/>
                </a:cubicBezTo>
                <a:cubicBezTo>
                  <a:pt x="68" y="778"/>
                  <a:pt x="68" y="778"/>
                  <a:pt x="69" y="778"/>
                </a:cubicBezTo>
                <a:cubicBezTo>
                  <a:pt x="70" y="775"/>
                  <a:pt x="69" y="770"/>
                  <a:pt x="68" y="772"/>
                </a:cubicBezTo>
                <a:cubicBezTo>
                  <a:pt x="68" y="773"/>
                  <a:pt x="68" y="773"/>
                  <a:pt x="68" y="773"/>
                </a:cubicBezTo>
                <a:cubicBezTo>
                  <a:pt x="67" y="772"/>
                  <a:pt x="66" y="773"/>
                  <a:pt x="65" y="774"/>
                </a:cubicBezTo>
                <a:cubicBezTo>
                  <a:pt x="70" y="774"/>
                  <a:pt x="64" y="778"/>
                  <a:pt x="67" y="779"/>
                </a:cubicBezTo>
                <a:close/>
                <a:moveTo>
                  <a:pt x="81" y="772"/>
                </a:moveTo>
                <a:cubicBezTo>
                  <a:pt x="81" y="775"/>
                  <a:pt x="81" y="779"/>
                  <a:pt x="83" y="780"/>
                </a:cubicBezTo>
                <a:cubicBezTo>
                  <a:pt x="83" y="776"/>
                  <a:pt x="83" y="773"/>
                  <a:pt x="81" y="772"/>
                </a:cubicBezTo>
                <a:close/>
                <a:moveTo>
                  <a:pt x="71" y="785"/>
                </a:moveTo>
                <a:cubicBezTo>
                  <a:pt x="71" y="783"/>
                  <a:pt x="71" y="782"/>
                  <a:pt x="69" y="781"/>
                </a:cubicBezTo>
                <a:cubicBezTo>
                  <a:pt x="70" y="783"/>
                  <a:pt x="67" y="782"/>
                  <a:pt x="67" y="784"/>
                </a:cubicBezTo>
                <a:cubicBezTo>
                  <a:pt x="69" y="784"/>
                  <a:pt x="69" y="786"/>
                  <a:pt x="71" y="785"/>
                </a:cubicBezTo>
                <a:close/>
                <a:moveTo>
                  <a:pt x="137" y="815"/>
                </a:moveTo>
                <a:cubicBezTo>
                  <a:pt x="136" y="802"/>
                  <a:pt x="133" y="793"/>
                  <a:pt x="127" y="787"/>
                </a:cubicBezTo>
                <a:cubicBezTo>
                  <a:pt x="129" y="798"/>
                  <a:pt x="133" y="806"/>
                  <a:pt x="137" y="815"/>
                </a:cubicBezTo>
                <a:close/>
                <a:moveTo>
                  <a:pt x="724" y="810"/>
                </a:moveTo>
                <a:cubicBezTo>
                  <a:pt x="726" y="810"/>
                  <a:pt x="725" y="813"/>
                  <a:pt x="726" y="813"/>
                </a:cubicBezTo>
                <a:cubicBezTo>
                  <a:pt x="730" y="810"/>
                  <a:pt x="736" y="804"/>
                  <a:pt x="735" y="800"/>
                </a:cubicBezTo>
                <a:cubicBezTo>
                  <a:pt x="731" y="803"/>
                  <a:pt x="726" y="805"/>
                  <a:pt x="724" y="810"/>
                </a:cubicBezTo>
                <a:close/>
                <a:moveTo>
                  <a:pt x="157" y="816"/>
                </a:moveTo>
                <a:cubicBezTo>
                  <a:pt x="152" y="816"/>
                  <a:pt x="154" y="809"/>
                  <a:pt x="150" y="808"/>
                </a:cubicBezTo>
                <a:cubicBezTo>
                  <a:pt x="151" y="811"/>
                  <a:pt x="151" y="815"/>
                  <a:pt x="152" y="817"/>
                </a:cubicBezTo>
                <a:cubicBezTo>
                  <a:pt x="152" y="814"/>
                  <a:pt x="156" y="820"/>
                  <a:pt x="157" y="816"/>
                </a:cubicBezTo>
                <a:close/>
                <a:moveTo>
                  <a:pt x="847" y="824"/>
                </a:moveTo>
                <a:cubicBezTo>
                  <a:pt x="851" y="822"/>
                  <a:pt x="857" y="818"/>
                  <a:pt x="856" y="813"/>
                </a:cubicBezTo>
                <a:cubicBezTo>
                  <a:pt x="854" y="816"/>
                  <a:pt x="851" y="818"/>
                  <a:pt x="847" y="819"/>
                </a:cubicBezTo>
                <a:lnTo>
                  <a:pt x="847" y="824"/>
                </a:lnTo>
                <a:close/>
                <a:moveTo>
                  <a:pt x="828" y="823"/>
                </a:moveTo>
                <a:cubicBezTo>
                  <a:pt x="826" y="823"/>
                  <a:pt x="824" y="823"/>
                  <a:pt x="824" y="827"/>
                </a:cubicBezTo>
                <a:cubicBezTo>
                  <a:pt x="826" y="826"/>
                  <a:pt x="827" y="824"/>
                  <a:pt x="828" y="823"/>
                </a:cubicBezTo>
                <a:close/>
                <a:moveTo>
                  <a:pt x="627" y="834"/>
                </a:moveTo>
                <a:cubicBezTo>
                  <a:pt x="628" y="836"/>
                  <a:pt x="627" y="836"/>
                  <a:pt x="627" y="837"/>
                </a:cubicBezTo>
                <a:cubicBezTo>
                  <a:pt x="630" y="840"/>
                  <a:pt x="641" y="838"/>
                  <a:pt x="641" y="831"/>
                </a:cubicBezTo>
                <a:cubicBezTo>
                  <a:pt x="636" y="834"/>
                  <a:pt x="634" y="835"/>
                  <a:pt x="627" y="834"/>
                </a:cubicBezTo>
                <a:close/>
                <a:moveTo>
                  <a:pt x="881" y="850"/>
                </a:moveTo>
                <a:cubicBezTo>
                  <a:pt x="882" y="849"/>
                  <a:pt x="886" y="849"/>
                  <a:pt x="885" y="844"/>
                </a:cubicBezTo>
                <a:cubicBezTo>
                  <a:pt x="883" y="844"/>
                  <a:pt x="883" y="843"/>
                  <a:pt x="880" y="844"/>
                </a:cubicBezTo>
                <a:cubicBezTo>
                  <a:pt x="881" y="845"/>
                  <a:pt x="879" y="849"/>
                  <a:pt x="881" y="850"/>
                </a:cubicBezTo>
                <a:close/>
                <a:moveTo>
                  <a:pt x="868" y="850"/>
                </a:moveTo>
                <a:cubicBezTo>
                  <a:pt x="867" y="847"/>
                  <a:pt x="860" y="848"/>
                  <a:pt x="862" y="855"/>
                </a:cubicBezTo>
                <a:cubicBezTo>
                  <a:pt x="865" y="855"/>
                  <a:pt x="867" y="852"/>
                  <a:pt x="868" y="850"/>
                </a:cubicBezTo>
                <a:close/>
                <a:moveTo>
                  <a:pt x="130" y="849"/>
                </a:moveTo>
                <a:cubicBezTo>
                  <a:pt x="130" y="852"/>
                  <a:pt x="131" y="853"/>
                  <a:pt x="130" y="857"/>
                </a:cubicBezTo>
                <a:cubicBezTo>
                  <a:pt x="134" y="856"/>
                  <a:pt x="132" y="849"/>
                  <a:pt x="130" y="849"/>
                </a:cubicBezTo>
                <a:close/>
                <a:moveTo>
                  <a:pt x="684" y="851"/>
                </a:moveTo>
                <a:cubicBezTo>
                  <a:pt x="683" y="850"/>
                  <a:pt x="683" y="849"/>
                  <a:pt x="682" y="849"/>
                </a:cubicBezTo>
                <a:cubicBezTo>
                  <a:pt x="677" y="851"/>
                  <a:pt x="668" y="852"/>
                  <a:pt x="660" y="853"/>
                </a:cubicBezTo>
                <a:cubicBezTo>
                  <a:pt x="660" y="859"/>
                  <a:pt x="660" y="859"/>
                  <a:pt x="660" y="859"/>
                </a:cubicBezTo>
                <a:cubicBezTo>
                  <a:pt x="667" y="860"/>
                  <a:pt x="679" y="858"/>
                  <a:pt x="684" y="851"/>
                </a:cubicBezTo>
                <a:close/>
                <a:moveTo>
                  <a:pt x="732" y="865"/>
                </a:moveTo>
                <a:cubicBezTo>
                  <a:pt x="735" y="863"/>
                  <a:pt x="748" y="856"/>
                  <a:pt x="747" y="852"/>
                </a:cubicBezTo>
                <a:cubicBezTo>
                  <a:pt x="743" y="857"/>
                  <a:pt x="733" y="860"/>
                  <a:pt x="732" y="865"/>
                </a:cubicBezTo>
                <a:close/>
                <a:moveTo>
                  <a:pt x="169" y="853"/>
                </a:moveTo>
                <a:cubicBezTo>
                  <a:pt x="171" y="856"/>
                  <a:pt x="170" y="860"/>
                  <a:pt x="174" y="861"/>
                </a:cubicBezTo>
                <a:cubicBezTo>
                  <a:pt x="173" y="858"/>
                  <a:pt x="172" y="854"/>
                  <a:pt x="169" y="853"/>
                </a:cubicBezTo>
                <a:close/>
                <a:moveTo>
                  <a:pt x="848" y="853"/>
                </a:moveTo>
                <a:cubicBezTo>
                  <a:pt x="845" y="854"/>
                  <a:pt x="843" y="855"/>
                  <a:pt x="842" y="858"/>
                </a:cubicBezTo>
                <a:cubicBezTo>
                  <a:pt x="845" y="858"/>
                  <a:pt x="848" y="857"/>
                  <a:pt x="848" y="853"/>
                </a:cubicBezTo>
                <a:close/>
                <a:moveTo>
                  <a:pt x="658" y="854"/>
                </a:moveTo>
                <a:cubicBezTo>
                  <a:pt x="655" y="854"/>
                  <a:pt x="652" y="856"/>
                  <a:pt x="653" y="860"/>
                </a:cubicBezTo>
                <a:cubicBezTo>
                  <a:pt x="655" y="860"/>
                  <a:pt x="656" y="859"/>
                  <a:pt x="658" y="858"/>
                </a:cubicBezTo>
                <a:cubicBezTo>
                  <a:pt x="657" y="856"/>
                  <a:pt x="659" y="856"/>
                  <a:pt x="658" y="854"/>
                </a:cubicBezTo>
                <a:close/>
                <a:moveTo>
                  <a:pt x="99" y="865"/>
                </a:moveTo>
                <a:cubicBezTo>
                  <a:pt x="99" y="862"/>
                  <a:pt x="99" y="860"/>
                  <a:pt x="98" y="859"/>
                </a:cubicBezTo>
                <a:cubicBezTo>
                  <a:pt x="95" y="859"/>
                  <a:pt x="95" y="859"/>
                  <a:pt x="95" y="859"/>
                </a:cubicBezTo>
                <a:cubicBezTo>
                  <a:pt x="95" y="863"/>
                  <a:pt x="97" y="863"/>
                  <a:pt x="99" y="865"/>
                </a:cubicBezTo>
                <a:close/>
                <a:moveTo>
                  <a:pt x="841" y="859"/>
                </a:moveTo>
                <a:cubicBezTo>
                  <a:pt x="832" y="869"/>
                  <a:pt x="818" y="878"/>
                  <a:pt x="815" y="892"/>
                </a:cubicBezTo>
                <a:cubicBezTo>
                  <a:pt x="820" y="887"/>
                  <a:pt x="824" y="883"/>
                  <a:pt x="828" y="878"/>
                </a:cubicBezTo>
                <a:cubicBezTo>
                  <a:pt x="837" y="876"/>
                  <a:pt x="840" y="868"/>
                  <a:pt x="843" y="860"/>
                </a:cubicBezTo>
                <a:cubicBezTo>
                  <a:pt x="843" y="860"/>
                  <a:pt x="842" y="859"/>
                  <a:pt x="841" y="859"/>
                </a:cubicBezTo>
                <a:close/>
                <a:moveTo>
                  <a:pt x="65" y="868"/>
                </a:moveTo>
                <a:cubicBezTo>
                  <a:pt x="65" y="873"/>
                  <a:pt x="68" y="875"/>
                  <a:pt x="71" y="878"/>
                </a:cubicBezTo>
                <a:cubicBezTo>
                  <a:pt x="69" y="874"/>
                  <a:pt x="68" y="870"/>
                  <a:pt x="65" y="868"/>
                </a:cubicBezTo>
                <a:close/>
                <a:moveTo>
                  <a:pt x="678" y="875"/>
                </a:moveTo>
                <a:cubicBezTo>
                  <a:pt x="678" y="873"/>
                  <a:pt x="677" y="873"/>
                  <a:pt x="678" y="872"/>
                </a:cubicBezTo>
                <a:cubicBezTo>
                  <a:pt x="673" y="871"/>
                  <a:pt x="674" y="871"/>
                  <a:pt x="670" y="872"/>
                </a:cubicBezTo>
                <a:cubicBezTo>
                  <a:pt x="670" y="876"/>
                  <a:pt x="670" y="876"/>
                  <a:pt x="670" y="876"/>
                </a:cubicBezTo>
                <a:cubicBezTo>
                  <a:pt x="673" y="874"/>
                  <a:pt x="673" y="873"/>
                  <a:pt x="678" y="875"/>
                </a:cubicBezTo>
                <a:close/>
                <a:moveTo>
                  <a:pt x="634" y="881"/>
                </a:moveTo>
                <a:cubicBezTo>
                  <a:pt x="632" y="873"/>
                  <a:pt x="621" y="879"/>
                  <a:pt x="619" y="881"/>
                </a:cubicBezTo>
                <a:cubicBezTo>
                  <a:pt x="622" y="881"/>
                  <a:pt x="626" y="881"/>
                  <a:pt x="628" y="880"/>
                </a:cubicBezTo>
                <a:cubicBezTo>
                  <a:pt x="628" y="882"/>
                  <a:pt x="632" y="883"/>
                  <a:pt x="634" y="881"/>
                </a:cubicBezTo>
                <a:close/>
                <a:moveTo>
                  <a:pt x="109" y="881"/>
                </a:moveTo>
                <a:cubicBezTo>
                  <a:pt x="107" y="881"/>
                  <a:pt x="107" y="878"/>
                  <a:pt x="105" y="878"/>
                </a:cubicBezTo>
                <a:cubicBezTo>
                  <a:pt x="107" y="882"/>
                  <a:pt x="105" y="889"/>
                  <a:pt x="109" y="889"/>
                </a:cubicBezTo>
                <a:cubicBezTo>
                  <a:pt x="109" y="886"/>
                  <a:pt x="105" y="882"/>
                  <a:pt x="109" y="881"/>
                </a:cubicBezTo>
                <a:close/>
                <a:moveTo>
                  <a:pt x="48" y="885"/>
                </a:moveTo>
                <a:cubicBezTo>
                  <a:pt x="48" y="883"/>
                  <a:pt x="49" y="883"/>
                  <a:pt x="49" y="881"/>
                </a:cubicBezTo>
                <a:cubicBezTo>
                  <a:pt x="47" y="882"/>
                  <a:pt x="47" y="880"/>
                  <a:pt x="45" y="880"/>
                </a:cubicBezTo>
                <a:cubicBezTo>
                  <a:pt x="44" y="884"/>
                  <a:pt x="48" y="883"/>
                  <a:pt x="48" y="885"/>
                </a:cubicBezTo>
                <a:close/>
                <a:moveTo>
                  <a:pt x="8" y="892"/>
                </a:moveTo>
                <a:cubicBezTo>
                  <a:pt x="7" y="889"/>
                  <a:pt x="5" y="887"/>
                  <a:pt x="7" y="884"/>
                </a:cubicBezTo>
                <a:cubicBezTo>
                  <a:pt x="5" y="884"/>
                  <a:pt x="5" y="883"/>
                  <a:pt x="4" y="882"/>
                </a:cubicBezTo>
                <a:cubicBezTo>
                  <a:pt x="5" y="885"/>
                  <a:pt x="3" y="884"/>
                  <a:pt x="4" y="887"/>
                </a:cubicBezTo>
                <a:cubicBezTo>
                  <a:pt x="7" y="886"/>
                  <a:pt x="5" y="892"/>
                  <a:pt x="8" y="892"/>
                </a:cubicBezTo>
                <a:close/>
                <a:moveTo>
                  <a:pt x="715" y="897"/>
                </a:moveTo>
                <a:cubicBezTo>
                  <a:pt x="717" y="897"/>
                  <a:pt x="717" y="900"/>
                  <a:pt x="719" y="900"/>
                </a:cubicBezTo>
                <a:cubicBezTo>
                  <a:pt x="722" y="897"/>
                  <a:pt x="728" y="899"/>
                  <a:pt x="728" y="894"/>
                </a:cubicBezTo>
                <a:cubicBezTo>
                  <a:pt x="728" y="892"/>
                  <a:pt x="725" y="892"/>
                  <a:pt x="727" y="890"/>
                </a:cubicBezTo>
                <a:cubicBezTo>
                  <a:pt x="723" y="890"/>
                  <a:pt x="720" y="890"/>
                  <a:pt x="717" y="891"/>
                </a:cubicBezTo>
                <a:cubicBezTo>
                  <a:pt x="717" y="893"/>
                  <a:pt x="716" y="894"/>
                  <a:pt x="715" y="897"/>
                </a:cubicBezTo>
                <a:close/>
                <a:moveTo>
                  <a:pt x="822" y="896"/>
                </a:moveTo>
                <a:cubicBezTo>
                  <a:pt x="823" y="895"/>
                  <a:pt x="824" y="894"/>
                  <a:pt x="824" y="892"/>
                </a:cubicBezTo>
                <a:cubicBezTo>
                  <a:pt x="822" y="891"/>
                  <a:pt x="820" y="895"/>
                  <a:pt x="822" y="896"/>
                </a:cubicBezTo>
                <a:close/>
                <a:moveTo>
                  <a:pt x="898" y="894"/>
                </a:moveTo>
                <a:cubicBezTo>
                  <a:pt x="896" y="895"/>
                  <a:pt x="893" y="895"/>
                  <a:pt x="893" y="897"/>
                </a:cubicBezTo>
                <a:cubicBezTo>
                  <a:pt x="895" y="897"/>
                  <a:pt x="898" y="897"/>
                  <a:pt x="898" y="894"/>
                </a:cubicBezTo>
                <a:close/>
                <a:moveTo>
                  <a:pt x="676" y="910"/>
                </a:moveTo>
                <a:cubicBezTo>
                  <a:pt x="681" y="909"/>
                  <a:pt x="686" y="907"/>
                  <a:pt x="688" y="903"/>
                </a:cubicBezTo>
                <a:cubicBezTo>
                  <a:pt x="683" y="901"/>
                  <a:pt x="677" y="904"/>
                  <a:pt x="673" y="905"/>
                </a:cubicBezTo>
                <a:cubicBezTo>
                  <a:pt x="676" y="905"/>
                  <a:pt x="675" y="908"/>
                  <a:pt x="676" y="910"/>
                </a:cubicBezTo>
                <a:close/>
                <a:moveTo>
                  <a:pt x="196" y="910"/>
                </a:moveTo>
                <a:cubicBezTo>
                  <a:pt x="196" y="907"/>
                  <a:pt x="198" y="906"/>
                  <a:pt x="196" y="903"/>
                </a:cubicBezTo>
                <a:cubicBezTo>
                  <a:pt x="194" y="903"/>
                  <a:pt x="194" y="903"/>
                  <a:pt x="194" y="903"/>
                </a:cubicBezTo>
                <a:cubicBezTo>
                  <a:pt x="194" y="907"/>
                  <a:pt x="191" y="911"/>
                  <a:pt x="196" y="910"/>
                </a:cubicBezTo>
                <a:close/>
                <a:moveTo>
                  <a:pt x="132" y="906"/>
                </a:moveTo>
                <a:cubicBezTo>
                  <a:pt x="131" y="906"/>
                  <a:pt x="131" y="905"/>
                  <a:pt x="131" y="904"/>
                </a:cubicBezTo>
                <a:cubicBezTo>
                  <a:pt x="128" y="904"/>
                  <a:pt x="128" y="904"/>
                  <a:pt x="128" y="904"/>
                </a:cubicBezTo>
                <a:cubicBezTo>
                  <a:pt x="127" y="908"/>
                  <a:pt x="132" y="909"/>
                  <a:pt x="132" y="906"/>
                </a:cubicBezTo>
                <a:close/>
                <a:moveTo>
                  <a:pt x="867" y="905"/>
                </a:moveTo>
                <a:cubicBezTo>
                  <a:pt x="865" y="906"/>
                  <a:pt x="862" y="907"/>
                  <a:pt x="861" y="909"/>
                </a:cubicBezTo>
                <a:cubicBezTo>
                  <a:pt x="864" y="909"/>
                  <a:pt x="866" y="908"/>
                  <a:pt x="867" y="905"/>
                </a:cubicBezTo>
                <a:close/>
                <a:moveTo>
                  <a:pt x="745" y="910"/>
                </a:moveTo>
                <a:cubicBezTo>
                  <a:pt x="749" y="909"/>
                  <a:pt x="747" y="909"/>
                  <a:pt x="747" y="913"/>
                </a:cubicBezTo>
                <a:cubicBezTo>
                  <a:pt x="751" y="912"/>
                  <a:pt x="748" y="909"/>
                  <a:pt x="751" y="908"/>
                </a:cubicBezTo>
                <a:cubicBezTo>
                  <a:pt x="748" y="908"/>
                  <a:pt x="747" y="907"/>
                  <a:pt x="745" y="910"/>
                </a:cubicBezTo>
                <a:close/>
                <a:moveTo>
                  <a:pt x="134" y="912"/>
                </a:moveTo>
                <a:cubicBezTo>
                  <a:pt x="135" y="909"/>
                  <a:pt x="134" y="908"/>
                  <a:pt x="131" y="908"/>
                </a:cubicBezTo>
                <a:cubicBezTo>
                  <a:pt x="131" y="911"/>
                  <a:pt x="133" y="911"/>
                  <a:pt x="134" y="912"/>
                </a:cubicBezTo>
                <a:close/>
                <a:moveTo>
                  <a:pt x="598" y="914"/>
                </a:moveTo>
                <a:cubicBezTo>
                  <a:pt x="597" y="912"/>
                  <a:pt x="595" y="911"/>
                  <a:pt x="593" y="911"/>
                </a:cubicBezTo>
                <a:cubicBezTo>
                  <a:pt x="593" y="913"/>
                  <a:pt x="597" y="916"/>
                  <a:pt x="598" y="914"/>
                </a:cubicBezTo>
                <a:close/>
                <a:moveTo>
                  <a:pt x="105" y="927"/>
                </a:moveTo>
                <a:cubicBezTo>
                  <a:pt x="108" y="927"/>
                  <a:pt x="108" y="927"/>
                  <a:pt x="108" y="927"/>
                </a:cubicBezTo>
                <a:cubicBezTo>
                  <a:pt x="109" y="924"/>
                  <a:pt x="106" y="924"/>
                  <a:pt x="104" y="922"/>
                </a:cubicBezTo>
                <a:cubicBezTo>
                  <a:pt x="103" y="927"/>
                  <a:pt x="109" y="924"/>
                  <a:pt x="105" y="927"/>
                </a:cubicBezTo>
                <a:close/>
                <a:moveTo>
                  <a:pt x="761" y="929"/>
                </a:moveTo>
                <a:cubicBezTo>
                  <a:pt x="761" y="928"/>
                  <a:pt x="765" y="929"/>
                  <a:pt x="764" y="927"/>
                </a:cubicBezTo>
                <a:cubicBezTo>
                  <a:pt x="763" y="927"/>
                  <a:pt x="763" y="925"/>
                  <a:pt x="762" y="925"/>
                </a:cubicBezTo>
                <a:cubicBezTo>
                  <a:pt x="761" y="926"/>
                  <a:pt x="758" y="928"/>
                  <a:pt x="761" y="929"/>
                </a:cubicBezTo>
                <a:close/>
                <a:moveTo>
                  <a:pt x="741" y="931"/>
                </a:moveTo>
                <a:cubicBezTo>
                  <a:pt x="744" y="933"/>
                  <a:pt x="748" y="931"/>
                  <a:pt x="750" y="928"/>
                </a:cubicBezTo>
                <a:cubicBezTo>
                  <a:pt x="747" y="929"/>
                  <a:pt x="741" y="927"/>
                  <a:pt x="741" y="931"/>
                </a:cubicBezTo>
                <a:close/>
                <a:moveTo>
                  <a:pt x="727" y="936"/>
                </a:moveTo>
                <a:cubicBezTo>
                  <a:pt x="729" y="935"/>
                  <a:pt x="728" y="939"/>
                  <a:pt x="731" y="937"/>
                </a:cubicBezTo>
                <a:cubicBezTo>
                  <a:pt x="730" y="935"/>
                  <a:pt x="732" y="934"/>
                  <a:pt x="732" y="932"/>
                </a:cubicBezTo>
                <a:cubicBezTo>
                  <a:pt x="729" y="932"/>
                  <a:pt x="728" y="934"/>
                  <a:pt x="727" y="936"/>
                </a:cubicBezTo>
                <a:close/>
                <a:moveTo>
                  <a:pt x="686" y="946"/>
                </a:moveTo>
                <a:cubicBezTo>
                  <a:pt x="690" y="948"/>
                  <a:pt x="696" y="945"/>
                  <a:pt x="698" y="943"/>
                </a:cubicBezTo>
                <a:cubicBezTo>
                  <a:pt x="695" y="942"/>
                  <a:pt x="687" y="943"/>
                  <a:pt x="686" y="946"/>
                </a:cubicBezTo>
                <a:close/>
                <a:moveTo>
                  <a:pt x="650" y="954"/>
                </a:moveTo>
                <a:cubicBezTo>
                  <a:pt x="646" y="955"/>
                  <a:pt x="642" y="956"/>
                  <a:pt x="640" y="959"/>
                </a:cubicBezTo>
                <a:cubicBezTo>
                  <a:pt x="644" y="959"/>
                  <a:pt x="649" y="958"/>
                  <a:pt x="650" y="954"/>
                </a:cubicBezTo>
                <a:close/>
                <a:moveTo>
                  <a:pt x="1081" y="965"/>
                </a:moveTo>
                <a:cubicBezTo>
                  <a:pt x="1082" y="963"/>
                  <a:pt x="1083" y="962"/>
                  <a:pt x="1083" y="959"/>
                </a:cubicBezTo>
                <a:cubicBezTo>
                  <a:pt x="1080" y="958"/>
                  <a:pt x="1080" y="964"/>
                  <a:pt x="1081" y="965"/>
                </a:cubicBezTo>
                <a:close/>
                <a:moveTo>
                  <a:pt x="632" y="966"/>
                </a:moveTo>
                <a:cubicBezTo>
                  <a:pt x="637" y="965"/>
                  <a:pt x="646" y="967"/>
                  <a:pt x="649" y="963"/>
                </a:cubicBezTo>
                <a:cubicBezTo>
                  <a:pt x="644" y="966"/>
                  <a:pt x="637" y="961"/>
                  <a:pt x="632" y="966"/>
                </a:cubicBezTo>
                <a:close/>
                <a:moveTo>
                  <a:pt x="230" y="979"/>
                </a:moveTo>
                <a:cubicBezTo>
                  <a:pt x="233" y="985"/>
                  <a:pt x="238" y="990"/>
                  <a:pt x="245" y="992"/>
                </a:cubicBezTo>
                <a:cubicBezTo>
                  <a:pt x="245" y="983"/>
                  <a:pt x="233" y="985"/>
                  <a:pt x="230" y="979"/>
                </a:cubicBezTo>
                <a:close/>
                <a:moveTo>
                  <a:pt x="1059" y="991"/>
                </a:moveTo>
                <a:cubicBezTo>
                  <a:pt x="1059" y="989"/>
                  <a:pt x="1059" y="989"/>
                  <a:pt x="1059" y="989"/>
                </a:cubicBezTo>
                <a:cubicBezTo>
                  <a:pt x="1059" y="989"/>
                  <a:pt x="1059" y="988"/>
                  <a:pt x="1058" y="988"/>
                </a:cubicBezTo>
                <a:cubicBezTo>
                  <a:pt x="1058" y="989"/>
                  <a:pt x="1053" y="988"/>
                  <a:pt x="1055" y="991"/>
                </a:cubicBezTo>
                <a:cubicBezTo>
                  <a:pt x="1056" y="989"/>
                  <a:pt x="1057" y="992"/>
                  <a:pt x="1059" y="991"/>
                </a:cubicBezTo>
                <a:close/>
                <a:moveTo>
                  <a:pt x="1054" y="994"/>
                </a:moveTo>
                <a:cubicBezTo>
                  <a:pt x="1054" y="994"/>
                  <a:pt x="1054" y="993"/>
                  <a:pt x="1053" y="993"/>
                </a:cubicBezTo>
                <a:cubicBezTo>
                  <a:pt x="1053" y="997"/>
                  <a:pt x="1053" y="997"/>
                  <a:pt x="1053" y="997"/>
                </a:cubicBezTo>
                <a:cubicBezTo>
                  <a:pt x="1054" y="997"/>
                  <a:pt x="1055" y="996"/>
                  <a:pt x="1055" y="997"/>
                </a:cubicBezTo>
                <a:cubicBezTo>
                  <a:pt x="1053" y="1000"/>
                  <a:pt x="1053" y="1005"/>
                  <a:pt x="1047" y="1004"/>
                </a:cubicBezTo>
                <a:cubicBezTo>
                  <a:pt x="1046" y="1007"/>
                  <a:pt x="1048" y="1006"/>
                  <a:pt x="1048" y="1009"/>
                </a:cubicBezTo>
                <a:cubicBezTo>
                  <a:pt x="1055" y="1007"/>
                  <a:pt x="1058" y="1002"/>
                  <a:pt x="1059" y="994"/>
                </a:cubicBezTo>
                <a:cubicBezTo>
                  <a:pt x="1058" y="992"/>
                  <a:pt x="1055" y="997"/>
                  <a:pt x="1054" y="994"/>
                </a:cubicBezTo>
                <a:close/>
                <a:moveTo>
                  <a:pt x="662" y="996"/>
                </a:moveTo>
                <a:cubicBezTo>
                  <a:pt x="658" y="995"/>
                  <a:pt x="651" y="995"/>
                  <a:pt x="648" y="999"/>
                </a:cubicBezTo>
                <a:cubicBezTo>
                  <a:pt x="653" y="999"/>
                  <a:pt x="658" y="999"/>
                  <a:pt x="662" y="996"/>
                </a:cubicBezTo>
                <a:close/>
                <a:moveTo>
                  <a:pt x="808" y="998"/>
                </a:moveTo>
                <a:cubicBezTo>
                  <a:pt x="808" y="1000"/>
                  <a:pt x="805" y="1001"/>
                  <a:pt x="806" y="1004"/>
                </a:cubicBezTo>
                <a:cubicBezTo>
                  <a:pt x="809" y="1003"/>
                  <a:pt x="812" y="1002"/>
                  <a:pt x="815" y="1000"/>
                </a:cubicBezTo>
                <a:cubicBezTo>
                  <a:pt x="813" y="998"/>
                  <a:pt x="810" y="999"/>
                  <a:pt x="808" y="998"/>
                </a:cubicBezTo>
                <a:close/>
                <a:moveTo>
                  <a:pt x="728" y="1008"/>
                </a:moveTo>
                <a:cubicBezTo>
                  <a:pt x="730" y="1008"/>
                  <a:pt x="733" y="1009"/>
                  <a:pt x="733" y="1007"/>
                </a:cubicBezTo>
                <a:cubicBezTo>
                  <a:pt x="732" y="1007"/>
                  <a:pt x="733" y="1005"/>
                  <a:pt x="732" y="1005"/>
                </a:cubicBezTo>
                <a:cubicBezTo>
                  <a:pt x="731" y="1007"/>
                  <a:pt x="727" y="1005"/>
                  <a:pt x="728" y="1008"/>
                </a:cubicBezTo>
                <a:close/>
                <a:moveTo>
                  <a:pt x="1023" y="1012"/>
                </a:moveTo>
                <a:cubicBezTo>
                  <a:pt x="1026" y="1011"/>
                  <a:pt x="1029" y="1009"/>
                  <a:pt x="1029" y="1005"/>
                </a:cubicBezTo>
                <a:cubicBezTo>
                  <a:pt x="1025" y="1005"/>
                  <a:pt x="1025" y="1005"/>
                  <a:pt x="1025" y="1005"/>
                </a:cubicBezTo>
                <a:cubicBezTo>
                  <a:pt x="1024" y="1007"/>
                  <a:pt x="1025" y="1011"/>
                  <a:pt x="1023" y="1012"/>
                </a:cubicBezTo>
                <a:close/>
                <a:moveTo>
                  <a:pt x="328" y="1014"/>
                </a:moveTo>
                <a:cubicBezTo>
                  <a:pt x="330" y="1016"/>
                  <a:pt x="331" y="1018"/>
                  <a:pt x="334" y="1019"/>
                </a:cubicBezTo>
                <a:cubicBezTo>
                  <a:pt x="334" y="1016"/>
                  <a:pt x="330" y="1013"/>
                  <a:pt x="328" y="1014"/>
                </a:cubicBezTo>
                <a:close/>
                <a:moveTo>
                  <a:pt x="787" y="1015"/>
                </a:moveTo>
                <a:cubicBezTo>
                  <a:pt x="784" y="1015"/>
                  <a:pt x="784" y="1015"/>
                  <a:pt x="784" y="1015"/>
                </a:cubicBezTo>
                <a:cubicBezTo>
                  <a:pt x="784" y="1017"/>
                  <a:pt x="785" y="1019"/>
                  <a:pt x="786" y="1019"/>
                </a:cubicBezTo>
                <a:cubicBezTo>
                  <a:pt x="786" y="1018"/>
                  <a:pt x="787" y="1017"/>
                  <a:pt x="787" y="1015"/>
                </a:cubicBezTo>
                <a:close/>
                <a:moveTo>
                  <a:pt x="676" y="1030"/>
                </a:moveTo>
                <a:cubicBezTo>
                  <a:pt x="683" y="1034"/>
                  <a:pt x="688" y="1034"/>
                  <a:pt x="697" y="1033"/>
                </a:cubicBezTo>
                <a:cubicBezTo>
                  <a:pt x="698" y="1029"/>
                  <a:pt x="695" y="1030"/>
                  <a:pt x="696" y="1027"/>
                </a:cubicBezTo>
                <a:cubicBezTo>
                  <a:pt x="690" y="1027"/>
                  <a:pt x="682" y="1027"/>
                  <a:pt x="676" y="1030"/>
                </a:cubicBezTo>
                <a:close/>
                <a:moveTo>
                  <a:pt x="309" y="1029"/>
                </a:moveTo>
                <a:cubicBezTo>
                  <a:pt x="309" y="1032"/>
                  <a:pt x="312" y="1032"/>
                  <a:pt x="314" y="1033"/>
                </a:cubicBezTo>
                <a:cubicBezTo>
                  <a:pt x="314" y="1030"/>
                  <a:pt x="312" y="1029"/>
                  <a:pt x="309" y="1029"/>
                </a:cubicBezTo>
                <a:close/>
                <a:moveTo>
                  <a:pt x="763" y="1050"/>
                </a:moveTo>
                <a:cubicBezTo>
                  <a:pt x="763" y="1050"/>
                  <a:pt x="763" y="1051"/>
                  <a:pt x="762" y="1050"/>
                </a:cubicBezTo>
                <a:cubicBezTo>
                  <a:pt x="761" y="1048"/>
                  <a:pt x="764" y="1049"/>
                  <a:pt x="764" y="1048"/>
                </a:cubicBezTo>
                <a:cubicBezTo>
                  <a:pt x="760" y="1046"/>
                  <a:pt x="753" y="1050"/>
                  <a:pt x="751" y="1043"/>
                </a:cubicBezTo>
                <a:cubicBezTo>
                  <a:pt x="754" y="1042"/>
                  <a:pt x="757" y="1041"/>
                  <a:pt x="758" y="1036"/>
                </a:cubicBezTo>
                <a:cubicBezTo>
                  <a:pt x="749" y="1033"/>
                  <a:pt x="734" y="1034"/>
                  <a:pt x="733" y="1043"/>
                </a:cubicBezTo>
                <a:cubicBezTo>
                  <a:pt x="732" y="1053"/>
                  <a:pt x="751" y="1052"/>
                  <a:pt x="762" y="1054"/>
                </a:cubicBezTo>
                <a:cubicBezTo>
                  <a:pt x="761" y="1051"/>
                  <a:pt x="766" y="1051"/>
                  <a:pt x="763" y="1050"/>
                </a:cubicBezTo>
                <a:close/>
                <a:moveTo>
                  <a:pt x="653" y="1047"/>
                </a:moveTo>
                <a:cubicBezTo>
                  <a:pt x="655" y="1039"/>
                  <a:pt x="665" y="1047"/>
                  <a:pt x="667" y="1040"/>
                </a:cubicBezTo>
                <a:cubicBezTo>
                  <a:pt x="655" y="1042"/>
                  <a:pt x="645" y="1041"/>
                  <a:pt x="636" y="1038"/>
                </a:cubicBezTo>
                <a:cubicBezTo>
                  <a:pt x="638" y="1041"/>
                  <a:pt x="636" y="1043"/>
                  <a:pt x="635" y="1046"/>
                </a:cubicBezTo>
                <a:cubicBezTo>
                  <a:pt x="642" y="1045"/>
                  <a:pt x="646" y="1047"/>
                  <a:pt x="653" y="1047"/>
                </a:cubicBezTo>
                <a:close/>
                <a:moveTo>
                  <a:pt x="978" y="1044"/>
                </a:moveTo>
                <a:cubicBezTo>
                  <a:pt x="978" y="1046"/>
                  <a:pt x="974" y="1045"/>
                  <a:pt x="975" y="1048"/>
                </a:cubicBezTo>
                <a:cubicBezTo>
                  <a:pt x="977" y="1049"/>
                  <a:pt x="980" y="1045"/>
                  <a:pt x="978" y="1044"/>
                </a:cubicBezTo>
                <a:close/>
                <a:moveTo>
                  <a:pt x="966" y="1050"/>
                </a:moveTo>
                <a:cubicBezTo>
                  <a:pt x="966" y="1055"/>
                  <a:pt x="972" y="1054"/>
                  <a:pt x="972" y="1050"/>
                </a:cubicBezTo>
                <a:cubicBezTo>
                  <a:pt x="968" y="1049"/>
                  <a:pt x="968" y="1051"/>
                  <a:pt x="966" y="1050"/>
                </a:cubicBezTo>
                <a:close/>
                <a:moveTo>
                  <a:pt x="603" y="1063"/>
                </a:moveTo>
                <a:cubicBezTo>
                  <a:pt x="606" y="1061"/>
                  <a:pt x="607" y="1062"/>
                  <a:pt x="610" y="1061"/>
                </a:cubicBezTo>
                <a:cubicBezTo>
                  <a:pt x="608" y="1060"/>
                  <a:pt x="603" y="1059"/>
                  <a:pt x="603" y="1063"/>
                </a:cubicBezTo>
                <a:close/>
                <a:moveTo>
                  <a:pt x="597" y="1066"/>
                </a:moveTo>
                <a:cubicBezTo>
                  <a:pt x="602" y="1064"/>
                  <a:pt x="612" y="1071"/>
                  <a:pt x="615" y="1064"/>
                </a:cubicBezTo>
                <a:cubicBezTo>
                  <a:pt x="608" y="1066"/>
                  <a:pt x="601" y="1061"/>
                  <a:pt x="597" y="1066"/>
                </a:cubicBezTo>
                <a:close/>
                <a:moveTo>
                  <a:pt x="405" y="1070"/>
                </a:moveTo>
                <a:cubicBezTo>
                  <a:pt x="401" y="1068"/>
                  <a:pt x="396" y="1067"/>
                  <a:pt x="392" y="1070"/>
                </a:cubicBezTo>
                <a:cubicBezTo>
                  <a:pt x="392" y="1075"/>
                  <a:pt x="399" y="1074"/>
                  <a:pt x="399" y="1079"/>
                </a:cubicBezTo>
                <a:cubicBezTo>
                  <a:pt x="401" y="1080"/>
                  <a:pt x="401" y="1078"/>
                  <a:pt x="402" y="1078"/>
                </a:cubicBezTo>
                <a:cubicBezTo>
                  <a:pt x="404" y="1080"/>
                  <a:pt x="404" y="1085"/>
                  <a:pt x="409" y="1084"/>
                </a:cubicBezTo>
                <a:cubicBezTo>
                  <a:pt x="409" y="1078"/>
                  <a:pt x="412" y="1084"/>
                  <a:pt x="414" y="1081"/>
                </a:cubicBezTo>
                <a:cubicBezTo>
                  <a:pt x="411" y="1078"/>
                  <a:pt x="405" y="1077"/>
                  <a:pt x="405" y="1070"/>
                </a:cubicBezTo>
                <a:close/>
                <a:moveTo>
                  <a:pt x="785" y="1073"/>
                </a:moveTo>
                <a:cubicBezTo>
                  <a:pt x="788" y="1073"/>
                  <a:pt x="790" y="1075"/>
                  <a:pt x="792" y="1072"/>
                </a:cubicBezTo>
                <a:cubicBezTo>
                  <a:pt x="791" y="1072"/>
                  <a:pt x="791" y="1072"/>
                  <a:pt x="791" y="1071"/>
                </a:cubicBezTo>
                <a:cubicBezTo>
                  <a:pt x="788" y="1070"/>
                  <a:pt x="786" y="1071"/>
                  <a:pt x="785" y="1073"/>
                </a:cubicBezTo>
                <a:close/>
                <a:moveTo>
                  <a:pt x="633" y="1080"/>
                </a:moveTo>
                <a:cubicBezTo>
                  <a:pt x="635" y="1080"/>
                  <a:pt x="641" y="1080"/>
                  <a:pt x="642" y="1076"/>
                </a:cubicBezTo>
                <a:cubicBezTo>
                  <a:pt x="639" y="1074"/>
                  <a:pt x="635" y="1073"/>
                  <a:pt x="630" y="1073"/>
                </a:cubicBezTo>
                <a:cubicBezTo>
                  <a:pt x="630" y="1077"/>
                  <a:pt x="633" y="1078"/>
                  <a:pt x="633" y="1080"/>
                </a:cubicBezTo>
                <a:close/>
                <a:moveTo>
                  <a:pt x="611" y="1083"/>
                </a:moveTo>
                <a:cubicBezTo>
                  <a:pt x="614" y="1084"/>
                  <a:pt x="618" y="1086"/>
                  <a:pt x="619" y="1082"/>
                </a:cubicBezTo>
                <a:cubicBezTo>
                  <a:pt x="617" y="1083"/>
                  <a:pt x="612" y="1081"/>
                  <a:pt x="611" y="1083"/>
                </a:cubicBezTo>
                <a:close/>
                <a:moveTo>
                  <a:pt x="431" y="1085"/>
                </a:moveTo>
                <a:cubicBezTo>
                  <a:pt x="428" y="1086"/>
                  <a:pt x="426" y="1082"/>
                  <a:pt x="424" y="1085"/>
                </a:cubicBezTo>
                <a:cubicBezTo>
                  <a:pt x="427" y="1086"/>
                  <a:pt x="427" y="1090"/>
                  <a:pt x="431" y="1088"/>
                </a:cubicBezTo>
                <a:cubicBezTo>
                  <a:pt x="429" y="1088"/>
                  <a:pt x="432" y="1087"/>
                  <a:pt x="431" y="1085"/>
                </a:cubicBezTo>
                <a:close/>
                <a:moveTo>
                  <a:pt x="299" y="1093"/>
                </a:moveTo>
                <a:cubicBezTo>
                  <a:pt x="306" y="1095"/>
                  <a:pt x="308" y="1106"/>
                  <a:pt x="316" y="1104"/>
                </a:cubicBezTo>
                <a:cubicBezTo>
                  <a:pt x="313" y="1103"/>
                  <a:pt x="317" y="1100"/>
                  <a:pt x="315" y="1099"/>
                </a:cubicBezTo>
                <a:cubicBezTo>
                  <a:pt x="308" y="1100"/>
                  <a:pt x="307" y="1090"/>
                  <a:pt x="299" y="1089"/>
                </a:cubicBezTo>
                <a:lnTo>
                  <a:pt x="299" y="1093"/>
                </a:lnTo>
                <a:close/>
                <a:moveTo>
                  <a:pt x="421" y="1094"/>
                </a:moveTo>
                <a:cubicBezTo>
                  <a:pt x="421" y="1095"/>
                  <a:pt x="420" y="1095"/>
                  <a:pt x="418" y="1095"/>
                </a:cubicBezTo>
                <a:cubicBezTo>
                  <a:pt x="420" y="1100"/>
                  <a:pt x="422" y="1104"/>
                  <a:pt x="429" y="1104"/>
                </a:cubicBezTo>
                <a:cubicBezTo>
                  <a:pt x="429" y="1098"/>
                  <a:pt x="422" y="1099"/>
                  <a:pt x="421" y="1094"/>
                </a:cubicBezTo>
                <a:close/>
                <a:moveTo>
                  <a:pt x="878" y="1103"/>
                </a:moveTo>
                <a:cubicBezTo>
                  <a:pt x="881" y="1101"/>
                  <a:pt x="882" y="1103"/>
                  <a:pt x="883" y="1099"/>
                </a:cubicBezTo>
                <a:cubicBezTo>
                  <a:pt x="881" y="1100"/>
                  <a:pt x="879" y="1101"/>
                  <a:pt x="878" y="1103"/>
                </a:cubicBezTo>
                <a:close/>
                <a:moveTo>
                  <a:pt x="448" y="1111"/>
                </a:moveTo>
                <a:cubicBezTo>
                  <a:pt x="450" y="1111"/>
                  <a:pt x="455" y="1117"/>
                  <a:pt x="456" y="1113"/>
                </a:cubicBezTo>
                <a:cubicBezTo>
                  <a:pt x="454" y="1112"/>
                  <a:pt x="450" y="1109"/>
                  <a:pt x="448" y="1111"/>
                </a:cubicBezTo>
                <a:close/>
                <a:moveTo>
                  <a:pt x="854" y="1114"/>
                </a:moveTo>
                <a:cubicBezTo>
                  <a:pt x="852" y="1113"/>
                  <a:pt x="857" y="1115"/>
                  <a:pt x="857" y="1110"/>
                </a:cubicBezTo>
                <a:cubicBezTo>
                  <a:pt x="855" y="1110"/>
                  <a:pt x="854" y="1112"/>
                  <a:pt x="852" y="1112"/>
                </a:cubicBezTo>
                <a:cubicBezTo>
                  <a:pt x="851" y="1114"/>
                  <a:pt x="853" y="1117"/>
                  <a:pt x="854" y="1114"/>
                </a:cubicBezTo>
                <a:close/>
                <a:moveTo>
                  <a:pt x="463" y="1121"/>
                </a:moveTo>
                <a:cubicBezTo>
                  <a:pt x="462" y="1121"/>
                  <a:pt x="461" y="1121"/>
                  <a:pt x="460" y="1121"/>
                </a:cubicBezTo>
                <a:cubicBezTo>
                  <a:pt x="459" y="1124"/>
                  <a:pt x="459" y="1130"/>
                  <a:pt x="463" y="1128"/>
                </a:cubicBezTo>
                <a:cubicBezTo>
                  <a:pt x="459" y="1126"/>
                  <a:pt x="464" y="1123"/>
                  <a:pt x="463" y="1121"/>
                </a:cubicBezTo>
                <a:close/>
                <a:moveTo>
                  <a:pt x="832" y="1122"/>
                </a:moveTo>
                <a:cubicBezTo>
                  <a:pt x="831" y="1121"/>
                  <a:pt x="827" y="1123"/>
                  <a:pt x="825" y="1124"/>
                </a:cubicBezTo>
                <a:cubicBezTo>
                  <a:pt x="827" y="1123"/>
                  <a:pt x="832" y="1126"/>
                  <a:pt x="832" y="1122"/>
                </a:cubicBezTo>
                <a:close/>
                <a:moveTo>
                  <a:pt x="630" y="1124"/>
                </a:moveTo>
                <a:cubicBezTo>
                  <a:pt x="629" y="1125"/>
                  <a:pt x="629" y="1127"/>
                  <a:pt x="630" y="1128"/>
                </a:cubicBezTo>
                <a:cubicBezTo>
                  <a:pt x="633" y="1128"/>
                  <a:pt x="636" y="1127"/>
                  <a:pt x="638" y="1126"/>
                </a:cubicBezTo>
                <a:cubicBezTo>
                  <a:pt x="634" y="1127"/>
                  <a:pt x="633" y="1124"/>
                  <a:pt x="630" y="1124"/>
                </a:cubicBezTo>
                <a:close/>
                <a:moveTo>
                  <a:pt x="829" y="1129"/>
                </a:moveTo>
                <a:cubicBezTo>
                  <a:pt x="833" y="1128"/>
                  <a:pt x="839" y="1129"/>
                  <a:pt x="840" y="1125"/>
                </a:cubicBezTo>
                <a:cubicBezTo>
                  <a:pt x="836" y="1126"/>
                  <a:pt x="831" y="1126"/>
                  <a:pt x="829" y="1129"/>
                </a:cubicBezTo>
                <a:close/>
                <a:moveTo>
                  <a:pt x="779" y="1129"/>
                </a:moveTo>
                <a:cubicBezTo>
                  <a:pt x="782" y="1129"/>
                  <a:pt x="784" y="1128"/>
                  <a:pt x="785" y="1127"/>
                </a:cubicBezTo>
                <a:cubicBezTo>
                  <a:pt x="782" y="1127"/>
                  <a:pt x="780" y="1127"/>
                  <a:pt x="779" y="1129"/>
                </a:cubicBezTo>
                <a:close/>
                <a:moveTo>
                  <a:pt x="706" y="1138"/>
                </a:moveTo>
                <a:cubicBezTo>
                  <a:pt x="710" y="1139"/>
                  <a:pt x="714" y="1136"/>
                  <a:pt x="712" y="1134"/>
                </a:cubicBezTo>
                <a:cubicBezTo>
                  <a:pt x="711" y="1136"/>
                  <a:pt x="706" y="1134"/>
                  <a:pt x="706" y="1138"/>
                </a:cubicBezTo>
                <a:close/>
                <a:moveTo>
                  <a:pt x="310" y="1139"/>
                </a:moveTo>
                <a:cubicBezTo>
                  <a:pt x="312" y="1140"/>
                  <a:pt x="316" y="1144"/>
                  <a:pt x="318" y="1142"/>
                </a:cubicBezTo>
                <a:cubicBezTo>
                  <a:pt x="316" y="1141"/>
                  <a:pt x="313" y="1137"/>
                  <a:pt x="310" y="1139"/>
                </a:cubicBezTo>
                <a:close/>
                <a:moveTo>
                  <a:pt x="511" y="1144"/>
                </a:moveTo>
                <a:cubicBezTo>
                  <a:pt x="517" y="1140"/>
                  <a:pt x="524" y="1144"/>
                  <a:pt x="528" y="1144"/>
                </a:cubicBezTo>
                <a:cubicBezTo>
                  <a:pt x="526" y="1140"/>
                  <a:pt x="512" y="1136"/>
                  <a:pt x="511" y="1144"/>
                </a:cubicBezTo>
                <a:close/>
                <a:moveTo>
                  <a:pt x="540" y="1142"/>
                </a:moveTo>
                <a:cubicBezTo>
                  <a:pt x="540" y="1144"/>
                  <a:pt x="544" y="1146"/>
                  <a:pt x="546" y="1143"/>
                </a:cubicBezTo>
                <a:cubicBezTo>
                  <a:pt x="544" y="1142"/>
                  <a:pt x="542" y="1138"/>
                  <a:pt x="540" y="1142"/>
                </a:cubicBezTo>
                <a:close/>
                <a:moveTo>
                  <a:pt x="343" y="1149"/>
                </a:moveTo>
                <a:cubicBezTo>
                  <a:pt x="342" y="1150"/>
                  <a:pt x="339" y="1148"/>
                  <a:pt x="339" y="1150"/>
                </a:cubicBezTo>
                <a:cubicBezTo>
                  <a:pt x="342" y="1153"/>
                  <a:pt x="343" y="1155"/>
                  <a:pt x="348" y="1155"/>
                </a:cubicBezTo>
                <a:cubicBezTo>
                  <a:pt x="348" y="1151"/>
                  <a:pt x="343" y="1153"/>
                  <a:pt x="343" y="1149"/>
                </a:cubicBezTo>
                <a:close/>
                <a:moveTo>
                  <a:pt x="589" y="1153"/>
                </a:moveTo>
                <a:cubicBezTo>
                  <a:pt x="592" y="1154"/>
                  <a:pt x="594" y="1158"/>
                  <a:pt x="597" y="1156"/>
                </a:cubicBezTo>
                <a:cubicBezTo>
                  <a:pt x="597" y="1152"/>
                  <a:pt x="591" y="1150"/>
                  <a:pt x="589" y="1153"/>
                </a:cubicBezTo>
                <a:close/>
                <a:moveTo>
                  <a:pt x="535" y="1217"/>
                </a:moveTo>
                <a:cubicBezTo>
                  <a:pt x="539" y="1215"/>
                  <a:pt x="543" y="1221"/>
                  <a:pt x="546" y="1216"/>
                </a:cubicBezTo>
                <a:cubicBezTo>
                  <a:pt x="543" y="1213"/>
                  <a:pt x="535" y="1215"/>
                  <a:pt x="532" y="1212"/>
                </a:cubicBezTo>
                <a:cubicBezTo>
                  <a:pt x="532" y="1215"/>
                  <a:pt x="536" y="1213"/>
                  <a:pt x="535" y="1217"/>
                </a:cubicBezTo>
                <a:close/>
                <a:moveTo>
                  <a:pt x="614" y="1221"/>
                </a:moveTo>
                <a:cubicBezTo>
                  <a:pt x="618" y="1221"/>
                  <a:pt x="619" y="1223"/>
                  <a:pt x="621" y="1220"/>
                </a:cubicBezTo>
                <a:cubicBezTo>
                  <a:pt x="620" y="1219"/>
                  <a:pt x="615" y="1219"/>
                  <a:pt x="614" y="1221"/>
                </a:cubicBezTo>
                <a:close/>
                <a:moveTo>
                  <a:pt x="689" y="1228"/>
                </a:moveTo>
                <a:cubicBezTo>
                  <a:pt x="693" y="1232"/>
                  <a:pt x="699" y="1230"/>
                  <a:pt x="704" y="1228"/>
                </a:cubicBezTo>
                <a:cubicBezTo>
                  <a:pt x="700" y="1225"/>
                  <a:pt x="695" y="1225"/>
                  <a:pt x="689" y="1228"/>
                </a:cubicBezTo>
                <a:close/>
                <a:moveTo>
                  <a:pt x="721" y="1229"/>
                </a:moveTo>
                <a:cubicBezTo>
                  <a:pt x="721" y="1228"/>
                  <a:pt x="720" y="1227"/>
                  <a:pt x="720" y="1226"/>
                </a:cubicBezTo>
                <a:cubicBezTo>
                  <a:pt x="718" y="1226"/>
                  <a:pt x="716" y="1225"/>
                  <a:pt x="715" y="1227"/>
                </a:cubicBezTo>
                <a:cubicBezTo>
                  <a:pt x="715" y="1230"/>
                  <a:pt x="718" y="1231"/>
                  <a:pt x="721" y="1229"/>
                </a:cubicBezTo>
                <a:close/>
                <a:moveTo>
                  <a:pt x="736" y="1227"/>
                </a:moveTo>
                <a:cubicBezTo>
                  <a:pt x="731" y="1230"/>
                  <a:pt x="729" y="1226"/>
                  <a:pt x="723" y="1226"/>
                </a:cubicBezTo>
                <a:cubicBezTo>
                  <a:pt x="725" y="1228"/>
                  <a:pt x="726" y="1230"/>
                  <a:pt x="726" y="1233"/>
                </a:cubicBezTo>
                <a:cubicBezTo>
                  <a:pt x="729" y="1233"/>
                  <a:pt x="733" y="1233"/>
                  <a:pt x="735" y="1234"/>
                </a:cubicBezTo>
                <a:cubicBezTo>
                  <a:pt x="728" y="1238"/>
                  <a:pt x="720" y="1235"/>
                  <a:pt x="714" y="1238"/>
                </a:cubicBezTo>
                <a:cubicBezTo>
                  <a:pt x="722" y="1241"/>
                  <a:pt x="731" y="1238"/>
                  <a:pt x="738" y="1241"/>
                </a:cubicBezTo>
                <a:cubicBezTo>
                  <a:pt x="740" y="1240"/>
                  <a:pt x="736" y="1239"/>
                  <a:pt x="737" y="1236"/>
                </a:cubicBezTo>
                <a:cubicBezTo>
                  <a:pt x="738" y="1236"/>
                  <a:pt x="742" y="1237"/>
                  <a:pt x="741" y="1235"/>
                </a:cubicBezTo>
                <a:cubicBezTo>
                  <a:pt x="738" y="1235"/>
                  <a:pt x="740" y="1229"/>
                  <a:pt x="736" y="1227"/>
                </a:cubicBezTo>
                <a:close/>
                <a:moveTo>
                  <a:pt x="771" y="1235"/>
                </a:moveTo>
                <a:cubicBezTo>
                  <a:pt x="770" y="1238"/>
                  <a:pt x="777" y="1238"/>
                  <a:pt x="776" y="1235"/>
                </a:cubicBezTo>
                <a:cubicBezTo>
                  <a:pt x="773" y="1236"/>
                  <a:pt x="774" y="1236"/>
                  <a:pt x="771" y="1235"/>
                </a:cubicBezTo>
                <a:close/>
                <a:moveTo>
                  <a:pt x="496" y="1245"/>
                </a:moveTo>
                <a:cubicBezTo>
                  <a:pt x="496" y="1247"/>
                  <a:pt x="501" y="1249"/>
                  <a:pt x="501" y="1248"/>
                </a:cubicBezTo>
                <a:cubicBezTo>
                  <a:pt x="500" y="1246"/>
                  <a:pt x="499" y="1244"/>
                  <a:pt x="496" y="1245"/>
                </a:cubicBezTo>
                <a:close/>
                <a:moveTo>
                  <a:pt x="384" y="0"/>
                </a:moveTo>
                <a:cubicBezTo>
                  <a:pt x="380" y="3"/>
                  <a:pt x="372" y="2"/>
                  <a:pt x="370" y="7"/>
                </a:cubicBezTo>
                <a:cubicBezTo>
                  <a:pt x="375" y="5"/>
                  <a:pt x="383" y="3"/>
                  <a:pt x="384" y="0"/>
                </a:cubicBezTo>
                <a:close/>
                <a:moveTo>
                  <a:pt x="363" y="14"/>
                </a:moveTo>
                <a:cubicBezTo>
                  <a:pt x="364" y="12"/>
                  <a:pt x="365" y="8"/>
                  <a:pt x="364" y="8"/>
                </a:cubicBezTo>
                <a:cubicBezTo>
                  <a:pt x="362" y="8"/>
                  <a:pt x="361" y="10"/>
                  <a:pt x="358" y="10"/>
                </a:cubicBezTo>
                <a:cubicBezTo>
                  <a:pt x="358" y="13"/>
                  <a:pt x="360" y="14"/>
                  <a:pt x="363" y="14"/>
                </a:cubicBezTo>
                <a:close/>
                <a:moveTo>
                  <a:pt x="605" y="1080"/>
                </a:moveTo>
                <a:cubicBezTo>
                  <a:pt x="604" y="1080"/>
                  <a:pt x="604" y="1080"/>
                  <a:pt x="603" y="1079"/>
                </a:cubicBezTo>
                <a:cubicBezTo>
                  <a:pt x="603" y="1080"/>
                  <a:pt x="604" y="1080"/>
                  <a:pt x="605" y="1080"/>
                </a:cubicBezTo>
                <a:close/>
                <a:moveTo>
                  <a:pt x="1210" y="547"/>
                </a:moveTo>
                <a:cubicBezTo>
                  <a:pt x="1210" y="546"/>
                  <a:pt x="1211" y="546"/>
                  <a:pt x="1211" y="544"/>
                </a:cubicBezTo>
                <a:cubicBezTo>
                  <a:pt x="1203" y="532"/>
                  <a:pt x="1208" y="514"/>
                  <a:pt x="1202" y="500"/>
                </a:cubicBezTo>
                <a:cubicBezTo>
                  <a:pt x="1201" y="501"/>
                  <a:pt x="1203" y="505"/>
                  <a:pt x="1201" y="504"/>
                </a:cubicBezTo>
                <a:cubicBezTo>
                  <a:pt x="1198" y="500"/>
                  <a:pt x="1196" y="493"/>
                  <a:pt x="1193" y="488"/>
                </a:cubicBezTo>
                <a:cubicBezTo>
                  <a:pt x="1192" y="493"/>
                  <a:pt x="1196" y="498"/>
                  <a:pt x="1194" y="502"/>
                </a:cubicBezTo>
                <a:cubicBezTo>
                  <a:pt x="1188" y="473"/>
                  <a:pt x="1181" y="444"/>
                  <a:pt x="1172" y="419"/>
                </a:cubicBezTo>
                <a:cubicBezTo>
                  <a:pt x="1174" y="431"/>
                  <a:pt x="1182" y="442"/>
                  <a:pt x="1179" y="454"/>
                </a:cubicBezTo>
                <a:cubicBezTo>
                  <a:pt x="1179" y="452"/>
                  <a:pt x="1177" y="453"/>
                  <a:pt x="1177" y="452"/>
                </a:cubicBezTo>
                <a:cubicBezTo>
                  <a:pt x="1174" y="433"/>
                  <a:pt x="1169" y="419"/>
                  <a:pt x="1162" y="404"/>
                </a:cubicBezTo>
                <a:cubicBezTo>
                  <a:pt x="1164" y="416"/>
                  <a:pt x="1172" y="426"/>
                  <a:pt x="1166" y="440"/>
                </a:cubicBezTo>
                <a:cubicBezTo>
                  <a:pt x="1166" y="439"/>
                  <a:pt x="1165" y="439"/>
                  <a:pt x="1164" y="440"/>
                </a:cubicBezTo>
                <a:cubicBezTo>
                  <a:pt x="1161" y="427"/>
                  <a:pt x="1153" y="415"/>
                  <a:pt x="1152" y="399"/>
                </a:cubicBezTo>
                <a:cubicBezTo>
                  <a:pt x="1154" y="399"/>
                  <a:pt x="1153" y="402"/>
                  <a:pt x="1155" y="401"/>
                </a:cubicBezTo>
                <a:cubicBezTo>
                  <a:pt x="1156" y="395"/>
                  <a:pt x="1151" y="392"/>
                  <a:pt x="1154" y="387"/>
                </a:cubicBezTo>
                <a:cubicBezTo>
                  <a:pt x="1155" y="390"/>
                  <a:pt x="1156" y="394"/>
                  <a:pt x="1159" y="396"/>
                </a:cubicBezTo>
                <a:cubicBezTo>
                  <a:pt x="1160" y="392"/>
                  <a:pt x="1158" y="391"/>
                  <a:pt x="1157" y="387"/>
                </a:cubicBezTo>
                <a:cubicBezTo>
                  <a:pt x="1160" y="386"/>
                  <a:pt x="1160" y="390"/>
                  <a:pt x="1161" y="388"/>
                </a:cubicBezTo>
                <a:cubicBezTo>
                  <a:pt x="1152" y="359"/>
                  <a:pt x="1141" y="327"/>
                  <a:pt x="1121" y="306"/>
                </a:cubicBezTo>
                <a:cubicBezTo>
                  <a:pt x="1121" y="304"/>
                  <a:pt x="1120" y="302"/>
                  <a:pt x="1119" y="300"/>
                </a:cubicBezTo>
                <a:cubicBezTo>
                  <a:pt x="1112" y="300"/>
                  <a:pt x="1112" y="291"/>
                  <a:pt x="1107" y="289"/>
                </a:cubicBezTo>
                <a:cubicBezTo>
                  <a:pt x="1093" y="268"/>
                  <a:pt x="1075" y="253"/>
                  <a:pt x="1060" y="234"/>
                </a:cubicBezTo>
                <a:cubicBezTo>
                  <a:pt x="1055" y="234"/>
                  <a:pt x="1055" y="229"/>
                  <a:pt x="1051" y="228"/>
                </a:cubicBezTo>
                <a:cubicBezTo>
                  <a:pt x="1059" y="241"/>
                  <a:pt x="1072" y="248"/>
                  <a:pt x="1080" y="263"/>
                </a:cubicBezTo>
                <a:cubicBezTo>
                  <a:pt x="1092" y="274"/>
                  <a:pt x="1103" y="285"/>
                  <a:pt x="1110" y="301"/>
                </a:cubicBezTo>
                <a:cubicBezTo>
                  <a:pt x="1109" y="301"/>
                  <a:pt x="1108" y="302"/>
                  <a:pt x="1107" y="302"/>
                </a:cubicBezTo>
                <a:cubicBezTo>
                  <a:pt x="1103" y="298"/>
                  <a:pt x="1102" y="291"/>
                  <a:pt x="1099" y="286"/>
                </a:cubicBezTo>
                <a:cubicBezTo>
                  <a:pt x="1096" y="286"/>
                  <a:pt x="1096" y="288"/>
                  <a:pt x="1094" y="286"/>
                </a:cubicBezTo>
                <a:cubicBezTo>
                  <a:pt x="1094" y="281"/>
                  <a:pt x="1094" y="281"/>
                  <a:pt x="1094" y="281"/>
                </a:cubicBezTo>
                <a:cubicBezTo>
                  <a:pt x="1081" y="269"/>
                  <a:pt x="1073" y="252"/>
                  <a:pt x="1057" y="243"/>
                </a:cubicBezTo>
                <a:cubicBezTo>
                  <a:pt x="1059" y="247"/>
                  <a:pt x="1063" y="256"/>
                  <a:pt x="1066" y="252"/>
                </a:cubicBezTo>
                <a:cubicBezTo>
                  <a:pt x="1068" y="260"/>
                  <a:pt x="1065" y="264"/>
                  <a:pt x="1066" y="270"/>
                </a:cubicBezTo>
                <a:cubicBezTo>
                  <a:pt x="1061" y="257"/>
                  <a:pt x="1047" y="253"/>
                  <a:pt x="1041" y="241"/>
                </a:cubicBezTo>
                <a:cubicBezTo>
                  <a:pt x="1043" y="240"/>
                  <a:pt x="1043" y="244"/>
                  <a:pt x="1045" y="242"/>
                </a:cubicBezTo>
                <a:cubicBezTo>
                  <a:pt x="1045" y="238"/>
                  <a:pt x="1042" y="238"/>
                  <a:pt x="1041" y="236"/>
                </a:cubicBezTo>
                <a:cubicBezTo>
                  <a:pt x="1041" y="237"/>
                  <a:pt x="1041" y="238"/>
                  <a:pt x="1039" y="238"/>
                </a:cubicBezTo>
                <a:cubicBezTo>
                  <a:pt x="1041" y="234"/>
                  <a:pt x="1036" y="235"/>
                  <a:pt x="1036" y="232"/>
                </a:cubicBezTo>
                <a:cubicBezTo>
                  <a:pt x="1034" y="232"/>
                  <a:pt x="1031" y="234"/>
                  <a:pt x="1029" y="232"/>
                </a:cubicBezTo>
                <a:cubicBezTo>
                  <a:pt x="1029" y="233"/>
                  <a:pt x="1030" y="234"/>
                  <a:pt x="1029" y="235"/>
                </a:cubicBezTo>
                <a:cubicBezTo>
                  <a:pt x="1026" y="234"/>
                  <a:pt x="1023" y="229"/>
                  <a:pt x="1021" y="233"/>
                </a:cubicBezTo>
                <a:cubicBezTo>
                  <a:pt x="1019" y="231"/>
                  <a:pt x="1017" y="228"/>
                  <a:pt x="1014" y="227"/>
                </a:cubicBezTo>
                <a:cubicBezTo>
                  <a:pt x="1016" y="233"/>
                  <a:pt x="1022" y="234"/>
                  <a:pt x="1024" y="241"/>
                </a:cubicBezTo>
                <a:cubicBezTo>
                  <a:pt x="1020" y="244"/>
                  <a:pt x="1017" y="237"/>
                  <a:pt x="1015" y="235"/>
                </a:cubicBezTo>
                <a:cubicBezTo>
                  <a:pt x="1010" y="230"/>
                  <a:pt x="1003" y="231"/>
                  <a:pt x="1007" y="227"/>
                </a:cubicBezTo>
                <a:cubicBezTo>
                  <a:pt x="1002" y="224"/>
                  <a:pt x="996" y="211"/>
                  <a:pt x="993" y="217"/>
                </a:cubicBezTo>
                <a:cubicBezTo>
                  <a:pt x="992" y="215"/>
                  <a:pt x="991" y="214"/>
                  <a:pt x="992" y="211"/>
                </a:cubicBezTo>
                <a:cubicBezTo>
                  <a:pt x="990" y="209"/>
                  <a:pt x="987" y="209"/>
                  <a:pt x="986" y="206"/>
                </a:cubicBezTo>
                <a:cubicBezTo>
                  <a:pt x="988" y="204"/>
                  <a:pt x="987" y="204"/>
                  <a:pt x="987" y="200"/>
                </a:cubicBezTo>
                <a:cubicBezTo>
                  <a:pt x="989" y="202"/>
                  <a:pt x="989" y="199"/>
                  <a:pt x="990" y="199"/>
                </a:cubicBezTo>
                <a:cubicBezTo>
                  <a:pt x="980" y="195"/>
                  <a:pt x="973" y="183"/>
                  <a:pt x="964" y="181"/>
                </a:cubicBezTo>
                <a:cubicBezTo>
                  <a:pt x="963" y="186"/>
                  <a:pt x="974" y="189"/>
                  <a:pt x="972" y="195"/>
                </a:cubicBezTo>
                <a:cubicBezTo>
                  <a:pt x="974" y="196"/>
                  <a:pt x="978" y="197"/>
                  <a:pt x="977" y="202"/>
                </a:cubicBezTo>
                <a:cubicBezTo>
                  <a:pt x="971" y="202"/>
                  <a:pt x="969" y="200"/>
                  <a:pt x="968" y="192"/>
                </a:cubicBezTo>
                <a:cubicBezTo>
                  <a:pt x="956" y="194"/>
                  <a:pt x="951" y="183"/>
                  <a:pt x="942" y="178"/>
                </a:cubicBezTo>
                <a:cubicBezTo>
                  <a:pt x="945" y="177"/>
                  <a:pt x="942" y="175"/>
                  <a:pt x="942" y="171"/>
                </a:cubicBezTo>
                <a:cubicBezTo>
                  <a:pt x="951" y="171"/>
                  <a:pt x="956" y="180"/>
                  <a:pt x="963" y="181"/>
                </a:cubicBezTo>
                <a:cubicBezTo>
                  <a:pt x="963" y="178"/>
                  <a:pt x="960" y="178"/>
                  <a:pt x="959" y="175"/>
                </a:cubicBezTo>
                <a:cubicBezTo>
                  <a:pt x="951" y="177"/>
                  <a:pt x="954" y="164"/>
                  <a:pt x="946" y="163"/>
                </a:cubicBezTo>
                <a:cubicBezTo>
                  <a:pt x="945" y="169"/>
                  <a:pt x="940" y="161"/>
                  <a:pt x="937" y="159"/>
                </a:cubicBezTo>
                <a:cubicBezTo>
                  <a:pt x="934" y="160"/>
                  <a:pt x="933" y="162"/>
                  <a:pt x="931" y="159"/>
                </a:cubicBezTo>
                <a:cubicBezTo>
                  <a:pt x="932" y="164"/>
                  <a:pt x="937" y="164"/>
                  <a:pt x="939" y="168"/>
                </a:cubicBezTo>
                <a:cubicBezTo>
                  <a:pt x="938" y="168"/>
                  <a:pt x="939" y="170"/>
                  <a:pt x="937" y="171"/>
                </a:cubicBezTo>
                <a:cubicBezTo>
                  <a:pt x="931" y="169"/>
                  <a:pt x="926" y="166"/>
                  <a:pt x="922" y="162"/>
                </a:cubicBezTo>
                <a:cubicBezTo>
                  <a:pt x="923" y="161"/>
                  <a:pt x="922" y="158"/>
                  <a:pt x="924" y="158"/>
                </a:cubicBezTo>
                <a:cubicBezTo>
                  <a:pt x="926" y="157"/>
                  <a:pt x="928" y="159"/>
                  <a:pt x="931" y="159"/>
                </a:cubicBezTo>
                <a:cubicBezTo>
                  <a:pt x="933" y="156"/>
                  <a:pt x="926" y="154"/>
                  <a:pt x="932" y="152"/>
                </a:cubicBezTo>
                <a:cubicBezTo>
                  <a:pt x="927" y="151"/>
                  <a:pt x="925" y="147"/>
                  <a:pt x="920" y="145"/>
                </a:cubicBezTo>
                <a:cubicBezTo>
                  <a:pt x="922" y="144"/>
                  <a:pt x="919" y="142"/>
                  <a:pt x="921" y="142"/>
                </a:cubicBezTo>
                <a:cubicBezTo>
                  <a:pt x="932" y="144"/>
                  <a:pt x="922" y="140"/>
                  <a:pt x="919" y="137"/>
                </a:cubicBezTo>
                <a:cubicBezTo>
                  <a:pt x="919" y="139"/>
                  <a:pt x="918" y="139"/>
                  <a:pt x="917" y="140"/>
                </a:cubicBezTo>
                <a:cubicBezTo>
                  <a:pt x="915" y="139"/>
                  <a:pt x="915" y="136"/>
                  <a:pt x="911" y="135"/>
                </a:cubicBezTo>
                <a:cubicBezTo>
                  <a:pt x="911" y="137"/>
                  <a:pt x="909" y="137"/>
                  <a:pt x="908" y="139"/>
                </a:cubicBezTo>
                <a:cubicBezTo>
                  <a:pt x="907" y="138"/>
                  <a:pt x="904" y="139"/>
                  <a:pt x="903" y="137"/>
                </a:cubicBezTo>
                <a:cubicBezTo>
                  <a:pt x="904" y="134"/>
                  <a:pt x="909" y="138"/>
                  <a:pt x="908" y="135"/>
                </a:cubicBezTo>
                <a:cubicBezTo>
                  <a:pt x="907" y="134"/>
                  <a:pt x="908" y="134"/>
                  <a:pt x="908" y="133"/>
                </a:cubicBezTo>
                <a:cubicBezTo>
                  <a:pt x="906" y="133"/>
                  <a:pt x="904" y="133"/>
                  <a:pt x="903" y="132"/>
                </a:cubicBezTo>
                <a:cubicBezTo>
                  <a:pt x="903" y="136"/>
                  <a:pt x="900" y="137"/>
                  <a:pt x="898" y="139"/>
                </a:cubicBezTo>
                <a:cubicBezTo>
                  <a:pt x="896" y="139"/>
                  <a:pt x="894" y="135"/>
                  <a:pt x="893" y="137"/>
                </a:cubicBezTo>
                <a:cubicBezTo>
                  <a:pt x="894" y="137"/>
                  <a:pt x="895" y="138"/>
                  <a:pt x="895" y="140"/>
                </a:cubicBezTo>
                <a:cubicBezTo>
                  <a:pt x="894" y="140"/>
                  <a:pt x="893" y="140"/>
                  <a:pt x="892" y="139"/>
                </a:cubicBezTo>
                <a:cubicBezTo>
                  <a:pt x="894" y="145"/>
                  <a:pt x="887" y="142"/>
                  <a:pt x="885" y="139"/>
                </a:cubicBezTo>
                <a:cubicBezTo>
                  <a:pt x="886" y="137"/>
                  <a:pt x="888" y="137"/>
                  <a:pt x="887" y="135"/>
                </a:cubicBezTo>
                <a:cubicBezTo>
                  <a:pt x="885" y="132"/>
                  <a:pt x="882" y="130"/>
                  <a:pt x="881" y="127"/>
                </a:cubicBezTo>
                <a:cubicBezTo>
                  <a:pt x="883" y="127"/>
                  <a:pt x="884" y="126"/>
                  <a:pt x="885" y="125"/>
                </a:cubicBezTo>
                <a:cubicBezTo>
                  <a:pt x="881" y="123"/>
                  <a:pt x="884" y="117"/>
                  <a:pt x="880" y="113"/>
                </a:cubicBezTo>
                <a:cubicBezTo>
                  <a:pt x="874" y="113"/>
                  <a:pt x="871" y="111"/>
                  <a:pt x="869" y="107"/>
                </a:cubicBezTo>
                <a:cubicBezTo>
                  <a:pt x="871" y="109"/>
                  <a:pt x="868" y="103"/>
                  <a:pt x="873" y="106"/>
                </a:cubicBezTo>
                <a:cubicBezTo>
                  <a:pt x="870" y="101"/>
                  <a:pt x="863" y="95"/>
                  <a:pt x="859" y="99"/>
                </a:cubicBezTo>
                <a:cubicBezTo>
                  <a:pt x="862" y="99"/>
                  <a:pt x="863" y="103"/>
                  <a:pt x="864" y="106"/>
                </a:cubicBezTo>
                <a:cubicBezTo>
                  <a:pt x="862" y="106"/>
                  <a:pt x="862" y="104"/>
                  <a:pt x="860" y="105"/>
                </a:cubicBezTo>
                <a:cubicBezTo>
                  <a:pt x="860" y="107"/>
                  <a:pt x="862" y="109"/>
                  <a:pt x="859" y="109"/>
                </a:cubicBezTo>
                <a:cubicBezTo>
                  <a:pt x="857" y="108"/>
                  <a:pt x="854" y="106"/>
                  <a:pt x="850" y="107"/>
                </a:cubicBezTo>
                <a:cubicBezTo>
                  <a:pt x="849" y="103"/>
                  <a:pt x="845" y="100"/>
                  <a:pt x="847" y="95"/>
                </a:cubicBezTo>
                <a:cubicBezTo>
                  <a:pt x="842" y="89"/>
                  <a:pt x="835" y="90"/>
                  <a:pt x="826" y="88"/>
                </a:cubicBezTo>
                <a:cubicBezTo>
                  <a:pt x="825" y="91"/>
                  <a:pt x="830" y="92"/>
                  <a:pt x="828" y="93"/>
                </a:cubicBezTo>
                <a:cubicBezTo>
                  <a:pt x="817" y="91"/>
                  <a:pt x="816" y="82"/>
                  <a:pt x="811" y="74"/>
                </a:cubicBezTo>
                <a:cubicBezTo>
                  <a:pt x="804" y="73"/>
                  <a:pt x="802" y="68"/>
                  <a:pt x="795" y="69"/>
                </a:cubicBezTo>
                <a:cubicBezTo>
                  <a:pt x="783" y="56"/>
                  <a:pt x="763" y="50"/>
                  <a:pt x="742" y="47"/>
                </a:cubicBezTo>
                <a:cubicBezTo>
                  <a:pt x="720" y="44"/>
                  <a:pt x="694" y="42"/>
                  <a:pt x="676" y="46"/>
                </a:cubicBezTo>
                <a:cubicBezTo>
                  <a:pt x="691" y="43"/>
                  <a:pt x="691" y="65"/>
                  <a:pt x="677" y="62"/>
                </a:cubicBezTo>
                <a:cubicBezTo>
                  <a:pt x="675" y="61"/>
                  <a:pt x="673" y="60"/>
                  <a:pt x="672" y="56"/>
                </a:cubicBezTo>
                <a:cubicBezTo>
                  <a:pt x="675" y="55"/>
                  <a:pt x="678" y="53"/>
                  <a:pt x="678" y="49"/>
                </a:cubicBezTo>
                <a:cubicBezTo>
                  <a:pt x="673" y="49"/>
                  <a:pt x="670" y="48"/>
                  <a:pt x="671" y="42"/>
                </a:cubicBezTo>
                <a:cubicBezTo>
                  <a:pt x="655" y="34"/>
                  <a:pt x="640" y="43"/>
                  <a:pt x="624" y="45"/>
                </a:cubicBezTo>
                <a:cubicBezTo>
                  <a:pt x="624" y="47"/>
                  <a:pt x="626" y="47"/>
                  <a:pt x="625" y="50"/>
                </a:cubicBezTo>
                <a:cubicBezTo>
                  <a:pt x="619" y="53"/>
                  <a:pt x="610" y="48"/>
                  <a:pt x="606" y="53"/>
                </a:cubicBezTo>
                <a:cubicBezTo>
                  <a:pt x="613" y="54"/>
                  <a:pt x="619" y="54"/>
                  <a:pt x="626" y="57"/>
                </a:cubicBezTo>
                <a:cubicBezTo>
                  <a:pt x="621" y="60"/>
                  <a:pt x="613" y="54"/>
                  <a:pt x="608" y="57"/>
                </a:cubicBezTo>
                <a:cubicBezTo>
                  <a:pt x="611" y="57"/>
                  <a:pt x="613" y="59"/>
                  <a:pt x="616" y="59"/>
                </a:cubicBezTo>
                <a:cubicBezTo>
                  <a:pt x="615" y="63"/>
                  <a:pt x="618" y="62"/>
                  <a:pt x="618" y="65"/>
                </a:cubicBezTo>
                <a:cubicBezTo>
                  <a:pt x="611" y="68"/>
                  <a:pt x="603" y="63"/>
                  <a:pt x="597" y="68"/>
                </a:cubicBezTo>
                <a:cubicBezTo>
                  <a:pt x="597" y="70"/>
                  <a:pt x="603" y="66"/>
                  <a:pt x="604" y="70"/>
                </a:cubicBezTo>
                <a:cubicBezTo>
                  <a:pt x="591" y="73"/>
                  <a:pt x="578" y="70"/>
                  <a:pt x="566" y="73"/>
                </a:cubicBezTo>
                <a:cubicBezTo>
                  <a:pt x="566" y="76"/>
                  <a:pt x="566" y="75"/>
                  <a:pt x="566" y="78"/>
                </a:cubicBezTo>
                <a:cubicBezTo>
                  <a:pt x="572" y="76"/>
                  <a:pt x="582" y="73"/>
                  <a:pt x="589" y="77"/>
                </a:cubicBezTo>
                <a:cubicBezTo>
                  <a:pt x="580" y="82"/>
                  <a:pt x="566" y="82"/>
                  <a:pt x="558" y="87"/>
                </a:cubicBezTo>
                <a:cubicBezTo>
                  <a:pt x="551" y="84"/>
                  <a:pt x="542" y="84"/>
                  <a:pt x="536" y="86"/>
                </a:cubicBezTo>
                <a:cubicBezTo>
                  <a:pt x="536" y="85"/>
                  <a:pt x="537" y="84"/>
                  <a:pt x="536" y="83"/>
                </a:cubicBezTo>
                <a:cubicBezTo>
                  <a:pt x="526" y="83"/>
                  <a:pt x="519" y="88"/>
                  <a:pt x="510" y="86"/>
                </a:cubicBezTo>
                <a:cubicBezTo>
                  <a:pt x="512" y="81"/>
                  <a:pt x="521" y="75"/>
                  <a:pt x="524" y="78"/>
                </a:cubicBezTo>
                <a:cubicBezTo>
                  <a:pt x="525" y="75"/>
                  <a:pt x="526" y="74"/>
                  <a:pt x="529" y="74"/>
                </a:cubicBezTo>
                <a:cubicBezTo>
                  <a:pt x="530" y="74"/>
                  <a:pt x="530" y="76"/>
                  <a:pt x="530" y="77"/>
                </a:cubicBezTo>
                <a:cubicBezTo>
                  <a:pt x="533" y="77"/>
                  <a:pt x="533" y="74"/>
                  <a:pt x="536" y="75"/>
                </a:cubicBezTo>
                <a:cubicBezTo>
                  <a:pt x="536" y="76"/>
                  <a:pt x="535" y="77"/>
                  <a:pt x="536" y="78"/>
                </a:cubicBezTo>
                <a:cubicBezTo>
                  <a:pt x="541" y="75"/>
                  <a:pt x="549" y="82"/>
                  <a:pt x="549" y="72"/>
                </a:cubicBezTo>
                <a:cubicBezTo>
                  <a:pt x="543" y="71"/>
                  <a:pt x="534" y="78"/>
                  <a:pt x="531" y="71"/>
                </a:cubicBezTo>
                <a:cubicBezTo>
                  <a:pt x="528" y="70"/>
                  <a:pt x="525" y="71"/>
                  <a:pt x="522" y="72"/>
                </a:cubicBezTo>
                <a:cubicBezTo>
                  <a:pt x="521" y="70"/>
                  <a:pt x="521" y="69"/>
                  <a:pt x="518" y="67"/>
                </a:cubicBezTo>
                <a:cubicBezTo>
                  <a:pt x="517" y="70"/>
                  <a:pt x="519" y="70"/>
                  <a:pt x="517" y="72"/>
                </a:cubicBezTo>
                <a:cubicBezTo>
                  <a:pt x="514" y="71"/>
                  <a:pt x="512" y="72"/>
                  <a:pt x="510" y="72"/>
                </a:cubicBezTo>
                <a:cubicBezTo>
                  <a:pt x="505" y="63"/>
                  <a:pt x="511" y="64"/>
                  <a:pt x="514" y="57"/>
                </a:cubicBezTo>
                <a:cubicBezTo>
                  <a:pt x="510" y="55"/>
                  <a:pt x="510" y="59"/>
                  <a:pt x="509" y="60"/>
                </a:cubicBezTo>
                <a:cubicBezTo>
                  <a:pt x="501" y="58"/>
                  <a:pt x="490" y="51"/>
                  <a:pt x="483" y="59"/>
                </a:cubicBezTo>
                <a:cubicBezTo>
                  <a:pt x="462" y="65"/>
                  <a:pt x="441" y="73"/>
                  <a:pt x="424" y="85"/>
                </a:cubicBezTo>
                <a:cubicBezTo>
                  <a:pt x="421" y="86"/>
                  <a:pt x="423" y="82"/>
                  <a:pt x="421" y="83"/>
                </a:cubicBezTo>
                <a:cubicBezTo>
                  <a:pt x="420" y="89"/>
                  <a:pt x="411" y="87"/>
                  <a:pt x="405" y="87"/>
                </a:cubicBezTo>
                <a:cubicBezTo>
                  <a:pt x="405" y="93"/>
                  <a:pt x="405" y="93"/>
                  <a:pt x="405" y="93"/>
                </a:cubicBezTo>
                <a:cubicBezTo>
                  <a:pt x="407" y="94"/>
                  <a:pt x="409" y="90"/>
                  <a:pt x="409" y="93"/>
                </a:cubicBezTo>
                <a:cubicBezTo>
                  <a:pt x="409" y="101"/>
                  <a:pt x="399" y="101"/>
                  <a:pt x="394" y="106"/>
                </a:cubicBezTo>
                <a:cubicBezTo>
                  <a:pt x="398" y="106"/>
                  <a:pt x="400" y="101"/>
                  <a:pt x="404" y="104"/>
                </a:cubicBezTo>
                <a:cubicBezTo>
                  <a:pt x="404" y="107"/>
                  <a:pt x="402" y="107"/>
                  <a:pt x="401" y="109"/>
                </a:cubicBezTo>
                <a:cubicBezTo>
                  <a:pt x="397" y="106"/>
                  <a:pt x="393" y="111"/>
                  <a:pt x="388" y="107"/>
                </a:cubicBezTo>
                <a:cubicBezTo>
                  <a:pt x="388" y="110"/>
                  <a:pt x="391" y="112"/>
                  <a:pt x="387" y="114"/>
                </a:cubicBezTo>
                <a:cubicBezTo>
                  <a:pt x="389" y="116"/>
                  <a:pt x="391" y="113"/>
                  <a:pt x="392" y="114"/>
                </a:cubicBezTo>
                <a:cubicBezTo>
                  <a:pt x="388" y="117"/>
                  <a:pt x="387" y="122"/>
                  <a:pt x="380" y="122"/>
                </a:cubicBezTo>
                <a:cubicBezTo>
                  <a:pt x="379" y="128"/>
                  <a:pt x="377" y="132"/>
                  <a:pt x="370" y="132"/>
                </a:cubicBezTo>
                <a:cubicBezTo>
                  <a:pt x="371" y="134"/>
                  <a:pt x="374" y="139"/>
                  <a:pt x="370" y="140"/>
                </a:cubicBezTo>
                <a:cubicBezTo>
                  <a:pt x="367" y="139"/>
                  <a:pt x="366" y="136"/>
                  <a:pt x="363" y="135"/>
                </a:cubicBezTo>
                <a:cubicBezTo>
                  <a:pt x="361" y="136"/>
                  <a:pt x="357" y="140"/>
                  <a:pt x="353" y="137"/>
                </a:cubicBezTo>
                <a:cubicBezTo>
                  <a:pt x="357" y="125"/>
                  <a:pt x="373" y="125"/>
                  <a:pt x="379" y="114"/>
                </a:cubicBezTo>
                <a:cubicBezTo>
                  <a:pt x="370" y="115"/>
                  <a:pt x="363" y="119"/>
                  <a:pt x="357" y="124"/>
                </a:cubicBezTo>
                <a:cubicBezTo>
                  <a:pt x="353" y="126"/>
                  <a:pt x="348" y="127"/>
                  <a:pt x="346" y="133"/>
                </a:cubicBezTo>
                <a:cubicBezTo>
                  <a:pt x="341" y="130"/>
                  <a:pt x="341" y="139"/>
                  <a:pt x="333" y="136"/>
                </a:cubicBezTo>
                <a:cubicBezTo>
                  <a:pt x="330" y="143"/>
                  <a:pt x="323" y="146"/>
                  <a:pt x="318" y="151"/>
                </a:cubicBezTo>
                <a:cubicBezTo>
                  <a:pt x="320" y="154"/>
                  <a:pt x="322" y="148"/>
                  <a:pt x="324" y="151"/>
                </a:cubicBezTo>
                <a:cubicBezTo>
                  <a:pt x="321" y="154"/>
                  <a:pt x="316" y="160"/>
                  <a:pt x="312" y="157"/>
                </a:cubicBezTo>
                <a:cubicBezTo>
                  <a:pt x="311" y="161"/>
                  <a:pt x="310" y="163"/>
                  <a:pt x="308" y="166"/>
                </a:cubicBezTo>
                <a:cubicBezTo>
                  <a:pt x="311" y="166"/>
                  <a:pt x="311" y="166"/>
                  <a:pt x="313" y="169"/>
                </a:cubicBezTo>
                <a:cubicBezTo>
                  <a:pt x="317" y="169"/>
                  <a:pt x="318" y="166"/>
                  <a:pt x="319" y="164"/>
                </a:cubicBezTo>
                <a:cubicBezTo>
                  <a:pt x="320" y="164"/>
                  <a:pt x="321" y="165"/>
                  <a:pt x="322" y="166"/>
                </a:cubicBezTo>
                <a:cubicBezTo>
                  <a:pt x="320" y="168"/>
                  <a:pt x="318" y="169"/>
                  <a:pt x="316" y="171"/>
                </a:cubicBezTo>
                <a:cubicBezTo>
                  <a:pt x="318" y="175"/>
                  <a:pt x="322" y="168"/>
                  <a:pt x="326" y="171"/>
                </a:cubicBezTo>
                <a:cubicBezTo>
                  <a:pt x="326" y="168"/>
                  <a:pt x="326" y="168"/>
                  <a:pt x="326" y="168"/>
                </a:cubicBezTo>
                <a:cubicBezTo>
                  <a:pt x="326" y="166"/>
                  <a:pt x="322" y="169"/>
                  <a:pt x="322" y="166"/>
                </a:cubicBezTo>
                <a:cubicBezTo>
                  <a:pt x="325" y="165"/>
                  <a:pt x="323" y="161"/>
                  <a:pt x="326" y="161"/>
                </a:cubicBezTo>
                <a:cubicBezTo>
                  <a:pt x="326" y="163"/>
                  <a:pt x="326" y="165"/>
                  <a:pt x="327" y="166"/>
                </a:cubicBezTo>
                <a:cubicBezTo>
                  <a:pt x="335" y="162"/>
                  <a:pt x="333" y="150"/>
                  <a:pt x="344" y="154"/>
                </a:cubicBezTo>
                <a:cubicBezTo>
                  <a:pt x="344" y="157"/>
                  <a:pt x="341" y="156"/>
                  <a:pt x="342" y="158"/>
                </a:cubicBezTo>
                <a:cubicBezTo>
                  <a:pt x="346" y="157"/>
                  <a:pt x="349" y="154"/>
                  <a:pt x="353" y="152"/>
                </a:cubicBezTo>
                <a:cubicBezTo>
                  <a:pt x="350" y="153"/>
                  <a:pt x="351" y="150"/>
                  <a:pt x="350" y="150"/>
                </a:cubicBezTo>
                <a:cubicBezTo>
                  <a:pt x="352" y="149"/>
                  <a:pt x="352" y="147"/>
                  <a:pt x="353" y="147"/>
                </a:cubicBezTo>
                <a:cubicBezTo>
                  <a:pt x="356" y="150"/>
                  <a:pt x="358" y="149"/>
                  <a:pt x="361" y="148"/>
                </a:cubicBezTo>
                <a:cubicBezTo>
                  <a:pt x="360" y="151"/>
                  <a:pt x="364" y="148"/>
                  <a:pt x="364" y="150"/>
                </a:cubicBezTo>
                <a:cubicBezTo>
                  <a:pt x="357" y="153"/>
                  <a:pt x="356" y="162"/>
                  <a:pt x="347" y="163"/>
                </a:cubicBezTo>
                <a:cubicBezTo>
                  <a:pt x="347" y="162"/>
                  <a:pt x="349" y="159"/>
                  <a:pt x="346" y="160"/>
                </a:cubicBezTo>
                <a:cubicBezTo>
                  <a:pt x="346" y="163"/>
                  <a:pt x="340" y="165"/>
                  <a:pt x="344" y="167"/>
                </a:cubicBezTo>
                <a:cubicBezTo>
                  <a:pt x="347" y="166"/>
                  <a:pt x="349" y="163"/>
                  <a:pt x="353" y="163"/>
                </a:cubicBezTo>
                <a:cubicBezTo>
                  <a:pt x="353" y="165"/>
                  <a:pt x="353" y="166"/>
                  <a:pt x="354" y="167"/>
                </a:cubicBezTo>
                <a:cubicBezTo>
                  <a:pt x="336" y="178"/>
                  <a:pt x="323" y="191"/>
                  <a:pt x="305" y="201"/>
                </a:cubicBezTo>
                <a:cubicBezTo>
                  <a:pt x="305" y="203"/>
                  <a:pt x="306" y="203"/>
                  <a:pt x="306" y="205"/>
                </a:cubicBezTo>
                <a:cubicBezTo>
                  <a:pt x="304" y="207"/>
                  <a:pt x="300" y="207"/>
                  <a:pt x="298" y="210"/>
                </a:cubicBezTo>
                <a:cubicBezTo>
                  <a:pt x="300" y="212"/>
                  <a:pt x="304" y="205"/>
                  <a:pt x="307" y="209"/>
                </a:cubicBezTo>
                <a:cubicBezTo>
                  <a:pt x="305" y="214"/>
                  <a:pt x="300" y="215"/>
                  <a:pt x="296" y="218"/>
                </a:cubicBezTo>
                <a:cubicBezTo>
                  <a:pt x="292" y="215"/>
                  <a:pt x="286" y="215"/>
                  <a:pt x="283" y="213"/>
                </a:cubicBezTo>
                <a:cubicBezTo>
                  <a:pt x="283" y="212"/>
                  <a:pt x="284" y="212"/>
                  <a:pt x="284" y="211"/>
                </a:cubicBezTo>
                <a:cubicBezTo>
                  <a:pt x="280" y="211"/>
                  <a:pt x="277" y="211"/>
                  <a:pt x="274" y="213"/>
                </a:cubicBezTo>
                <a:cubicBezTo>
                  <a:pt x="273" y="211"/>
                  <a:pt x="272" y="208"/>
                  <a:pt x="270" y="206"/>
                </a:cubicBezTo>
                <a:cubicBezTo>
                  <a:pt x="265" y="210"/>
                  <a:pt x="259" y="209"/>
                  <a:pt x="252" y="215"/>
                </a:cubicBezTo>
                <a:cubicBezTo>
                  <a:pt x="251" y="213"/>
                  <a:pt x="254" y="211"/>
                  <a:pt x="252" y="211"/>
                </a:cubicBezTo>
                <a:cubicBezTo>
                  <a:pt x="251" y="212"/>
                  <a:pt x="249" y="213"/>
                  <a:pt x="248" y="212"/>
                </a:cubicBezTo>
                <a:cubicBezTo>
                  <a:pt x="247" y="206"/>
                  <a:pt x="253" y="205"/>
                  <a:pt x="252" y="202"/>
                </a:cubicBezTo>
                <a:cubicBezTo>
                  <a:pt x="249" y="202"/>
                  <a:pt x="246" y="199"/>
                  <a:pt x="244" y="202"/>
                </a:cubicBezTo>
                <a:cubicBezTo>
                  <a:pt x="247" y="201"/>
                  <a:pt x="247" y="204"/>
                  <a:pt x="248" y="206"/>
                </a:cubicBezTo>
                <a:cubicBezTo>
                  <a:pt x="245" y="208"/>
                  <a:pt x="243" y="211"/>
                  <a:pt x="239" y="213"/>
                </a:cubicBezTo>
                <a:cubicBezTo>
                  <a:pt x="235" y="212"/>
                  <a:pt x="240" y="210"/>
                  <a:pt x="236" y="210"/>
                </a:cubicBezTo>
                <a:cubicBezTo>
                  <a:pt x="235" y="211"/>
                  <a:pt x="233" y="211"/>
                  <a:pt x="233" y="213"/>
                </a:cubicBezTo>
                <a:cubicBezTo>
                  <a:pt x="235" y="213"/>
                  <a:pt x="237" y="214"/>
                  <a:pt x="237" y="216"/>
                </a:cubicBezTo>
                <a:cubicBezTo>
                  <a:pt x="233" y="215"/>
                  <a:pt x="236" y="219"/>
                  <a:pt x="235" y="220"/>
                </a:cubicBezTo>
                <a:cubicBezTo>
                  <a:pt x="231" y="225"/>
                  <a:pt x="223" y="224"/>
                  <a:pt x="217" y="227"/>
                </a:cubicBezTo>
                <a:cubicBezTo>
                  <a:pt x="208" y="230"/>
                  <a:pt x="207" y="237"/>
                  <a:pt x="201" y="241"/>
                </a:cubicBezTo>
                <a:cubicBezTo>
                  <a:pt x="200" y="244"/>
                  <a:pt x="201" y="248"/>
                  <a:pt x="203" y="251"/>
                </a:cubicBezTo>
                <a:cubicBezTo>
                  <a:pt x="204" y="246"/>
                  <a:pt x="206" y="247"/>
                  <a:pt x="210" y="245"/>
                </a:cubicBezTo>
                <a:cubicBezTo>
                  <a:pt x="208" y="247"/>
                  <a:pt x="209" y="249"/>
                  <a:pt x="209" y="252"/>
                </a:cubicBezTo>
                <a:cubicBezTo>
                  <a:pt x="204" y="255"/>
                  <a:pt x="202" y="257"/>
                  <a:pt x="198" y="252"/>
                </a:cubicBezTo>
                <a:cubicBezTo>
                  <a:pt x="195" y="253"/>
                  <a:pt x="197" y="260"/>
                  <a:pt x="193" y="260"/>
                </a:cubicBezTo>
                <a:cubicBezTo>
                  <a:pt x="188" y="259"/>
                  <a:pt x="192" y="253"/>
                  <a:pt x="188" y="252"/>
                </a:cubicBezTo>
                <a:cubicBezTo>
                  <a:pt x="199" y="240"/>
                  <a:pt x="206" y="224"/>
                  <a:pt x="220" y="216"/>
                </a:cubicBezTo>
                <a:cubicBezTo>
                  <a:pt x="220" y="213"/>
                  <a:pt x="220" y="213"/>
                  <a:pt x="220" y="213"/>
                </a:cubicBezTo>
                <a:cubicBezTo>
                  <a:pt x="229" y="212"/>
                  <a:pt x="225" y="195"/>
                  <a:pt x="235" y="199"/>
                </a:cubicBezTo>
                <a:cubicBezTo>
                  <a:pt x="236" y="201"/>
                  <a:pt x="237" y="202"/>
                  <a:pt x="238" y="204"/>
                </a:cubicBezTo>
                <a:cubicBezTo>
                  <a:pt x="237" y="199"/>
                  <a:pt x="244" y="201"/>
                  <a:pt x="244" y="194"/>
                </a:cubicBezTo>
                <a:cubicBezTo>
                  <a:pt x="243" y="194"/>
                  <a:pt x="242" y="194"/>
                  <a:pt x="242" y="193"/>
                </a:cubicBezTo>
                <a:cubicBezTo>
                  <a:pt x="245" y="189"/>
                  <a:pt x="247" y="183"/>
                  <a:pt x="252" y="182"/>
                </a:cubicBezTo>
                <a:cubicBezTo>
                  <a:pt x="252" y="183"/>
                  <a:pt x="252" y="184"/>
                  <a:pt x="252" y="185"/>
                </a:cubicBezTo>
                <a:cubicBezTo>
                  <a:pt x="254" y="185"/>
                  <a:pt x="256" y="184"/>
                  <a:pt x="258" y="184"/>
                </a:cubicBezTo>
                <a:cubicBezTo>
                  <a:pt x="256" y="174"/>
                  <a:pt x="265" y="175"/>
                  <a:pt x="267" y="171"/>
                </a:cubicBezTo>
                <a:cubicBezTo>
                  <a:pt x="266" y="171"/>
                  <a:pt x="265" y="172"/>
                  <a:pt x="265" y="171"/>
                </a:cubicBezTo>
                <a:cubicBezTo>
                  <a:pt x="268" y="167"/>
                  <a:pt x="272" y="164"/>
                  <a:pt x="276" y="160"/>
                </a:cubicBezTo>
                <a:cubicBezTo>
                  <a:pt x="276" y="161"/>
                  <a:pt x="277" y="161"/>
                  <a:pt x="278" y="161"/>
                </a:cubicBezTo>
                <a:cubicBezTo>
                  <a:pt x="278" y="164"/>
                  <a:pt x="275" y="163"/>
                  <a:pt x="277" y="165"/>
                </a:cubicBezTo>
                <a:cubicBezTo>
                  <a:pt x="283" y="173"/>
                  <a:pt x="271" y="176"/>
                  <a:pt x="267" y="181"/>
                </a:cubicBezTo>
                <a:cubicBezTo>
                  <a:pt x="265" y="182"/>
                  <a:pt x="266" y="179"/>
                  <a:pt x="263" y="179"/>
                </a:cubicBezTo>
                <a:cubicBezTo>
                  <a:pt x="263" y="186"/>
                  <a:pt x="263" y="186"/>
                  <a:pt x="263" y="186"/>
                </a:cubicBezTo>
                <a:cubicBezTo>
                  <a:pt x="259" y="188"/>
                  <a:pt x="257" y="192"/>
                  <a:pt x="254" y="195"/>
                </a:cubicBezTo>
                <a:cubicBezTo>
                  <a:pt x="266" y="201"/>
                  <a:pt x="269" y="180"/>
                  <a:pt x="278" y="185"/>
                </a:cubicBezTo>
                <a:cubicBezTo>
                  <a:pt x="279" y="186"/>
                  <a:pt x="275" y="187"/>
                  <a:pt x="277" y="188"/>
                </a:cubicBezTo>
                <a:cubicBezTo>
                  <a:pt x="285" y="186"/>
                  <a:pt x="281" y="172"/>
                  <a:pt x="289" y="174"/>
                </a:cubicBezTo>
                <a:cubicBezTo>
                  <a:pt x="290" y="165"/>
                  <a:pt x="297" y="163"/>
                  <a:pt x="301" y="158"/>
                </a:cubicBezTo>
                <a:cubicBezTo>
                  <a:pt x="302" y="156"/>
                  <a:pt x="300" y="156"/>
                  <a:pt x="300" y="154"/>
                </a:cubicBezTo>
                <a:cubicBezTo>
                  <a:pt x="294" y="151"/>
                  <a:pt x="288" y="165"/>
                  <a:pt x="282" y="160"/>
                </a:cubicBezTo>
                <a:cubicBezTo>
                  <a:pt x="286" y="153"/>
                  <a:pt x="298" y="149"/>
                  <a:pt x="300" y="142"/>
                </a:cubicBezTo>
                <a:cubicBezTo>
                  <a:pt x="296" y="144"/>
                  <a:pt x="293" y="146"/>
                  <a:pt x="290" y="150"/>
                </a:cubicBezTo>
                <a:cubicBezTo>
                  <a:pt x="289" y="138"/>
                  <a:pt x="305" y="136"/>
                  <a:pt x="307" y="125"/>
                </a:cubicBezTo>
                <a:cubicBezTo>
                  <a:pt x="304" y="124"/>
                  <a:pt x="303" y="122"/>
                  <a:pt x="299" y="122"/>
                </a:cubicBezTo>
                <a:cubicBezTo>
                  <a:pt x="298" y="128"/>
                  <a:pt x="292" y="128"/>
                  <a:pt x="288" y="130"/>
                </a:cubicBezTo>
                <a:cubicBezTo>
                  <a:pt x="288" y="128"/>
                  <a:pt x="288" y="125"/>
                  <a:pt x="290" y="125"/>
                </a:cubicBezTo>
                <a:cubicBezTo>
                  <a:pt x="291" y="125"/>
                  <a:pt x="292" y="126"/>
                  <a:pt x="293" y="126"/>
                </a:cubicBezTo>
                <a:cubicBezTo>
                  <a:pt x="295" y="124"/>
                  <a:pt x="295" y="121"/>
                  <a:pt x="296" y="119"/>
                </a:cubicBezTo>
                <a:cubicBezTo>
                  <a:pt x="297" y="120"/>
                  <a:pt x="298" y="119"/>
                  <a:pt x="300" y="121"/>
                </a:cubicBezTo>
                <a:cubicBezTo>
                  <a:pt x="303" y="114"/>
                  <a:pt x="310" y="107"/>
                  <a:pt x="318" y="109"/>
                </a:cubicBezTo>
                <a:cubicBezTo>
                  <a:pt x="317" y="115"/>
                  <a:pt x="310" y="118"/>
                  <a:pt x="305" y="119"/>
                </a:cubicBezTo>
                <a:cubicBezTo>
                  <a:pt x="306" y="122"/>
                  <a:pt x="308" y="123"/>
                  <a:pt x="310" y="124"/>
                </a:cubicBezTo>
                <a:cubicBezTo>
                  <a:pt x="329" y="111"/>
                  <a:pt x="346" y="96"/>
                  <a:pt x="365" y="82"/>
                </a:cubicBezTo>
                <a:cubicBezTo>
                  <a:pt x="360" y="83"/>
                  <a:pt x="359" y="88"/>
                  <a:pt x="353" y="88"/>
                </a:cubicBezTo>
                <a:cubicBezTo>
                  <a:pt x="353" y="87"/>
                  <a:pt x="352" y="87"/>
                  <a:pt x="353" y="86"/>
                </a:cubicBezTo>
                <a:cubicBezTo>
                  <a:pt x="356" y="83"/>
                  <a:pt x="358" y="72"/>
                  <a:pt x="365" y="77"/>
                </a:cubicBezTo>
                <a:cubicBezTo>
                  <a:pt x="366" y="66"/>
                  <a:pt x="382" y="69"/>
                  <a:pt x="384" y="59"/>
                </a:cubicBezTo>
                <a:cubicBezTo>
                  <a:pt x="381" y="60"/>
                  <a:pt x="378" y="63"/>
                  <a:pt x="378" y="65"/>
                </a:cubicBezTo>
                <a:cubicBezTo>
                  <a:pt x="367" y="65"/>
                  <a:pt x="359" y="74"/>
                  <a:pt x="348" y="77"/>
                </a:cubicBezTo>
                <a:cubicBezTo>
                  <a:pt x="345" y="75"/>
                  <a:pt x="349" y="72"/>
                  <a:pt x="347" y="72"/>
                </a:cubicBezTo>
                <a:cubicBezTo>
                  <a:pt x="345" y="74"/>
                  <a:pt x="341" y="75"/>
                  <a:pt x="345" y="76"/>
                </a:cubicBezTo>
                <a:cubicBezTo>
                  <a:pt x="337" y="81"/>
                  <a:pt x="332" y="90"/>
                  <a:pt x="322" y="93"/>
                </a:cubicBezTo>
                <a:cubicBezTo>
                  <a:pt x="321" y="91"/>
                  <a:pt x="321" y="91"/>
                  <a:pt x="319" y="91"/>
                </a:cubicBezTo>
                <a:cubicBezTo>
                  <a:pt x="306" y="97"/>
                  <a:pt x="298" y="111"/>
                  <a:pt x="283" y="114"/>
                </a:cubicBezTo>
                <a:cubicBezTo>
                  <a:pt x="286" y="109"/>
                  <a:pt x="293" y="107"/>
                  <a:pt x="296" y="100"/>
                </a:cubicBezTo>
                <a:cubicBezTo>
                  <a:pt x="288" y="101"/>
                  <a:pt x="287" y="111"/>
                  <a:pt x="278" y="113"/>
                </a:cubicBezTo>
                <a:cubicBezTo>
                  <a:pt x="281" y="119"/>
                  <a:pt x="270" y="122"/>
                  <a:pt x="273" y="128"/>
                </a:cubicBezTo>
                <a:cubicBezTo>
                  <a:pt x="268" y="133"/>
                  <a:pt x="262" y="135"/>
                  <a:pt x="257" y="139"/>
                </a:cubicBezTo>
                <a:cubicBezTo>
                  <a:pt x="256" y="136"/>
                  <a:pt x="258" y="136"/>
                  <a:pt x="257" y="133"/>
                </a:cubicBezTo>
                <a:cubicBezTo>
                  <a:pt x="261" y="134"/>
                  <a:pt x="266" y="127"/>
                  <a:pt x="265" y="123"/>
                </a:cubicBezTo>
                <a:cubicBezTo>
                  <a:pt x="267" y="123"/>
                  <a:pt x="268" y="122"/>
                  <a:pt x="270" y="122"/>
                </a:cubicBezTo>
                <a:cubicBezTo>
                  <a:pt x="270" y="121"/>
                  <a:pt x="271" y="120"/>
                  <a:pt x="271" y="119"/>
                </a:cubicBezTo>
                <a:cubicBezTo>
                  <a:pt x="268" y="118"/>
                  <a:pt x="269" y="121"/>
                  <a:pt x="266" y="121"/>
                </a:cubicBezTo>
                <a:cubicBezTo>
                  <a:pt x="268" y="118"/>
                  <a:pt x="269" y="115"/>
                  <a:pt x="271" y="114"/>
                </a:cubicBezTo>
                <a:cubicBezTo>
                  <a:pt x="270" y="113"/>
                  <a:pt x="268" y="114"/>
                  <a:pt x="268" y="113"/>
                </a:cubicBezTo>
                <a:cubicBezTo>
                  <a:pt x="283" y="99"/>
                  <a:pt x="299" y="87"/>
                  <a:pt x="312" y="72"/>
                </a:cubicBezTo>
                <a:cubicBezTo>
                  <a:pt x="310" y="71"/>
                  <a:pt x="307" y="74"/>
                  <a:pt x="307" y="72"/>
                </a:cubicBezTo>
                <a:cubicBezTo>
                  <a:pt x="309" y="70"/>
                  <a:pt x="309" y="66"/>
                  <a:pt x="311" y="64"/>
                </a:cubicBezTo>
                <a:cubicBezTo>
                  <a:pt x="302" y="65"/>
                  <a:pt x="297" y="73"/>
                  <a:pt x="290" y="77"/>
                </a:cubicBezTo>
                <a:cubicBezTo>
                  <a:pt x="288" y="79"/>
                  <a:pt x="289" y="84"/>
                  <a:pt x="285" y="84"/>
                </a:cubicBezTo>
                <a:cubicBezTo>
                  <a:pt x="285" y="83"/>
                  <a:pt x="286" y="83"/>
                  <a:pt x="286" y="81"/>
                </a:cubicBezTo>
                <a:cubicBezTo>
                  <a:pt x="282" y="84"/>
                  <a:pt x="276" y="89"/>
                  <a:pt x="275" y="92"/>
                </a:cubicBezTo>
                <a:cubicBezTo>
                  <a:pt x="275" y="92"/>
                  <a:pt x="278" y="93"/>
                  <a:pt x="278" y="93"/>
                </a:cubicBezTo>
                <a:cubicBezTo>
                  <a:pt x="273" y="103"/>
                  <a:pt x="262" y="107"/>
                  <a:pt x="255" y="114"/>
                </a:cubicBezTo>
                <a:cubicBezTo>
                  <a:pt x="255" y="120"/>
                  <a:pt x="253" y="129"/>
                  <a:pt x="247" y="128"/>
                </a:cubicBezTo>
                <a:cubicBezTo>
                  <a:pt x="247" y="126"/>
                  <a:pt x="248" y="125"/>
                  <a:pt x="248" y="122"/>
                </a:cubicBezTo>
                <a:cubicBezTo>
                  <a:pt x="246" y="121"/>
                  <a:pt x="246" y="123"/>
                  <a:pt x="244" y="121"/>
                </a:cubicBezTo>
                <a:cubicBezTo>
                  <a:pt x="245" y="114"/>
                  <a:pt x="252" y="108"/>
                  <a:pt x="257" y="108"/>
                </a:cubicBezTo>
                <a:cubicBezTo>
                  <a:pt x="258" y="103"/>
                  <a:pt x="262" y="101"/>
                  <a:pt x="262" y="96"/>
                </a:cubicBezTo>
                <a:cubicBezTo>
                  <a:pt x="260" y="96"/>
                  <a:pt x="259" y="94"/>
                  <a:pt x="259" y="92"/>
                </a:cubicBezTo>
                <a:cubicBezTo>
                  <a:pt x="260" y="89"/>
                  <a:pt x="262" y="89"/>
                  <a:pt x="265" y="89"/>
                </a:cubicBezTo>
                <a:cubicBezTo>
                  <a:pt x="268" y="93"/>
                  <a:pt x="263" y="95"/>
                  <a:pt x="264" y="97"/>
                </a:cubicBezTo>
                <a:cubicBezTo>
                  <a:pt x="267" y="92"/>
                  <a:pt x="275" y="88"/>
                  <a:pt x="271" y="82"/>
                </a:cubicBezTo>
                <a:cubicBezTo>
                  <a:pt x="273" y="82"/>
                  <a:pt x="272" y="80"/>
                  <a:pt x="274" y="80"/>
                </a:cubicBezTo>
                <a:cubicBezTo>
                  <a:pt x="277" y="80"/>
                  <a:pt x="276" y="84"/>
                  <a:pt x="278" y="84"/>
                </a:cubicBezTo>
                <a:cubicBezTo>
                  <a:pt x="279" y="78"/>
                  <a:pt x="285" y="76"/>
                  <a:pt x="283" y="71"/>
                </a:cubicBezTo>
                <a:cubicBezTo>
                  <a:pt x="296" y="71"/>
                  <a:pt x="297" y="60"/>
                  <a:pt x="304" y="54"/>
                </a:cubicBezTo>
                <a:cubicBezTo>
                  <a:pt x="318" y="51"/>
                  <a:pt x="325" y="32"/>
                  <a:pt x="341" y="28"/>
                </a:cubicBezTo>
                <a:cubicBezTo>
                  <a:pt x="343" y="27"/>
                  <a:pt x="343" y="29"/>
                  <a:pt x="344" y="29"/>
                </a:cubicBezTo>
                <a:cubicBezTo>
                  <a:pt x="344" y="26"/>
                  <a:pt x="346" y="25"/>
                  <a:pt x="347" y="23"/>
                </a:cubicBezTo>
                <a:cubicBezTo>
                  <a:pt x="344" y="23"/>
                  <a:pt x="342" y="28"/>
                  <a:pt x="340" y="25"/>
                </a:cubicBezTo>
                <a:cubicBezTo>
                  <a:pt x="341" y="20"/>
                  <a:pt x="351" y="23"/>
                  <a:pt x="348" y="15"/>
                </a:cubicBezTo>
                <a:cubicBezTo>
                  <a:pt x="320" y="26"/>
                  <a:pt x="302" y="46"/>
                  <a:pt x="275" y="57"/>
                </a:cubicBezTo>
                <a:cubicBezTo>
                  <a:pt x="270" y="71"/>
                  <a:pt x="256" y="74"/>
                  <a:pt x="248" y="84"/>
                </a:cubicBezTo>
                <a:cubicBezTo>
                  <a:pt x="249" y="84"/>
                  <a:pt x="249" y="85"/>
                  <a:pt x="249" y="86"/>
                </a:cubicBezTo>
                <a:cubicBezTo>
                  <a:pt x="243" y="89"/>
                  <a:pt x="236" y="87"/>
                  <a:pt x="233" y="93"/>
                </a:cubicBezTo>
                <a:cubicBezTo>
                  <a:pt x="234" y="94"/>
                  <a:pt x="235" y="94"/>
                  <a:pt x="235" y="95"/>
                </a:cubicBezTo>
                <a:cubicBezTo>
                  <a:pt x="227" y="106"/>
                  <a:pt x="216" y="110"/>
                  <a:pt x="212" y="123"/>
                </a:cubicBezTo>
                <a:cubicBezTo>
                  <a:pt x="208" y="122"/>
                  <a:pt x="208" y="125"/>
                  <a:pt x="205" y="125"/>
                </a:cubicBezTo>
                <a:cubicBezTo>
                  <a:pt x="193" y="142"/>
                  <a:pt x="178" y="156"/>
                  <a:pt x="166" y="174"/>
                </a:cubicBezTo>
                <a:cubicBezTo>
                  <a:pt x="169" y="179"/>
                  <a:pt x="156" y="179"/>
                  <a:pt x="156" y="187"/>
                </a:cubicBezTo>
                <a:cubicBezTo>
                  <a:pt x="157" y="188"/>
                  <a:pt x="158" y="185"/>
                  <a:pt x="159" y="187"/>
                </a:cubicBezTo>
                <a:cubicBezTo>
                  <a:pt x="157" y="189"/>
                  <a:pt x="158" y="191"/>
                  <a:pt x="157" y="192"/>
                </a:cubicBezTo>
                <a:cubicBezTo>
                  <a:pt x="153" y="190"/>
                  <a:pt x="148" y="194"/>
                  <a:pt x="146" y="199"/>
                </a:cubicBezTo>
                <a:cubicBezTo>
                  <a:pt x="149" y="198"/>
                  <a:pt x="150" y="200"/>
                  <a:pt x="150" y="202"/>
                </a:cubicBezTo>
                <a:cubicBezTo>
                  <a:pt x="144" y="205"/>
                  <a:pt x="141" y="216"/>
                  <a:pt x="136" y="217"/>
                </a:cubicBezTo>
                <a:cubicBezTo>
                  <a:pt x="135" y="212"/>
                  <a:pt x="141" y="210"/>
                  <a:pt x="139" y="206"/>
                </a:cubicBezTo>
                <a:cubicBezTo>
                  <a:pt x="134" y="214"/>
                  <a:pt x="128" y="221"/>
                  <a:pt x="125" y="230"/>
                </a:cubicBezTo>
                <a:cubicBezTo>
                  <a:pt x="130" y="234"/>
                  <a:pt x="119" y="240"/>
                  <a:pt x="123" y="246"/>
                </a:cubicBezTo>
                <a:cubicBezTo>
                  <a:pt x="123" y="245"/>
                  <a:pt x="124" y="244"/>
                  <a:pt x="125" y="245"/>
                </a:cubicBezTo>
                <a:cubicBezTo>
                  <a:pt x="124" y="246"/>
                  <a:pt x="123" y="247"/>
                  <a:pt x="121" y="246"/>
                </a:cubicBezTo>
                <a:cubicBezTo>
                  <a:pt x="120" y="254"/>
                  <a:pt x="110" y="250"/>
                  <a:pt x="110" y="261"/>
                </a:cubicBezTo>
                <a:cubicBezTo>
                  <a:pt x="113" y="263"/>
                  <a:pt x="113" y="256"/>
                  <a:pt x="117" y="256"/>
                </a:cubicBezTo>
                <a:cubicBezTo>
                  <a:pt x="117" y="257"/>
                  <a:pt x="118" y="257"/>
                  <a:pt x="118" y="258"/>
                </a:cubicBezTo>
                <a:cubicBezTo>
                  <a:pt x="116" y="266"/>
                  <a:pt x="112" y="268"/>
                  <a:pt x="108" y="274"/>
                </a:cubicBezTo>
                <a:cubicBezTo>
                  <a:pt x="110" y="275"/>
                  <a:pt x="112" y="274"/>
                  <a:pt x="113" y="277"/>
                </a:cubicBezTo>
                <a:cubicBezTo>
                  <a:pt x="110" y="277"/>
                  <a:pt x="113" y="280"/>
                  <a:pt x="111" y="283"/>
                </a:cubicBezTo>
                <a:cubicBezTo>
                  <a:pt x="113" y="283"/>
                  <a:pt x="113" y="283"/>
                  <a:pt x="113" y="285"/>
                </a:cubicBezTo>
                <a:cubicBezTo>
                  <a:pt x="110" y="296"/>
                  <a:pt x="101" y="302"/>
                  <a:pt x="104" y="315"/>
                </a:cubicBezTo>
                <a:cubicBezTo>
                  <a:pt x="96" y="316"/>
                  <a:pt x="99" y="327"/>
                  <a:pt x="92" y="329"/>
                </a:cubicBezTo>
                <a:cubicBezTo>
                  <a:pt x="94" y="316"/>
                  <a:pt x="104" y="304"/>
                  <a:pt x="107" y="290"/>
                </a:cubicBezTo>
                <a:cubicBezTo>
                  <a:pt x="104" y="288"/>
                  <a:pt x="103" y="286"/>
                  <a:pt x="104" y="282"/>
                </a:cubicBezTo>
                <a:cubicBezTo>
                  <a:pt x="101" y="280"/>
                  <a:pt x="99" y="287"/>
                  <a:pt x="98" y="291"/>
                </a:cubicBezTo>
                <a:cubicBezTo>
                  <a:pt x="99" y="293"/>
                  <a:pt x="101" y="293"/>
                  <a:pt x="102" y="294"/>
                </a:cubicBezTo>
                <a:cubicBezTo>
                  <a:pt x="99" y="296"/>
                  <a:pt x="102" y="297"/>
                  <a:pt x="101" y="300"/>
                </a:cubicBezTo>
                <a:cubicBezTo>
                  <a:pt x="99" y="301"/>
                  <a:pt x="97" y="302"/>
                  <a:pt x="95" y="303"/>
                </a:cubicBezTo>
                <a:cubicBezTo>
                  <a:pt x="94" y="301"/>
                  <a:pt x="93" y="299"/>
                  <a:pt x="91" y="298"/>
                </a:cubicBezTo>
                <a:cubicBezTo>
                  <a:pt x="86" y="299"/>
                  <a:pt x="80" y="307"/>
                  <a:pt x="84" y="313"/>
                </a:cubicBezTo>
                <a:cubicBezTo>
                  <a:pt x="81" y="315"/>
                  <a:pt x="78" y="321"/>
                  <a:pt x="80" y="327"/>
                </a:cubicBezTo>
                <a:cubicBezTo>
                  <a:pt x="79" y="327"/>
                  <a:pt x="79" y="328"/>
                  <a:pt x="78" y="327"/>
                </a:cubicBezTo>
                <a:cubicBezTo>
                  <a:pt x="77" y="336"/>
                  <a:pt x="69" y="337"/>
                  <a:pt x="71" y="349"/>
                </a:cubicBezTo>
                <a:cubicBezTo>
                  <a:pt x="68" y="351"/>
                  <a:pt x="66" y="359"/>
                  <a:pt x="69" y="361"/>
                </a:cubicBezTo>
                <a:cubicBezTo>
                  <a:pt x="70" y="360"/>
                  <a:pt x="70" y="357"/>
                  <a:pt x="72" y="357"/>
                </a:cubicBezTo>
                <a:cubicBezTo>
                  <a:pt x="72" y="358"/>
                  <a:pt x="73" y="358"/>
                  <a:pt x="73" y="359"/>
                </a:cubicBezTo>
                <a:cubicBezTo>
                  <a:pt x="68" y="359"/>
                  <a:pt x="69" y="365"/>
                  <a:pt x="67" y="370"/>
                </a:cubicBezTo>
                <a:cubicBezTo>
                  <a:pt x="76" y="362"/>
                  <a:pt x="78" y="344"/>
                  <a:pt x="85" y="333"/>
                </a:cubicBezTo>
                <a:cubicBezTo>
                  <a:pt x="86" y="339"/>
                  <a:pt x="81" y="345"/>
                  <a:pt x="84" y="354"/>
                </a:cubicBezTo>
                <a:cubicBezTo>
                  <a:pt x="82" y="354"/>
                  <a:pt x="82" y="357"/>
                  <a:pt x="80" y="355"/>
                </a:cubicBezTo>
                <a:cubicBezTo>
                  <a:pt x="75" y="363"/>
                  <a:pt x="72" y="377"/>
                  <a:pt x="64" y="379"/>
                </a:cubicBezTo>
                <a:cubicBezTo>
                  <a:pt x="61" y="387"/>
                  <a:pt x="54" y="396"/>
                  <a:pt x="56" y="404"/>
                </a:cubicBezTo>
                <a:cubicBezTo>
                  <a:pt x="46" y="415"/>
                  <a:pt x="47" y="430"/>
                  <a:pt x="50" y="446"/>
                </a:cubicBezTo>
                <a:cubicBezTo>
                  <a:pt x="61" y="442"/>
                  <a:pt x="58" y="463"/>
                  <a:pt x="50" y="463"/>
                </a:cubicBezTo>
                <a:cubicBezTo>
                  <a:pt x="51" y="470"/>
                  <a:pt x="46" y="480"/>
                  <a:pt x="48" y="487"/>
                </a:cubicBezTo>
                <a:cubicBezTo>
                  <a:pt x="53" y="482"/>
                  <a:pt x="53" y="474"/>
                  <a:pt x="57" y="469"/>
                </a:cubicBezTo>
                <a:cubicBezTo>
                  <a:pt x="58" y="473"/>
                  <a:pt x="65" y="471"/>
                  <a:pt x="65" y="477"/>
                </a:cubicBezTo>
                <a:cubicBezTo>
                  <a:pt x="65" y="471"/>
                  <a:pt x="69" y="476"/>
                  <a:pt x="70" y="475"/>
                </a:cubicBezTo>
                <a:cubicBezTo>
                  <a:pt x="71" y="471"/>
                  <a:pt x="71" y="467"/>
                  <a:pt x="74" y="467"/>
                </a:cubicBezTo>
                <a:cubicBezTo>
                  <a:pt x="76" y="475"/>
                  <a:pt x="78" y="479"/>
                  <a:pt x="76" y="486"/>
                </a:cubicBezTo>
                <a:cubicBezTo>
                  <a:pt x="76" y="485"/>
                  <a:pt x="76" y="484"/>
                  <a:pt x="75" y="483"/>
                </a:cubicBezTo>
                <a:cubicBezTo>
                  <a:pt x="73" y="486"/>
                  <a:pt x="72" y="495"/>
                  <a:pt x="73" y="498"/>
                </a:cubicBezTo>
                <a:cubicBezTo>
                  <a:pt x="73" y="497"/>
                  <a:pt x="73" y="496"/>
                  <a:pt x="74" y="497"/>
                </a:cubicBezTo>
                <a:cubicBezTo>
                  <a:pt x="74" y="501"/>
                  <a:pt x="78" y="500"/>
                  <a:pt x="77" y="506"/>
                </a:cubicBezTo>
                <a:cubicBezTo>
                  <a:pt x="82" y="508"/>
                  <a:pt x="81" y="501"/>
                  <a:pt x="84" y="500"/>
                </a:cubicBezTo>
                <a:cubicBezTo>
                  <a:pt x="89" y="499"/>
                  <a:pt x="90" y="501"/>
                  <a:pt x="94" y="503"/>
                </a:cubicBezTo>
                <a:cubicBezTo>
                  <a:pt x="94" y="501"/>
                  <a:pt x="92" y="499"/>
                  <a:pt x="94" y="497"/>
                </a:cubicBezTo>
                <a:cubicBezTo>
                  <a:pt x="92" y="497"/>
                  <a:pt x="89" y="498"/>
                  <a:pt x="89" y="496"/>
                </a:cubicBezTo>
                <a:cubicBezTo>
                  <a:pt x="89" y="493"/>
                  <a:pt x="89" y="493"/>
                  <a:pt x="89" y="493"/>
                </a:cubicBezTo>
                <a:cubicBezTo>
                  <a:pt x="89" y="491"/>
                  <a:pt x="92" y="492"/>
                  <a:pt x="93" y="490"/>
                </a:cubicBezTo>
                <a:cubicBezTo>
                  <a:pt x="95" y="490"/>
                  <a:pt x="95" y="492"/>
                  <a:pt x="97" y="493"/>
                </a:cubicBezTo>
                <a:cubicBezTo>
                  <a:pt x="99" y="491"/>
                  <a:pt x="97" y="487"/>
                  <a:pt x="101" y="488"/>
                </a:cubicBezTo>
                <a:cubicBezTo>
                  <a:pt x="101" y="483"/>
                  <a:pt x="100" y="477"/>
                  <a:pt x="104" y="476"/>
                </a:cubicBezTo>
                <a:cubicBezTo>
                  <a:pt x="104" y="477"/>
                  <a:pt x="105" y="476"/>
                  <a:pt x="105" y="477"/>
                </a:cubicBezTo>
                <a:cubicBezTo>
                  <a:pt x="100" y="489"/>
                  <a:pt x="107" y="507"/>
                  <a:pt x="102" y="517"/>
                </a:cubicBezTo>
                <a:cubicBezTo>
                  <a:pt x="103" y="515"/>
                  <a:pt x="105" y="515"/>
                  <a:pt x="107" y="515"/>
                </a:cubicBezTo>
                <a:cubicBezTo>
                  <a:pt x="107" y="512"/>
                  <a:pt x="109" y="510"/>
                  <a:pt x="108" y="505"/>
                </a:cubicBezTo>
                <a:cubicBezTo>
                  <a:pt x="110" y="506"/>
                  <a:pt x="113" y="503"/>
                  <a:pt x="113" y="504"/>
                </a:cubicBezTo>
                <a:cubicBezTo>
                  <a:pt x="114" y="512"/>
                  <a:pt x="112" y="523"/>
                  <a:pt x="117" y="525"/>
                </a:cubicBezTo>
                <a:cubicBezTo>
                  <a:pt x="129" y="516"/>
                  <a:pt x="118" y="489"/>
                  <a:pt x="134" y="484"/>
                </a:cubicBezTo>
                <a:cubicBezTo>
                  <a:pt x="131" y="492"/>
                  <a:pt x="134" y="495"/>
                  <a:pt x="134" y="504"/>
                </a:cubicBezTo>
                <a:cubicBezTo>
                  <a:pt x="141" y="503"/>
                  <a:pt x="139" y="511"/>
                  <a:pt x="140" y="515"/>
                </a:cubicBezTo>
                <a:cubicBezTo>
                  <a:pt x="143" y="515"/>
                  <a:pt x="143" y="510"/>
                  <a:pt x="145" y="510"/>
                </a:cubicBezTo>
                <a:cubicBezTo>
                  <a:pt x="151" y="516"/>
                  <a:pt x="146" y="528"/>
                  <a:pt x="142" y="534"/>
                </a:cubicBezTo>
                <a:cubicBezTo>
                  <a:pt x="140" y="532"/>
                  <a:pt x="140" y="526"/>
                  <a:pt x="139" y="524"/>
                </a:cubicBezTo>
                <a:cubicBezTo>
                  <a:pt x="135" y="525"/>
                  <a:pt x="134" y="525"/>
                  <a:pt x="129" y="525"/>
                </a:cubicBezTo>
                <a:cubicBezTo>
                  <a:pt x="129" y="530"/>
                  <a:pt x="126" y="532"/>
                  <a:pt x="126" y="538"/>
                </a:cubicBezTo>
                <a:cubicBezTo>
                  <a:pt x="127" y="538"/>
                  <a:pt x="130" y="539"/>
                  <a:pt x="127" y="542"/>
                </a:cubicBezTo>
                <a:cubicBezTo>
                  <a:pt x="129" y="544"/>
                  <a:pt x="129" y="541"/>
                  <a:pt x="131" y="541"/>
                </a:cubicBezTo>
                <a:cubicBezTo>
                  <a:pt x="131" y="549"/>
                  <a:pt x="134" y="568"/>
                  <a:pt x="124" y="568"/>
                </a:cubicBezTo>
                <a:cubicBezTo>
                  <a:pt x="125" y="572"/>
                  <a:pt x="120" y="574"/>
                  <a:pt x="123" y="577"/>
                </a:cubicBezTo>
                <a:cubicBezTo>
                  <a:pt x="123" y="575"/>
                  <a:pt x="126" y="576"/>
                  <a:pt x="126" y="575"/>
                </a:cubicBezTo>
                <a:cubicBezTo>
                  <a:pt x="125" y="574"/>
                  <a:pt x="126" y="572"/>
                  <a:pt x="126" y="571"/>
                </a:cubicBezTo>
                <a:cubicBezTo>
                  <a:pt x="129" y="572"/>
                  <a:pt x="128" y="569"/>
                  <a:pt x="130" y="568"/>
                </a:cubicBezTo>
                <a:cubicBezTo>
                  <a:pt x="129" y="573"/>
                  <a:pt x="128" y="577"/>
                  <a:pt x="125" y="580"/>
                </a:cubicBezTo>
                <a:cubicBezTo>
                  <a:pt x="134" y="588"/>
                  <a:pt x="128" y="606"/>
                  <a:pt x="130" y="617"/>
                </a:cubicBezTo>
                <a:cubicBezTo>
                  <a:pt x="132" y="624"/>
                  <a:pt x="131" y="636"/>
                  <a:pt x="131" y="644"/>
                </a:cubicBezTo>
                <a:cubicBezTo>
                  <a:pt x="132" y="644"/>
                  <a:pt x="134" y="644"/>
                  <a:pt x="134" y="645"/>
                </a:cubicBezTo>
                <a:cubicBezTo>
                  <a:pt x="135" y="655"/>
                  <a:pt x="135" y="669"/>
                  <a:pt x="137" y="677"/>
                </a:cubicBezTo>
                <a:cubicBezTo>
                  <a:pt x="131" y="689"/>
                  <a:pt x="144" y="701"/>
                  <a:pt x="139" y="712"/>
                </a:cubicBezTo>
                <a:cubicBezTo>
                  <a:pt x="137" y="708"/>
                  <a:pt x="137" y="712"/>
                  <a:pt x="132" y="711"/>
                </a:cubicBezTo>
                <a:cubicBezTo>
                  <a:pt x="130" y="707"/>
                  <a:pt x="133" y="698"/>
                  <a:pt x="129" y="696"/>
                </a:cubicBezTo>
                <a:cubicBezTo>
                  <a:pt x="130" y="704"/>
                  <a:pt x="131" y="720"/>
                  <a:pt x="129" y="725"/>
                </a:cubicBezTo>
                <a:cubicBezTo>
                  <a:pt x="133" y="728"/>
                  <a:pt x="132" y="736"/>
                  <a:pt x="137" y="737"/>
                </a:cubicBezTo>
                <a:cubicBezTo>
                  <a:pt x="137" y="733"/>
                  <a:pt x="137" y="735"/>
                  <a:pt x="139" y="736"/>
                </a:cubicBezTo>
                <a:cubicBezTo>
                  <a:pt x="140" y="732"/>
                  <a:pt x="139" y="728"/>
                  <a:pt x="142" y="726"/>
                </a:cubicBezTo>
                <a:cubicBezTo>
                  <a:pt x="145" y="744"/>
                  <a:pt x="147" y="769"/>
                  <a:pt x="149" y="785"/>
                </a:cubicBezTo>
                <a:cubicBezTo>
                  <a:pt x="149" y="784"/>
                  <a:pt x="148" y="784"/>
                  <a:pt x="147" y="785"/>
                </a:cubicBezTo>
                <a:cubicBezTo>
                  <a:pt x="149" y="795"/>
                  <a:pt x="154" y="803"/>
                  <a:pt x="156" y="814"/>
                </a:cubicBezTo>
                <a:cubicBezTo>
                  <a:pt x="158" y="814"/>
                  <a:pt x="160" y="814"/>
                  <a:pt x="161" y="816"/>
                </a:cubicBezTo>
                <a:cubicBezTo>
                  <a:pt x="160" y="824"/>
                  <a:pt x="168" y="828"/>
                  <a:pt x="165" y="839"/>
                </a:cubicBezTo>
                <a:cubicBezTo>
                  <a:pt x="167" y="842"/>
                  <a:pt x="170" y="845"/>
                  <a:pt x="171" y="848"/>
                </a:cubicBezTo>
                <a:cubicBezTo>
                  <a:pt x="170" y="848"/>
                  <a:pt x="170" y="850"/>
                  <a:pt x="169" y="851"/>
                </a:cubicBezTo>
                <a:cubicBezTo>
                  <a:pt x="172" y="852"/>
                  <a:pt x="173" y="851"/>
                  <a:pt x="175" y="850"/>
                </a:cubicBezTo>
                <a:cubicBezTo>
                  <a:pt x="184" y="861"/>
                  <a:pt x="186" y="881"/>
                  <a:pt x="192" y="893"/>
                </a:cubicBezTo>
                <a:cubicBezTo>
                  <a:pt x="195" y="893"/>
                  <a:pt x="190" y="890"/>
                  <a:pt x="193" y="890"/>
                </a:cubicBezTo>
                <a:cubicBezTo>
                  <a:pt x="196" y="894"/>
                  <a:pt x="195" y="903"/>
                  <a:pt x="200" y="905"/>
                </a:cubicBezTo>
                <a:cubicBezTo>
                  <a:pt x="201" y="904"/>
                  <a:pt x="201" y="902"/>
                  <a:pt x="203" y="902"/>
                </a:cubicBezTo>
                <a:cubicBezTo>
                  <a:pt x="206" y="907"/>
                  <a:pt x="209" y="913"/>
                  <a:pt x="214" y="915"/>
                </a:cubicBezTo>
                <a:cubicBezTo>
                  <a:pt x="214" y="911"/>
                  <a:pt x="208" y="908"/>
                  <a:pt x="212" y="903"/>
                </a:cubicBezTo>
                <a:cubicBezTo>
                  <a:pt x="213" y="904"/>
                  <a:pt x="216" y="903"/>
                  <a:pt x="217" y="905"/>
                </a:cubicBezTo>
                <a:cubicBezTo>
                  <a:pt x="215" y="910"/>
                  <a:pt x="220" y="913"/>
                  <a:pt x="221" y="917"/>
                </a:cubicBezTo>
                <a:cubicBezTo>
                  <a:pt x="221" y="920"/>
                  <a:pt x="219" y="919"/>
                  <a:pt x="218" y="921"/>
                </a:cubicBezTo>
                <a:cubicBezTo>
                  <a:pt x="223" y="933"/>
                  <a:pt x="235" y="942"/>
                  <a:pt x="243" y="949"/>
                </a:cubicBezTo>
                <a:cubicBezTo>
                  <a:pt x="243" y="952"/>
                  <a:pt x="245" y="953"/>
                  <a:pt x="244" y="956"/>
                </a:cubicBezTo>
                <a:cubicBezTo>
                  <a:pt x="247" y="958"/>
                  <a:pt x="250" y="958"/>
                  <a:pt x="252" y="961"/>
                </a:cubicBezTo>
                <a:cubicBezTo>
                  <a:pt x="253" y="962"/>
                  <a:pt x="251" y="963"/>
                  <a:pt x="252" y="964"/>
                </a:cubicBezTo>
                <a:cubicBezTo>
                  <a:pt x="253" y="966"/>
                  <a:pt x="261" y="970"/>
                  <a:pt x="257" y="975"/>
                </a:cubicBezTo>
                <a:cubicBezTo>
                  <a:pt x="254" y="972"/>
                  <a:pt x="249" y="966"/>
                  <a:pt x="245" y="972"/>
                </a:cubicBezTo>
                <a:cubicBezTo>
                  <a:pt x="250" y="979"/>
                  <a:pt x="255" y="986"/>
                  <a:pt x="262" y="991"/>
                </a:cubicBezTo>
                <a:cubicBezTo>
                  <a:pt x="265" y="990"/>
                  <a:pt x="260" y="990"/>
                  <a:pt x="261" y="987"/>
                </a:cubicBezTo>
                <a:cubicBezTo>
                  <a:pt x="265" y="989"/>
                  <a:pt x="265" y="986"/>
                  <a:pt x="268" y="986"/>
                </a:cubicBezTo>
                <a:cubicBezTo>
                  <a:pt x="274" y="989"/>
                  <a:pt x="279" y="994"/>
                  <a:pt x="283" y="999"/>
                </a:cubicBezTo>
                <a:cubicBezTo>
                  <a:pt x="283" y="993"/>
                  <a:pt x="278" y="991"/>
                  <a:pt x="278" y="987"/>
                </a:cubicBezTo>
                <a:cubicBezTo>
                  <a:pt x="276" y="986"/>
                  <a:pt x="274" y="986"/>
                  <a:pt x="272" y="986"/>
                </a:cubicBezTo>
                <a:cubicBezTo>
                  <a:pt x="273" y="983"/>
                  <a:pt x="277" y="983"/>
                  <a:pt x="279" y="982"/>
                </a:cubicBezTo>
                <a:cubicBezTo>
                  <a:pt x="281" y="986"/>
                  <a:pt x="285" y="988"/>
                  <a:pt x="287" y="991"/>
                </a:cubicBezTo>
                <a:cubicBezTo>
                  <a:pt x="293" y="985"/>
                  <a:pt x="298" y="993"/>
                  <a:pt x="303" y="996"/>
                </a:cubicBezTo>
                <a:cubicBezTo>
                  <a:pt x="303" y="993"/>
                  <a:pt x="300" y="992"/>
                  <a:pt x="300" y="989"/>
                </a:cubicBezTo>
                <a:cubicBezTo>
                  <a:pt x="302" y="990"/>
                  <a:pt x="303" y="990"/>
                  <a:pt x="305" y="989"/>
                </a:cubicBezTo>
                <a:cubicBezTo>
                  <a:pt x="311" y="998"/>
                  <a:pt x="321" y="1001"/>
                  <a:pt x="328" y="1005"/>
                </a:cubicBezTo>
                <a:cubicBezTo>
                  <a:pt x="326" y="1000"/>
                  <a:pt x="327" y="1000"/>
                  <a:pt x="326" y="995"/>
                </a:cubicBezTo>
                <a:cubicBezTo>
                  <a:pt x="322" y="994"/>
                  <a:pt x="324" y="990"/>
                  <a:pt x="322" y="986"/>
                </a:cubicBezTo>
                <a:cubicBezTo>
                  <a:pt x="323" y="985"/>
                  <a:pt x="323" y="984"/>
                  <a:pt x="324" y="984"/>
                </a:cubicBezTo>
                <a:cubicBezTo>
                  <a:pt x="326" y="986"/>
                  <a:pt x="327" y="991"/>
                  <a:pt x="326" y="994"/>
                </a:cubicBezTo>
                <a:cubicBezTo>
                  <a:pt x="328" y="996"/>
                  <a:pt x="330" y="998"/>
                  <a:pt x="332" y="1000"/>
                </a:cubicBezTo>
                <a:cubicBezTo>
                  <a:pt x="329" y="1002"/>
                  <a:pt x="331" y="1004"/>
                  <a:pt x="330" y="1007"/>
                </a:cubicBezTo>
                <a:cubicBezTo>
                  <a:pt x="338" y="1010"/>
                  <a:pt x="341" y="1014"/>
                  <a:pt x="348" y="1017"/>
                </a:cubicBezTo>
                <a:cubicBezTo>
                  <a:pt x="350" y="1016"/>
                  <a:pt x="344" y="1014"/>
                  <a:pt x="347" y="1013"/>
                </a:cubicBezTo>
                <a:cubicBezTo>
                  <a:pt x="351" y="1014"/>
                  <a:pt x="353" y="1016"/>
                  <a:pt x="356" y="1016"/>
                </a:cubicBezTo>
                <a:cubicBezTo>
                  <a:pt x="354" y="1012"/>
                  <a:pt x="349" y="1010"/>
                  <a:pt x="345" y="1007"/>
                </a:cubicBezTo>
                <a:cubicBezTo>
                  <a:pt x="345" y="1010"/>
                  <a:pt x="348" y="1011"/>
                  <a:pt x="346" y="1012"/>
                </a:cubicBezTo>
                <a:cubicBezTo>
                  <a:pt x="341" y="1010"/>
                  <a:pt x="345" y="1002"/>
                  <a:pt x="335" y="1002"/>
                </a:cubicBezTo>
                <a:cubicBezTo>
                  <a:pt x="331" y="998"/>
                  <a:pt x="332" y="995"/>
                  <a:pt x="330" y="991"/>
                </a:cubicBezTo>
                <a:cubicBezTo>
                  <a:pt x="335" y="989"/>
                  <a:pt x="339" y="993"/>
                  <a:pt x="343" y="997"/>
                </a:cubicBezTo>
                <a:cubicBezTo>
                  <a:pt x="343" y="999"/>
                  <a:pt x="341" y="999"/>
                  <a:pt x="341" y="1000"/>
                </a:cubicBezTo>
                <a:cubicBezTo>
                  <a:pt x="346" y="1002"/>
                  <a:pt x="348" y="1006"/>
                  <a:pt x="351" y="1009"/>
                </a:cubicBezTo>
                <a:cubicBezTo>
                  <a:pt x="360" y="1007"/>
                  <a:pt x="366" y="1011"/>
                  <a:pt x="368" y="1017"/>
                </a:cubicBezTo>
                <a:cubicBezTo>
                  <a:pt x="368" y="1013"/>
                  <a:pt x="372" y="1016"/>
                  <a:pt x="374" y="1014"/>
                </a:cubicBezTo>
                <a:cubicBezTo>
                  <a:pt x="375" y="1012"/>
                  <a:pt x="372" y="1010"/>
                  <a:pt x="374" y="1009"/>
                </a:cubicBezTo>
                <a:cubicBezTo>
                  <a:pt x="383" y="1017"/>
                  <a:pt x="400" y="1015"/>
                  <a:pt x="406" y="1025"/>
                </a:cubicBezTo>
                <a:cubicBezTo>
                  <a:pt x="404" y="1026"/>
                  <a:pt x="403" y="1022"/>
                  <a:pt x="403" y="1026"/>
                </a:cubicBezTo>
                <a:cubicBezTo>
                  <a:pt x="411" y="1028"/>
                  <a:pt x="414" y="1034"/>
                  <a:pt x="421" y="1037"/>
                </a:cubicBezTo>
                <a:cubicBezTo>
                  <a:pt x="421" y="1037"/>
                  <a:pt x="422" y="1035"/>
                  <a:pt x="423" y="1036"/>
                </a:cubicBezTo>
                <a:cubicBezTo>
                  <a:pt x="429" y="1037"/>
                  <a:pt x="430" y="1047"/>
                  <a:pt x="436" y="1051"/>
                </a:cubicBezTo>
                <a:cubicBezTo>
                  <a:pt x="432" y="1052"/>
                  <a:pt x="425" y="1050"/>
                  <a:pt x="424" y="1044"/>
                </a:cubicBezTo>
                <a:cubicBezTo>
                  <a:pt x="423" y="1044"/>
                  <a:pt x="422" y="1045"/>
                  <a:pt x="421" y="1045"/>
                </a:cubicBezTo>
                <a:cubicBezTo>
                  <a:pt x="420" y="1043"/>
                  <a:pt x="421" y="1042"/>
                  <a:pt x="420" y="1042"/>
                </a:cubicBezTo>
                <a:cubicBezTo>
                  <a:pt x="415" y="1041"/>
                  <a:pt x="409" y="1039"/>
                  <a:pt x="405" y="1036"/>
                </a:cubicBezTo>
                <a:cubicBezTo>
                  <a:pt x="403" y="1038"/>
                  <a:pt x="408" y="1039"/>
                  <a:pt x="405" y="1040"/>
                </a:cubicBezTo>
                <a:cubicBezTo>
                  <a:pt x="398" y="1039"/>
                  <a:pt x="395" y="1033"/>
                  <a:pt x="386" y="1033"/>
                </a:cubicBezTo>
                <a:cubicBezTo>
                  <a:pt x="386" y="1028"/>
                  <a:pt x="383" y="1027"/>
                  <a:pt x="378" y="1027"/>
                </a:cubicBezTo>
                <a:cubicBezTo>
                  <a:pt x="376" y="1029"/>
                  <a:pt x="376" y="1030"/>
                  <a:pt x="375" y="1031"/>
                </a:cubicBezTo>
                <a:cubicBezTo>
                  <a:pt x="369" y="1031"/>
                  <a:pt x="367" y="1028"/>
                  <a:pt x="364" y="1024"/>
                </a:cubicBezTo>
                <a:cubicBezTo>
                  <a:pt x="364" y="1021"/>
                  <a:pt x="367" y="1022"/>
                  <a:pt x="366" y="1019"/>
                </a:cubicBezTo>
                <a:cubicBezTo>
                  <a:pt x="365" y="1017"/>
                  <a:pt x="364" y="1016"/>
                  <a:pt x="361" y="1015"/>
                </a:cubicBezTo>
                <a:cubicBezTo>
                  <a:pt x="363" y="1021"/>
                  <a:pt x="360" y="1016"/>
                  <a:pt x="357" y="1016"/>
                </a:cubicBezTo>
                <a:cubicBezTo>
                  <a:pt x="355" y="1020"/>
                  <a:pt x="358" y="1021"/>
                  <a:pt x="360" y="1023"/>
                </a:cubicBezTo>
                <a:cubicBezTo>
                  <a:pt x="357" y="1022"/>
                  <a:pt x="358" y="1026"/>
                  <a:pt x="357" y="1026"/>
                </a:cubicBezTo>
                <a:cubicBezTo>
                  <a:pt x="354" y="1025"/>
                  <a:pt x="353" y="1026"/>
                  <a:pt x="352" y="1025"/>
                </a:cubicBezTo>
                <a:cubicBezTo>
                  <a:pt x="351" y="1026"/>
                  <a:pt x="352" y="1028"/>
                  <a:pt x="350" y="1029"/>
                </a:cubicBezTo>
                <a:cubicBezTo>
                  <a:pt x="346" y="1025"/>
                  <a:pt x="346" y="1032"/>
                  <a:pt x="345" y="1033"/>
                </a:cubicBezTo>
                <a:cubicBezTo>
                  <a:pt x="345" y="1033"/>
                  <a:pt x="343" y="1033"/>
                  <a:pt x="343" y="1033"/>
                </a:cubicBezTo>
                <a:cubicBezTo>
                  <a:pt x="340" y="1041"/>
                  <a:pt x="350" y="1044"/>
                  <a:pt x="346" y="1047"/>
                </a:cubicBezTo>
                <a:cubicBezTo>
                  <a:pt x="349" y="1047"/>
                  <a:pt x="350" y="1050"/>
                  <a:pt x="349" y="1053"/>
                </a:cubicBezTo>
                <a:cubicBezTo>
                  <a:pt x="352" y="1054"/>
                  <a:pt x="353" y="1055"/>
                  <a:pt x="355" y="1056"/>
                </a:cubicBezTo>
                <a:cubicBezTo>
                  <a:pt x="355" y="1052"/>
                  <a:pt x="355" y="1051"/>
                  <a:pt x="353" y="1048"/>
                </a:cubicBezTo>
                <a:cubicBezTo>
                  <a:pt x="354" y="1048"/>
                  <a:pt x="354" y="1048"/>
                  <a:pt x="355" y="1049"/>
                </a:cubicBezTo>
                <a:cubicBezTo>
                  <a:pt x="356" y="1043"/>
                  <a:pt x="354" y="1040"/>
                  <a:pt x="354" y="1038"/>
                </a:cubicBezTo>
                <a:cubicBezTo>
                  <a:pt x="359" y="1036"/>
                  <a:pt x="362" y="1039"/>
                  <a:pt x="363" y="1044"/>
                </a:cubicBezTo>
                <a:cubicBezTo>
                  <a:pt x="369" y="1046"/>
                  <a:pt x="373" y="1052"/>
                  <a:pt x="379" y="1053"/>
                </a:cubicBezTo>
                <a:cubicBezTo>
                  <a:pt x="380" y="1053"/>
                  <a:pt x="381" y="1051"/>
                  <a:pt x="383" y="1053"/>
                </a:cubicBezTo>
                <a:cubicBezTo>
                  <a:pt x="384" y="1049"/>
                  <a:pt x="378" y="1049"/>
                  <a:pt x="381" y="1047"/>
                </a:cubicBezTo>
                <a:cubicBezTo>
                  <a:pt x="392" y="1050"/>
                  <a:pt x="400" y="1056"/>
                  <a:pt x="409" y="1061"/>
                </a:cubicBezTo>
                <a:cubicBezTo>
                  <a:pt x="414" y="1056"/>
                  <a:pt x="420" y="1067"/>
                  <a:pt x="420" y="1073"/>
                </a:cubicBezTo>
                <a:cubicBezTo>
                  <a:pt x="428" y="1075"/>
                  <a:pt x="435" y="1080"/>
                  <a:pt x="442" y="1082"/>
                </a:cubicBezTo>
                <a:cubicBezTo>
                  <a:pt x="443" y="1082"/>
                  <a:pt x="445" y="1080"/>
                  <a:pt x="448" y="1081"/>
                </a:cubicBezTo>
                <a:cubicBezTo>
                  <a:pt x="449" y="1082"/>
                  <a:pt x="450" y="1084"/>
                  <a:pt x="451" y="1084"/>
                </a:cubicBezTo>
                <a:cubicBezTo>
                  <a:pt x="455" y="1083"/>
                  <a:pt x="455" y="1076"/>
                  <a:pt x="461" y="1080"/>
                </a:cubicBezTo>
                <a:cubicBezTo>
                  <a:pt x="461" y="1076"/>
                  <a:pt x="458" y="1077"/>
                  <a:pt x="458" y="1073"/>
                </a:cubicBezTo>
                <a:cubicBezTo>
                  <a:pt x="459" y="1073"/>
                  <a:pt x="459" y="1074"/>
                  <a:pt x="461" y="1074"/>
                </a:cubicBezTo>
                <a:cubicBezTo>
                  <a:pt x="463" y="1068"/>
                  <a:pt x="459" y="1065"/>
                  <a:pt x="457" y="1058"/>
                </a:cubicBezTo>
                <a:cubicBezTo>
                  <a:pt x="462" y="1059"/>
                  <a:pt x="458" y="1056"/>
                  <a:pt x="460" y="1056"/>
                </a:cubicBezTo>
                <a:cubicBezTo>
                  <a:pt x="465" y="1057"/>
                  <a:pt x="467" y="1056"/>
                  <a:pt x="470" y="1060"/>
                </a:cubicBezTo>
                <a:cubicBezTo>
                  <a:pt x="462" y="1069"/>
                  <a:pt x="479" y="1080"/>
                  <a:pt x="488" y="1080"/>
                </a:cubicBezTo>
                <a:cubicBezTo>
                  <a:pt x="486" y="1080"/>
                  <a:pt x="484" y="1078"/>
                  <a:pt x="482" y="1077"/>
                </a:cubicBezTo>
                <a:cubicBezTo>
                  <a:pt x="486" y="1070"/>
                  <a:pt x="490" y="1080"/>
                  <a:pt x="496" y="1080"/>
                </a:cubicBezTo>
                <a:cubicBezTo>
                  <a:pt x="497" y="1077"/>
                  <a:pt x="496" y="1077"/>
                  <a:pt x="497" y="1075"/>
                </a:cubicBezTo>
                <a:cubicBezTo>
                  <a:pt x="503" y="1075"/>
                  <a:pt x="509" y="1078"/>
                  <a:pt x="514" y="1077"/>
                </a:cubicBezTo>
                <a:cubicBezTo>
                  <a:pt x="509" y="1075"/>
                  <a:pt x="505" y="1074"/>
                  <a:pt x="501" y="1071"/>
                </a:cubicBezTo>
                <a:cubicBezTo>
                  <a:pt x="510" y="1071"/>
                  <a:pt x="518" y="1076"/>
                  <a:pt x="525" y="1074"/>
                </a:cubicBezTo>
                <a:cubicBezTo>
                  <a:pt x="536" y="1082"/>
                  <a:pt x="551" y="1086"/>
                  <a:pt x="564" y="1089"/>
                </a:cubicBezTo>
                <a:cubicBezTo>
                  <a:pt x="569" y="1086"/>
                  <a:pt x="574" y="1089"/>
                  <a:pt x="578" y="1088"/>
                </a:cubicBezTo>
                <a:cubicBezTo>
                  <a:pt x="574" y="1087"/>
                  <a:pt x="568" y="1082"/>
                  <a:pt x="563" y="1085"/>
                </a:cubicBezTo>
                <a:cubicBezTo>
                  <a:pt x="558" y="1090"/>
                  <a:pt x="552" y="1075"/>
                  <a:pt x="544" y="1081"/>
                </a:cubicBezTo>
                <a:cubicBezTo>
                  <a:pt x="542" y="1081"/>
                  <a:pt x="540" y="1080"/>
                  <a:pt x="540" y="1078"/>
                </a:cubicBezTo>
                <a:cubicBezTo>
                  <a:pt x="553" y="1077"/>
                  <a:pt x="568" y="1080"/>
                  <a:pt x="582" y="1084"/>
                </a:cubicBezTo>
                <a:cubicBezTo>
                  <a:pt x="583" y="1081"/>
                  <a:pt x="578" y="1080"/>
                  <a:pt x="581" y="1078"/>
                </a:cubicBezTo>
                <a:cubicBezTo>
                  <a:pt x="589" y="1079"/>
                  <a:pt x="597" y="1076"/>
                  <a:pt x="603" y="1079"/>
                </a:cubicBezTo>
                <a:cubicBezTo>
                  <a:pt x="603" y="1079"/>
                  <a:pt x="603" y="1079"/>
                  <a:pt x="603" y="1078"/>
                </a:cubicBezTo>
                <a:cubicBezTo>
                  <a:pt x="606" y="1077"/>
                  <a:pt x="612" y="1079"/>
                  <a:pt x="614" y="1077"/>
                </a:cubicBezTo>
                <a:cubicBezTo>
                  <a:pt x="602" y="1069"/>
                  <a:pt x="581" y="1075"/>
                  <a:pt x="571" y="1070"/>
                </a:cubicBezTo>
                <a:cubicBezTo>
                  <a:pt x="562" y="1075"/>
                  <a:pt x="550" y="1058"/>
                  <a:pt x="541" y="1066"/>
                </a:cubicBezTo>
                <a:cubicBezTo>
                  <a:pt x="542" y="1069"/>
                  <a:pt x="544" y="1070"/>
                  <a:pt x="545" y="1072"/>
                </a:cubicBezTo>
                <a:cubicBezTo>
                  <a:pt x="541" y="1074"/>
                  <a:pt x="539" y="1068"/>
                  <a:pt x="537" y="1064"/>
                </a:cubicBezTo>
                <a:cubicBezTo>
                  <a:pt x="539" y="1060"/>
                  <a:pt x="545" y="1060"/>
                  <a:pt x="548" y="1057"/>
                </a:cubicBezTo>
                <a:cubicBezTo>
                  <a:pt x="557" y="1065"/>
                  <a:pt x="571" y="1065"/>
                  <a:pt x="584" y="1064"/>
                </a:cubicBezTo>
                <a:cubicBezTo>
                  <a:pt x="584" y="1059"/>
                  <a:pt x="579" y="1058"/>
                  <a:pt x="578" y="1053"/>
                </a:cubicBezTo>
                <a:cubicBezTo>
                  <a:pt x="583" y="1045"/>
                  <a:pt x="593" y="1051"/>
                  <a:pt x="604" y="1050"/>
                </a:cubicBezTo>
                <a:cubicBezTo>
                  <a:pt x="609" y="1056"/>
                  <a:pt x="620" y="1059"/>
                  <a:pt x="627" y="1054"/>
                </a:cubicBezTo>
                <a:cubicBezTo>
                  <a:pt x="622" y="1053"/>
                  <a:pt x="626" y="1050"/>
                  <a:pt x="624" y="1047"/>
                </a:cubicBezTo>
                <a:cubicBezTo>
                  <a:pt x="626" y="1047"/>
                  <a:pt x="627" y="1047"/>
                  <a:pt x="627" y="1046"/>
                </a:cubicBezTo>
                <a:cubicBezTo>
                  <a:pt x="625" y="1041"/>
                  <a:pt x="628" y="1041"/>
                  <a:pt x="627" y="1035"/>
                </a:cubicBezTo>
                <a:cubicBezTo>
                  <a:pt x="623" y="1035"/>
                  <a:pt x="627" y="1032"/>
                  <a:pt x="623" y="1031"/>
                </a:cubicBezTo>
                <a:cubicBezTo>
                  <a:pt x="627" y="1031"/>
                  <a:pt x="629" y="1035"/>
                  <a:pt x="632" y="1031"/>
                </a:cubicBezTo>
                <a:cubicBezTo>
                  <a:pt x="630" y="1031"/>
                  <a:pt x="629" y="1030"/>
                  <a:pt x="629" y="1029"/>
                </a:cubicBezTo>
                <a:cubicBezTo>
                  <a:pt x="635" y="1032"/>
                  <a:pt x="637" y="1030"/>
                  <a:pt x="642" y="1033"/>
                </a:cubicBezTo>
                <a:cubicBezTo>
                  <a:pt x="649" y="1029"/>
                  <a:pt x="656" y="1030"/>
                  <a:pt x="664" y="1028"/>
                </a:cubicBezTo>
                <a:cubicBezTo>
                  <a:pt x="660" y="1028"/>
                  <a:pt x="661" y="1024"/>
                  <a:pt x="658" y="1023"/>
                </a:cubicBezTo>
                <a:cubicBezTo>
                  <a:pt x="653" y="1022"/>
                  <a:pt x="646" y="1028"/>
                  <a:pt x="642" y="1022"/>
                </a:cubicBezTo>
                <a:cubicBezTo>
                  <a:pt x="648" y="1019"/>
                  <a:pt x="652" y="1021"/>
                  <a:pt x="658" y="1022"/>
                </a:cubicBezTo>
                <a:cubicBezTo>
                  <a:pt x="657" y="1018"/>
                  <a:pt x="661" y="1019"/>
                  <a:pt x="662" y="1017"/>
                </a:cubicBezTo>
                <a:cubicBezTo>
                  <a:pt x="656" y="1016"/>
                  <a:pt x="650" y="1022"/>
                  <a:pt x="646" y="1017"/>
                </a:cubicBezTo>
                <a:cubicBezTo>
                  <a:pt x="650" y="1009"/>
                  <a:pt x="659" y="1009"/>
                  <a:pt x="662" y="1005"/>
                </a:cubicBezTo>
                <a:cubicBezTo>
                  <a:pt x="649" y="1006"/>
                  <a:pt x="629" y="1007"/>
                  <a:pt x="623" y="995"/>
                </a:cubicBezTo>
                <a:cubicBezTo>
                  <a:pt x="619" y="997"/>
                  <a:pt x="612" y="995"/>
                  <a:pt x="610" y="998"/>
                </a:cubicBezTo>
                <a:cubicBezTo>
                  <a:pt x="611" y="998"/>
                  <a:pt x="613" y="998"/>
                  <a:pt x="614" y="1000"/>
                </a:cubicBezTo>
                <a:cubicBezTo>
                  <a:pt x="612" y="1000"/>
                  <a:pt x="607" y="1000"/>
                  <a:pt x="606" y="998"/>
                </a:cubicBezTo>
                <a:cubicBezTo>
                  <a:pt x="606" y="997"/>
                  <a:pt x="607" y="997"/>
                  <a:pt x="607" y="995"/>
                </a:cubicBezTo>
                <a:cubicBezTo>
                  <a:pt x="604" y="996"/>
                  <a:pt x="603" y="993"/>
                  <a:pt x="605" y="991"/>
                </a:cubicBezTo>
                <a:cubicBezTo>
                  <a:pt x="601" y="990"/>
                  <a:pt x="601" y="992"/>
                  <a:pt x="597" y="992"/>
                </a:cubicBezTo>
                <a:cubicBezTo>
                  <a:pt x="596" y="995"/>
                  <a:pt x="602" y="994"/>
                  <a:pt x="600" y="996"/>
                </a:cubicBezTo>
                <a:cubicBezTo>
                  <a:pt x="592" y="995"/>
                  <a:pt x="584" y="994"/>
                  <a:pt x="580" y="989"/>
                </a:cubicBezTo>
                <a:cubicBezTo>
                  <a:pt x="574" y="991"/>
                  <a:pt x="566" y="987"/>
                  <a:pt x="562" y="983"/>
                </a:cubicBezTo>
                <a:cubicBezTo>
                  <a:pt x="577" y="981"/>
                  <a:pt x="581" y="993"/>
                  <a:pt x="592" y="991"/>
                </a:cubicBezTo>
                <a:cubicBezTo>
                  <a:pt x="591" y="988"/>
                  <a:pt x="588" y="988"/>
                  <a:pt x="588" y="986"/>
                </a:cubicBezTo>
                <a:cubicBezTo>
                  <a:pt x="591" y="986"/>
                  <a:pt x="589" y="981"/>
                  <a:pt x="593" y="982"/>
                </a:cubicBezTo>
                <a:cubicBezTo>
                  <a:pt x="597" y="989"/>
                  <a:pt x="607" y="988"/>
                  <a:pt x="613" y="986"/>
                </a:cubicBezTo>
                <a:cubicBezTo>
                  <a:pt x="608" y="986"/>
                  <a:pt x="603" y="986"/>
                  <a:pt x="603" y="980"/>
                </a:cubicBezTo>
                <a:cubicBezTo>
                  <a:pt x="587" y="977"/>
                  <a:pt x="568" y="974"/>
                  <a:pt x="557" y="964"/>
                </a:cubicBezTo>
                <a:cubicBezTo>
                  <a:pt x="558" y="963"/>
                  <a:pt x="557" y="963"/>
                  <a:pt x="557" y="961"/>
                </a:cubicBezTo>
                <a:cubicBezTo>
                  <a:pt x="568" y="960"/>
                  <a:pt x="581" y="968"/>
                  <a:pt x="593" y="967"/>
                </a:cubicBezTo>
                <a:cubicBezTo>
                  <a:pt x="594" y="969"/>
                  <a:pt x="592" y="970"/>
                  <a:pt x="593" y="972"/>
                </a:cubicBezTo>
                <a:cubicBezTo>
                  <a:pt x="595" y="971"/>
                  <a:pt x="598" y="974"/>
                  <a:pt x="600" y="972"/>
                </a:cubicBezTo>
                <a:cubicBezTo>
                  <a:pt x="598" y="972"/>
                  <a:pt x="598" y="971"/>
                  <a:pt x="597" y="970"/>
                </a:cubicBezTo>
                <a:cubicBezTo>
                  <a:pt x="599" y="970"/>
                  <a:pt x="599" y="969"/>
                  <a:pt x="601" y="969"/>
                </a:cubicBezTo>
                <a:cubicBezTo>
                  <a:pt x="603" y="970"/>
                  <a:pt x="603" y="974"/>
                  <a:pt x="606" y="974"/>
                </a:cubicBezTo>
                <a:cubicBezTo>
                  <a:pt x="612" y="969"/>
                  <a:pt x="620" y="977"/>
                  <a:pt x="627" y="971"/>
                </a:cubicBezTo>
                <a:cubicBezTo>
                  <a:pt x="629" y="972"/>
                  <a:pt x="632" y="971"/>
                  <a:pt x="634" y="973"/>
                </a:cubicBezTo>
                <a:cubicBezTo>
                  <a:pt x="631" y="974"/>
                  <a:pt x="630" y="975"/>
                  <a:pt x="627" y="975"/>
                </a:cubicBezTo>
                <a:cubicBezTo>
                  <a:pt x="629" y="977"/>
                  <a:pt x="632" y="976"/>
                  <a:pt x="635" y="976"/>
                </a:cubicBezTo>
                <a:cubicBezTo>
                  <a:pt x="635" y="977"/>
                  <a:pt x="634" y="978"/>
                  <a:pt x="634" y="979"/>
                </a:cubicBezTo>
                <a:cubicBezTo>
                  <a:pt x="638" y="978"/>
                  <a:pt x="642" y="978"/>
                  <a:pt x="645" y="977"/>
                </a:cubicBezTo>
                <a:cubicBezTo>
                  <a:pt x="641" y="976"/>
                  <a:pt x="639" y="972"/>
                  <a:pt x="642" y="970"/>
                </a:cubicBezTo>
                <a:cubicBezTo>
                  <a:pt x="635" y="969"/>
                  <a:pt x="625" y="969"/>
                  <a:pt x="623" y="965"/>
                </a:cubicBezTo>
                <a:cubicBezTo>
                  <a:pt x="623" y="963"/>
                  <a:pt x="627" y="968"/>
                  <a:pt x="627" y="965"/>
                </a:cubicBezTo>
                <a:cubicBezTo>
                  <a:pt x="627" y="964"/>
                  <a:pt x="626" y="964"/>
                  <a:pt x="625" y="963"/>
                </a:cubicBezTo>
                <a:cubicBezTo>
                  <a:pt x="626" y="961"/>
                  <a:pt x="630" y="961"/>
                  <a:pt x="630" y="958"/>
                </a:cubicBezTo>
                <a:cubicBezTo>
                  <a:pt x="627" y="958"/>
                  <a:pt x="627" y="956"/>
                  <a:pt x="624" y="956"/>
                </a:cubicBezTo>
                <a:cubicBezTo>
                  <a:pt x="606" y="964"/>
                  <a:pt x="592" y="946"/>
                  <a:pt x="575" y="943"/>
                </a:cubicBezTo>
                <a:cubicBezTo>
                  <a:pt x="573" y="942"/>
                  <a:pt x="576" y="947"/>
                  <a:pt x="573" y="945"/>
                </a:cubicBezTo>
                <a:cubicBezTo>
                  <a:pt x="571" y="945"/>
                  <a:pt x="568" y="940"/>
                  <a:pt x="571" y="939"/>
                </a:cubicBezTo>
                <a:cubicBezTo>
                  <a:pt x="591" y="947"/>
                  <a:pt x="610" y="947"/>
                  <a:pt x="632" y="944"/>
                </a:cubicBezTo>
                <a:cubicBezTo>
                  <a:pt x="631" y="949"/>
                  <a:pt x="640" y="949"/>
                  <a:pt x="646" y="949"/>
                </a:cubicBezTo>
                <a:cubicBezTo>
                  <a:pt x="646" y="943"/>
                  <a:pt x="639" y="949"/>
                  <a:pt x="637" y="945"/>
                </a:cubicBezTo>
                <a:cubicBezTo>
                  <a:pt x="645" y="940"/>
                  <a:pt x="657" y="945"/>
                  <a:pt x="663" y="938"/>
                </a:cubicBezTo>
                <a:cubicBezTo>
                  <a:pt x="668" y="944"/>
                  <a:pt x="678" y="932"/>
                  <a:pt x="682" y="940"/>
                </a:cubicBezTo>
                <a:cubicBezTo>
                  <a:pt x="693" y="941"/>
                  <a:pt x="695" y="933"/>
                  <a:pt x="702" y="929"/>
                </a:cubicBezTo>
                <a:cubicBezTo>
                  <a:pt x="686" y="931"/>
                  <a:pt x="667" y="938"/>
                  <a:pt x="647" y="941"/>
                </a:cubicBezTo>
                <a:cubicBezTo>
                  <a:pt x="637" y="942"/>
                  <a:pt x="604" y="945"/>
                  <a:pt x="607" y="933"/>
                </a:cubicBezTo>
                <a:cubicBezTo>
                  <a:pt x="590" y="931"/>
                  <a:pt x="576" y="928"/>
                  <a:pt x="560" y="923"/>
                </a:cubicBezTo>
                <a:cubicBezTo>
                  <a:pt x="561" y="920"/>
                  <a:pt x="558" y="920"/>
                  <a:pt x="557" y="918"/>
                </a:cubicBezTo>
                <a:cubicBezTo>
                  <a:pt x="566" y="919"/>
                  <a:pt x="573" y="923"/>
                  <a:pt x="582" y="919"/>
                </a:cubicBezTo>
                <a:cubicBezTo>
                  <a:pt x="588" y="922"/>
                  <a:pt x="599" y="926"/>
                  <a:pt x="607" y="923"/>
                </a:cubicBezTo>
                <a:cubicBezTo>
                  <a:pt x="603" y="921"/>
                  <a:pt x="598" y="920"/>
                  <a:pt x="593" y="918"/>
                </a:cubicBezTo>
                <a:cubicBezTo>
                  <a:pt x="593" y="920"/>
                  <a:pt x="596" y="921"/>
                  <a:pt x="593" y="922"/>
                </a:cubicBezTo>
                <a:cubicBezTo>
                  <a:pt x="589" y="923"/>
                  <a:pt x="589" y="914"/>
                  <a:pt x="588" y="919"/>
                </a:cubicBezTo>
                <a:cubicBezTo>
                  <a:pt x="586" y="913"/>
                  <a:pt x="576" y="916"/>
                  <a:pt x="572" y="912"/>
                </a:cubicBezTo>
                <a:cubicBezTo>
                  <a:pt x="562" y="913"/>
                  <a:pt x="549" y="903"/>
                  <a:pt x="541" y="900"/>
                </a:cubicBezTo>
                <a:cubicBezTo>
                  <a:pt x="529" y="895"/>
                  <a:pt x="511" y="886"/>
                  <a:pt x="508" y="881"/>
                </a:cubicBezTo>
                <a:cubicBezTo>
                  <a:pt x="495" y="877"/>
                  <a:pt x="487" y="867"/>
                  <a:pt x="475" y="862"/>
                </a:cubicBezTo>
                <a:cubicBezTo>
                  <a:pt x="474" y="864"/>
                  <a:pt x="477" y="865"/>
                  <a:pt x="475" y="866"/>
                </a:cubicBezTo>
                <a:cubicBezTo>
                  <a:pt x="471" y="854"/>
                  <a:pt x="462" y="848"/>
                  <a:pt x="454" y="840"/>
                </a:cubicBezTo>
                <a:cubicBezTo>
                  <a:pt x="457" y="840"/>
                  <a:pt x="452" y="837"/>
                  <a:pt x="455" y="837"/>
                </a:cubicBezTo>
                <a:cubicBezTo>
                  <a:pt x="463" y="843"/>
                  <a:pt x="468" y="852"/>
                  <a:pt x="479" y="856"/>
                </a:cubicBezTo>
                <a:cubicBezTo>
                  <a:pt x="476" y="851"/>
                  <a:pt x="473" y="845"/>
                  <a:pt x="475" y="840"/>
                </a:cubicBezTo>
                <a:cubicBezTo>
                  <a:pt x="469" y="839"/>
                  <a:pt x="461" y="834"/>
                  <a:pt x="462" y="828"/>
                </a:cubicBezTo>
                <a:cubicBezTo>
                  <a:pt x="469" y="834"/>
                  <a:pt x="482" y="843"/>
                  <a:pt x="487" y="846"/>
                </a:cubicBezTo>
                <a:cubicBezTo>
                  <a:pt x="482" y="840"/>
                  <a:pt x="473" y="832"/>
                  <a:pt x="470" y="827"/>
                </a:cubicBezTo>
                <a:cubicBezTo>
                  <a:pt x="478" y="833"/>
                  <a:pt x="485" y="840"/>
                  <a:pt x="494" y="844"/>
                </a:cubicBezTo>
                <a:cubicBezTo>
                  <a:pt x="493" y="839"/>
                  <a:pt x="499" y="842"/>
                  <a:pt x="500" y="843"/>
                </a:cubicBezTo>
                <a:cubicBezTo>
                  <a:pt x="488" y="834"/>
                  <a:pt x="481" y="821"/>
                  <a:pt x="466" y="816"/>
                </a:cubicBezTo>
                <a:cubicBezTo>
                  <a:pt x="465" y="823"/>
                  <a:pt x="457" y="820"/>
                  <a:pt x="453" y="817"/>
                </a:cubicBezTo>
                <a:cubicBezTo>
                  <a:pt x="453" y="816"/>
                  <a:pt x="456" y="816"/>
                  <a:pt x="455" y="814"/>
                </a:cubicBezTo>
                <a:cubicBezTo>
                  <a:pt x="452" y="812"/>
                  <a:pt x="446" y="809"/>
                  <a:pt x="447" y="805"/>
                </a:cubicBezTo>
                <a:cubicBezTo>
                  <a:pt x="449" y="806"/>
                  <a:pt x="450" y="809"/>
                  <a:pt x="453" y="809"/>
                </a:cubicBezTo>
                <a:cubicBezTo>
                  <a:pt x="453" y="805"/>
                  <a:pt x="453" y="805"/>
                  <a:pt x="453" y="805"/>
                </a:cubicBezTo>
                <a:cubicBezTo>
                  <a:pt x="448" y="803"/>
                  <a:pt x="444" y="801"/>
                  <a:pt x="442" y="795"/>
                </a:cubicBezTo>
                <a:cubicBezTo>
                  <a:pt x="440" y="795"/>
                  <a:pt x="436" y="796"/>
                  <a:pt x="435" y="794"/>
                </a:cubicBezTo>
                <a:cubicBezTo>
                  <a:pt x="440" y="788"/>
                  <a:pt x="430" y="786"/>
                  <a:pt x="431" y="780"/>
                </a:cubicBezTo>
                <a:cubicBezTo>
                  <a:pt x="431" y="780"/>
                  <a:pt x="432" y="780"/>
                  <a:pt x="432" y="780"/>
                </a:cubicBezTo>
                <a:cubicBezTo>
                  <a:pt x="432" y="774"/>
                  <a:pt x="426" y="773"/>
                  <a:pt x="423" y="769"/>
                </a:cubicBezTo>
                <a:cubicBezTo>
                  <a:pt x="419" y="763"/>
                  <a:pt x="419" y="754"/>
                  <a:pt x="414" y="749"/>
                </a:cubicBezTo>
                <a:cubicBezTo>
                  <a:pt x="419" y="746"/>
                  <a:pt x="415" y="740"/>
                  <a:pt x="414" y="736"/>
                </a:cubicBezTo>
                <a:cubicBezTo>
                  <a:pt x="416" y="734"/>
                  <a:pt x="415" y="731"/>
                  <a:pt x="419" y="732"/>
                </a:cubicBezTo>
                <a:cubicBezTo>
                  <a:pt x="419" y="730"/>
                  <a:pt x="419" y="727"/>
                  <a:pt x="421" y="727"/>
                </a:cubicBezTo>
                <a:cubicBezTo>
                  <a:pt x="422" y="729"/>
                  <a:pt x="424" y="731"/>
                  <a:pt x="427" y="730"/>
                </a:cubicBezTo>
                <a:cubicBezTo>
                  <a:pt x="427" y="726"/>
                  <a:pt x="424" y="721"/>
                  <a:pt x="427" y="720"/>
                </a:cubicBezTo>
                <a:cubicBezTo>
                  <a:pt x="431" y="725"/>
                  <a:pt x="432" y="732"/>
                  <a:pt x="436" y="736"/>
                </a:cubicBezTo>
                <a:cubicBezTo>
                  <a:pt x="437" y="735"/>
                  <a:pt x="435" y="731"/>
                  <a:pt x="437" y="731"/>
                </a:cubicBezTo>
                <a:cubicBezTo>
                  <a:pt x="439" y="735"/>
                  <a:pt x="440" y="740"/>
                  <a:pt x="445" y="740"/>
                </a:cubicBezTo>
                <a:cubicBezTo>
                  <a:pt x="447" y="740"/>
                  <a:pt x="446" y="738"/>
                  <a:pt x="447" y="738"/>
                </a:cubicBezTo>
                <a:cubicBezTo>
                  <a:pt x="449" y="737"/>
                  <a:pt x="450" y="743"/>
                  <a:pt x="452" y="739"/>
                </a:cubicBezTo>
                <a:cubicBezTo>
                  <a:pt x="451" y="738"/>
                  <a:pt x="449" y="738"/>
                  <a:pt x="449" y="737"/>
                </a:cubicBezTo>
                <a:cubicBezTo>
                  <a:pt x="453" y="735"/>
                  <a:pt x="449" y="729"/>
                  <a:pt x="453" y="728"/>
                </a:cubicBezTo>
                <a:cubicBezTo>
                  <a:pt x="456" y="733"/>
                  <a:pt x="460" y="733"/>
                  <a:pt x="462" y="734"/>
                </a:cubicBezTo>
                <a:cubicBezTo>
                  <a:pt x="464" y="728"/>
                  <a:pt x="469" y="730"/>
                  <a:pt x="472" y="726"/>
                </a:cubicBezTo>
                <a:cubicBezTo>
                  <a:pt x="474" y="729"/>
                  <a:pt x="473" y="733"/>
                  <a:pt x="479" y="731"/>
                </a:cubicBezTo>
                <a:cubicBezTo>
                  <a:pt x="480" y="732"/>
                  <a:pt x="481" y="738"/>
                  <a:pt x="483" y="737"/>
                </a:cubicBezTo>
                <a:cubicBezTo>
                  <a:pt x="482" y="735"/>
                  <a:pt x="479" y="731"/>
                  <a:pt x="481" y="729"/>
                </a:cubicBezTo>
                <a:cubicBezTo>
                  <a:pt x="485" y="731"/>
                  <a:pt x="488" y="731"/>
                  <a:pt x="492" y="733"/>
                </a:cubicBezTo>
                <a:cubicBezTo>
                  <a:pt x="493" y="731"/>
                  <a:pt x="488" y="724"/>
                  <a:pt x="492" y="720"/>
                </a:cubicBezTo>
                <a:cubicBezTo>
                  <a:pt x="493" y="722"/>
                  <a:pt x="495" y="723"/>
                  <a:pt x="498" y="723"/>
                </a:cubicBezTo>
                <a:cubicBezTo>
                  <a:pt x="497" y="720"/>
                  <a:pt x="499" y="720"/>
                  <a:pt x="500" y="718"/>
                </a:cubicBezTo>
                <a:cubicBezTo>
                  <a:pt x="498" y="719"/>
                  <a:pt x="496" y="714"/>
                  <a:pt x="497" y="714"/>
                </a:cubicBezTo>
                <a:cubicBezTo>
                  <a:pt x="502" y="716"/>
                  <a:pt x="502" y="722"/>
                  <a:pt x="504" y="726"/>
                </a:cubicBezTo>
                <a:cubicBezTo>
                  <a:pt x="504" y="725"/>
                  <a:pt x="506" y="725"/>
                  <a:pt x="507" y="725"/>
                </a:cubicBezTo>
                <a:cubicBezTo>
                  <a:pt x="507" y="719"/>
                  <a:pt x="506" y="718"/>
                  <a:pt x="510" y="714"/>
                </a:cubicBezTo>
                <a:cubicBezTo>
                  <a:pt x="511" y="717"/>
                  <a:pt x="511" y="722"/>
                  <a:pt x="515" y="722"/>
                </a:cubicBezTo>
                <a:cubicBezTo>
                  <a:pt x="517" y="718"/>
                  <a:pt x="514" y="709"/>
                  <a:pt x="518" y="708"/>
                </a:cubicBezTo>
                <a:cubicBezTo>
                  <a:pt x="519" y="711"/>
                  <a:pt x="521" y="708"/>
                  <a:pt x="523" y="709"/>
                </a:cubicBezTo>
                <a:cubicBezTo>
                  <a:pt x="522" y="704"/>
                  <a:pt x="524" y="707"/>
                  <a:pt x="527" y="706"/>
                </a:cubicBezTo>
                <a:cubicBezTo>
                  <a:pt x="527" y="700"/>
                  <a:pt x="527" y="700"/>
                  <a:pt x="527" y="700"/>
                </a:cubicBezTo>
                <a:cubicBezTo>
                  <a:pt x="529" y="698"/>
                  <a:pt x="531" y="701"/>
                  <a:pt x="532" y="699"/>
                </a:cubicBezTo>
                <a:cubicBezTo>
                  <a:pt x="533" y="694"/>
                  <a:pt x="527" y="693"/>
                  <a:pt x="531" y="690"/>
                </a:cubicBezTo>
                <a:cubicBezTo>
                  <a:pt x="532" y="692"/>
                  <a:pt x="534" y="692"/>
                  <a:pt x="536" y="694"/>
                </a:cubicBezTo>
                <a:cubicBezTo>
                  <a:pt x="536" y="692"/>
                  <a:pt x="536" y="689"/>
                  <a:pt x="536" y="685"/>
                </a:cubicBezTo>
                <a:cubicBezTo>
                  <a:pt x="537" y="685"/>
                  <a:pt x="541" y="683"/>
                  <a:pt x="541" y="684"/>
                </a:cubicBezTo>
                <a:cubicBezTo>
                  <a:pt x="542" y="687"/>
                  <a:pt x="540" y="687"/>
                  <a:pt x="540" y="689"/>
                </a:cubicBezTo>
                <a:cubicBezTo>
                  <a:pt x="546" y="689"/>
                  <a:pt x="545" y="697"/>
                  <a:pt x="542" y="699"/>
                </a:cubicBezTo>
                <a:cubicBezTo>
                  <a:pt x="546" y="698"/>
                  <a:pt x="548" y="699"/>
                  <a:pt x="550" y="702"/>
                </a:cubicBezTo>
                <a:cubicBezTo>
                  <a:pt x="550" y="703"/>
                  <a:pt x="549" y="703"/>
                  <a:pt x="549" y="705"/>
                </a:cubicBezTo>
                <a:cubicBezTo>
                  <a:pt x="547" y="703"/>
                  <a:pt x="545" y="706"/>
                  <a:pt x="543" y="707"/>
                </a:cubicBezTo>
                <a:cubicBezTo>
                  <a:pt x="547" y="707"/>
                  <a:pt x="551" y="708"/>
                  <a:pt x="553" y="710"/>
                </a:cubicBezTo>
                <a:cubicBezTo>
                  <a:pt x="549" y="724"/>
                  <a:pt x="554" y="728"/>
                  <a:pt x="556" y="740"/>
                </a:cubicBezTo>
                <a:cubicBezTo>
                  <a:pt x="552" y="740"/>
                  <a:pt x="554" y="737"/>
                  <a:pt x="551" y="740"/>
                </a:cubicBezTo>
                <a:cubicBezTo>
                  <a:pt x="549" y="736"/>
                  <a:pt x="546" y="731"/>
                  <a:pt x="549" y="726"/>
                </a:cubicBezTo>
                <a:cubicBezTo>
                  <a:pt x="548" y="726"/>
                  <a:pt x="547" y="726"/>
                  <a:pt x="547" y="725"/>
                </a:cubicBezTo>
                <a:cubicBezTo>
                  <a:pt x="547" y="724"/>
                  <a:pt x="548" y="723"/>
                  <a:pt x="549" y="724"/>
                </a:cubicBezTo>
                <a:cubicBezTo>
                  <a:pt x="547" y="720"/>
                  <a:pt x="552" y="709"/>
                  <a:pt x="545" y="710"/>
                </a:cubicBezTo>
                <a:cubicBezTo>
                  <a:pt x="544" y="716"/>
                  <a:pt x="547" y="713"/>
                  <a:pt x="548" y="714"/>
                </a:cubicBezTo>
                <a:cubicBezTo>
                  <a:pt x="546" y="716"/>
                  <a:pt x="548" y="719"/>
                  <a:pt x="548" y="721"/>
                </a:cubicBezTo>
                <a:cubicBezTo>
                  <a:pt x="545" y="723"/>
                  <a:pt x="543" y="721"/>
                  <a:pt x="542" y="724"/>
                </a:cubicBezTo>
                <a:cubicBezTo>
                  <a:pt x="543" y="730"/>
                  <a:pt x="545" y="740"/>
                  <a:pt x="541" y="743"/>
                </a:cubicBezTo>
                <a:cubicBezTo>
                  <a:pt x="540" y="737"/>
                  <a:pt x="538" y="743"/>
                  <a:pt x="536" y="738"/>
                </a:cubicBezTo>
                <a:cubicBezTo>
                  <a:pt x="535" y="739"/>
                  <a:pt x="537" y="743"/>
                  <a:pt x="535" y="743"/>
                </a:cubicBezTo>
                <a:cubicBezTo>
                  <a:pt x="532" y="742"/>
                  <a:pt x="531" y="739"/>
                  <a:pt x="529" y="737"/>
                </a:cubicBezTo>
                <a:cubicBezTo>
                  <a:pt x="530" y="754"/>
                  <a:pt x="550" y="758"/>
                  <a:pt x="549" y="772"/>
                </a:cubicBezTo>
                <a:cubicBezTo>
                  <a:pt x="547" y="771"/>
                  <a:pt x="547" y="769"/>
                  <a:pt x="545" y="768"/>
                </a:cubicBezTo>
                <a:cubicBezTo>
                  <a:pt x="547" y="772"/>
                  <a:pt x="547" y="778"/>
                  <a:pt x="551" y="780"/>
                </a:cubicBezTo>
                <a:cubicBezTo>
                  <a:pt x="552" y="776"/>
                  <a:pt x="547" y="775"/>
                  <a:pt x="550" y="773"/>
                </a:cubicBezTo>
                <a:cubicBezTo>
                  <a:pt x="554" y="775"/>
                  <a:pt x="558" y="781"/>
                  <a:pt x="553" y="785"/>
                </a:cubicBezTo>
                <a:cubicBezTo>
                  <a:pt x="556" y="791"/>
                  <a:pt x="557" y="788"/>
                  <a:pt x="561" y="793"/>
                </a:cubicBezTo>
                <a:cubicBezTo>
                  <a:pt x="560" y="793"/>
                  <a:pt x="561" y="796"/>
                  <a:pt x="559" y="796"/>
                </a:cubicBezTo>
                <a:cubicBezTo>
                  <a:pt x="549" y="797"/>
                  <a:pt x="547" y="792"/>
                  <a:pt x="540" y="793"/>
                </a:cubicBezTo>
                <a:cubicBezTo>
                  <a:pt x="539" y="785"/>
                  <a:pt x="531" y="784"/>
                  <a:pt x="529" y="777"/>
                </a:cubicBezTo>
                <a:cubicBezTo>
                  <a:pt x="526" y="790"/>
                  <a:pt x="541" y="801"/>
                  <a:pt x="544" y="809"/>
                </a:cubicBezTo>
                <a:cubicBezTo>
                  <a:pt x="541" y="809"/>
                  <a:pt x="537" y="805"/>
                  <a:pt x="536" y="802"/>
                </a:cubicBezTo>
                <a:cubicBezTo>
                  <a:pt x="525" y="803"/>
                  <a:pt x="530" y="784"/>
                  <a:pt x="518" y="791"/>
                </a:cubicBezTo>
                <a:cubicBezTo>
                  <a:pt x="521" y="791"/>
                  <a:pt x="520" y="795"/>
                  <a:pt x="520" y="797"/>
                </a:cubicBezTo>
                <a:cubicBezTo>
                  <a:pt x="519" y="797"/>
                  <a:pt x="519" y="796"/>
                  <a:pt x="518" y="797"/>
                </a:cubicBezTo>
                <a:cubicBezTo>
                  <a:pt x="520" y="800"/>
                  <a:pt x="519" y="802"/>
                  <a:pt x="518" y="805"/>
                </a:cubicBezTo>
                <a:cubicBezTo>
                  <a:pt x="519" y="808"/>
                  <a:pt x="522" y="810"/>
                  <a:pt x="525" y="811"/>
                </a:cubicBezTo>
                <a:cubicBezTo>
                  <a:pt x="531" y="826"/>
                  <a:pt x="544" y="830"/>
                  <a:pt x="550" y="844"/>
                </a:cubicBezTo>
                <a:cubicBezTo>
                  <a:pt x="550" y="844"/>
                  <a:pt x="549" y="844"/>
                  <a:pt x="549" y="844"/>
                </a:cubicBezTo>
                <a:cubicBezTo>
                  <a:pt x="553" y="848"/>
                  <a:pt x="558" y="853"/>
                  <a:pt x="566" y="853"/>
                </a:cubicBezTo>
                <a:cubicBezTo>
                  <a:pt x="572" y="864"/>
                  <a:pt x="587" y="860"/>
                  <a:pt x="597" y="866"/>
                </a:cubicBezTo>
                <a:cubicBezTo>
                  <a:pt x="598" y="865"/>
                  <a:pt x="599" y="864"/>
                  <a:pt x="601" y="865"/>
                </a:cubicBezTo>
                <a:cubicBezTo>
                  <a:pt x="610" y="871"/>
                  <a:pt x="626" y="866"/>
                  <a:pt x="636" y="859"/>
                </a:cubicBezTo>
                <a:cubicBezTo>
                  <a:pt x="636" y="858"/>
                  <a:pt x="636" y="858"/>
                  <a:pt x="636" y="858"/>
                </a:cubicBezTo>
                <a:cubicBezTo>
                  <a:pt x="634" y="856"/>
                  <a:pt x="627" y="856"/>
                  <a:pt x="626" y="859"/>
                </a:cubicBezTo>
                <a:cubicBezTo>
                  <a:pt x="625" y="858"/>
                  <a:pt x="623" y="858"/>
                  <a:pt x="623" y="855"/>
                </a:cubicBezTo>
                <a:cubicBezTo>
                  <a:pt x="613" y="857"/>
                  <a:pt x="615" y="848"/>
                  <a:pt x="604" y="848"/>
                </a:cubicBezTo>
                <a:cubicBezTo>
                  <a:pt x="605" y="845"/>
                  <a:pt x="601" y="846"/>
                  <a:pt x="601" y="844"/>
                </a:cubicBezTo>
                <a:cubicBezTo>
                  <a:pt x="605" y="844"/>
                  <a:pt x="612" y="845"/>
                  <a:pt x="614" y="844"/>
                </a:cubicBezTo>
                <a:cubicBezTo>
                  <a:pt x="612" y="843"/>
                  <a:pt x="609" y="843"/>
                  <a:pt x="608" y="841"/>
                </a:cubicBezTo>
                <a:cubicBezTo>
                  <a:pt x="611" y="841"/>
                  <a:pt x="615" y="845"/>
                  <a:pt x="618" y="843"/>
                </a:cubicBezTo>
                <a:cubicBezTo>
                  <a:pt x="616" y="841"/>
                  <a:pt x="625" y="840"/>
                  <a:pt x="625" y="837"/>
                </a:cubicBezTo>
                <a:cubicBezTo>
                  <a:pt x="619" y="831"/>
                  <a:pt x="605" y="833"/>
                  <a:pt x="602" y="824"/>
                </a:cubicBezTo>
                <a:cubicBezTo>
                  <a:pt x="608" y="823"/>
                  <a:pt x="612" y="827"/>
                  <a:pt x="616" y="825"/>
                </a:cubicBezTo>
                <a:cubicBezTo>
                  <a:pt x="614" y="825"/>
                  <a:pt x="614" y="825"/>
                  <a:pt x="614" y="825"/>
                </a:cubicBezTo>
                <a:cubicBezTo>
                  <a:pt x="614" y="821"/>
                  <a:pt x="614" y="821"/>
                  <a:pt x="614" y="821"/>
                </a:cubicBezTo>
                <a:cubicBezTo>
                  <a:pt x="608" y="818"/>
                  <a:pt x="604" y="816"/>
                  <a:pt x="602" y="811"/>
                </a:cubicBezTo>
                <a:cubicBezTo>
                  <a:pt x="605" y="811"/>
                  <a:pt x="606" y="813"/>
                  <a:pt x="609" y="811"/>
                </a:cubicBezTo>
                <a:cubicBezTo>
                  <a:pt x="609" y="808"/>
                  <a:pt x="607" y="808"/>
                  <a:pt x="606" y="806"/>
                </a:cubicBezTo>
                <a:cubicBezTo>
                  <a:pt x="609" y="802"/>
                  <a:pt x="611" y="803"/>
                  <a:pt x="614" y="800"/>
                </a:cubicBezTo>
                <a:cubicBezTo>
                  <a:pt x="614" y="803"/>
                  <a:pt x="614" y="803"/>
                  <a:pt x="614" y="803"/>
                </a:cubicBezTo>
                <a:cubicBezTo>
                  <a:pt x="619" y="802"/>
                  <a:pt x="624" y="807"/>
                  <a:pt x="632" y="803"/>
                </a:cubicBezTo>
                <a:cubicBezTo>
                  <a:pt x="632" y="797"/>
                  <a:pt x="637" y="802"/>
                  <a:pt x="641" y="803"/>
                </a:cubicBezTo>
                <a:cubicBezTo>
                  <a:pt x="642" y="800"/>
                  <a:pt x="638" y="801"/>
                  <a:pt x="639" y="798"/>
                </a:cubicBezTo>
                <a:cubicBezTo>
                  <a:pt x="646" y="794"/>
                  <a:pt x="660" y="804"/>
                  <a:pt x="659" y="791"/>
                </a:cubicBezTo>
                <a:cubicBezTo>
                  <a:pt x="665" y="789"/>
                  <a:pt x="666" y="786"/>
                  <a:pt x="671" y="785"/>
                </a:cubicBezTo>
                <a:cubicBezTo>
                  <a:pt x="673" y="787"/>
                  <a:pt x="668" y="788"/>
                  <a:pt x="671" y="790"/>
                </a:cubicBezTo>
                <a:cubicBezTo>
                  <a:pt x="677" y="790"/>
                  <a:pt x="676" y="781"/>
                  <a:pt x="680" y="778"/>
                </a:cubicBezTo>
                <a:cubicBezTo>
                  <a:pt x="684" y="777"/>
                  <a:pt x="686" y="778"/>
                  <a:pt x="688" y="780"/>
                </a:cubicBezTo>
                <a:cubicBezTo>
                  <a:pt x="695" y="776"/>
                  <a:pt x="699" y="766"/>
                  <a:pt x="708" y="767"/>
                </a:cubicBezTo>
                <a:cubicBezTo>
                  <a:pt x="708" y="765"/>
                  <a:pt x="708" y="762"/>
                  <a:pt x="710" y="761"/>
                </a:cubicBezTo>
                <a:cubicBezTo>
                  <a:pt x="708" y="765"/>
                  <a:pt x="713" y="763"/>
                  <a:pt x="714" y="765"/>
                </a:cubicBezTo>
                <a:cubicBezTo>
                  <a:pt x="714" y="762"/>
                  <a:pt x="715" y="760"/>
                  <a:pt x="716" y="758"/>
                </a:cubicBezTo>
                <a:cubicBezTo>
                  <a:pt x="720" y="758"/>
                  <a:pt x="720" y="758"/>
                  <a:pt x="720" y="758"/>
                </a:cubicBezTo>
                <a:cubicBezTo>
                  <a:pt x="726" y="765"/>
                  <a:pt x="718" y="771"/>
                  <a:pt x="718" y="775"/>
                </a:cubicBezTo>
                <a:cubicBezTo>
                  <a:pt x="721" y="774"/>
                  <a:pt x="720" y="769"/>
                  <a:pt x="725" y="769"/>
                </a:cubicBezTo>
                <a:cubicBezTo>
                  <a:pt x="725" y="775"/>
                  <a:pt x="718" y="780"/>
                  <a:pt x="713" y="783"/>
                </a:cubicBezTo>
                <a:cubicBezTo>
                  <a:pt x="718" y="785"/>
                  <a:pt x="720" y="777"/>
                  <a:pt x="725" y="777"/>
                </a:cubicBezTo>
                <a:cubicBezTo>
                  <a:pt x="725" y="779"/>
                  <a:pt x="724" y="780"/>
                  <a:pt x="726" y="781"/>
                </a:cubicBezTo>
                <a:cubicBezTo>
                  <a:pt x="726" y="777"/>
                  <a:pt x="728" y="776"/>
                  <a:pt x="732" y="775"/>
                </a:cubicBezTo>
                <a:cubicBezTo>
                  <a:pt x="740" y="784"/>
                  <a:pt x="740" y="762"/>
                  <a:pt x="744" y="759"/>
                </a:cubicBezTo>
                <a:cubicBezTo>
                  <a:pt x="743" y="762"/>
                  <a:pt x="747" y="760"/>
                  <a:pt x="746" y="763"/>
                </a:cubicBezTo>
                <a:cubicBezTo>
                  <a:pt x="746" y="767"/>
                  <a:pt x="742" y="768"/>
                  <a:pt x="741" y="771"/>
                </a:cubicBezTo>
                <a:cubicBezTo>
                  <a:pt x="744" y="775"/>
                  <a:pt x="745" y="775"/>
                  <a:pt x="745" y="780"/>
                </a:cubicBezTo>
                <a:cubicBezTo>
                  <a:pt x="746" y="780"/>
                  <a:pt x="748" y="776"/>
                  <a:pt x="750" y="778"/>
                </a:cubicBezTo>
                <a:cubicBezTo>
                  <a:pt x="747" y="780"/>
                  <a:pt x="744" y="785"/>
                  <a:pt x="744" y="787"/>
                </a:cubicBezTo>
                <a:cubicBezTo>
                  <a:pt x="744" y="786"/>
                  <a:pt x="746" y="785"/>
                  <a:pt x="746" y="787"/>
                </a:cubicBezTo>
                <a:cubicBezTo>
                  <a:pt x="745" y="790"/>
                  <a:pt x="743" y="790"/>
                  <a:pt x="741" y="788"/>
                </a:cubicBezTo>
                <a:cubicBezTo>
                  <a:pt x="742" y="792"/>
                  <a:pt x="742" y="789"/>
                  <a:pt x="740" y="791"/>
                </a:cubicBezTo>
                <a:cubicBezTo>
                  <a:pt x="741" y="791"/>
                  <a:pt x="740" y="793"/>
                  <a:pt x="741" y="795"/>
                </a:cubicBezTo>
                <a:cubicBezTo>
                  <a:pt x="739" y="795"/>
                  <a:pt x="737" y="796"/>
                  <a:pt x="736" y="798"/>
                </a:cubicBezTo>
                <a:cubicBezTo>
                  <a:pt x="737" y="798"/>
                  <a:pt x="736" y="801"/>
                  <a:pt x="738" y="801"/>
                </a:cubicBezTo>
                <a:cubicBezTo>
                  <a:pt x="741" y="794"/>
                  <a:pt x="747" y="784"/>
                  <a:pt x="753" y="788"/>
                </a:cubicBezTo>
                <a:cubicBezTo>
                  <a:pt x="753" y="785"/>
                  <a:pt x="756" y="785"/>
                  <a:pt x="759" y="785"/>
                </a:cubicBezTo>
                <a:cubicBezTo>
                  <a:pt x="761" y="794"/>
                  <a:pt x="757" y="796"/>
                  <a:pt x="760" y="804"/>
                </a:cubicBezTo>
                <a:cubicBezTo>
                  <a:pt x="764" y="798"/>
                  <a:pt x="772" y="797"/>
                  <a:pt x="774" y="789"/>
                </a:cubicBezTo>
                <a:cubicBezTo>
                  <a:pt x="779" y="790"/>
                  <a:pt x="781" y="783"/>
                  <a:pt x="783" y="784"/>
                </a:cubicBezTo>
                <a:cubicBezTo>
                  <a:pt x="782" y="788"/>
                  <a:pt x="775" y="790"/>
                  <a:pt x="778" y="795"/>
                </a:cubicBezTo>
                <a:cubicBezTo>
                  <a:pt x="782" y="796"/>
                  <a:pt x="782" y="791"/>
                  <a:pt x="784" y="790"/>
                </a:cubicBezTo>
                <a:cubicBezTo>
                  <a:pt x="788" y="791"/>
                  <a:pt x="787" y="788"/>
                  <a:pt x="789" y="788"/>
                </a:cubicBezTo>
                <a:cubicBezTo>
                  <a:pt x="798" y="772"/>
                  <a:pt x="812" y="763"/>
                  <a:pt x="820" y="746"/>
                </a:cubicBezTo>
                <a:cubicBezTo>
                  <a:pt x="819" y="746"/>
                  <a:pt x="819" y="745"/>
                  <a:pt x="819" y="744"/>
                </a:cubicBezTo>
                <a:cubicBezTo>
                  <a:pt x="826" y="737"/>
                  <a:pt x="828" y="726"/>
                  <a:pt x="834" y="719"/>
                </a:cubicBezTo>
                <a:cubicBezTo>
                  <a:pt x="834" y="715"/>
                  <a:pt x="836" y="714"/>
                  <a:pt x="835" y="710"/>
                </a:cubicBezTo>
                <a:cubicBezTo>
                  <a:pt x="844" y="701"/>
                  <a:pt x="843" y="680"/>
                  <a:pt x="853" y="673"/>
                </a:cubicBezTo>
                <a:cubicBezTo>
                  <a:pt x="852" y="669"/>
                  <a:pt x="854" y="668"/>
                  <a:pt x="854" y="665"/>
                </a:cubicBezTo>
                <a:cubicBezTo>
                  <a:pt x="857" y="661"/>
                  <a:pt x="859" y="657"/>
                  <a:pt x="860" y="651"/>
                </a:cubicBezTo>
                <a:cubicBezTo>
                  <a:pt x="861" y="651"/>
                  <a:pt x="862" y="651"/>
                  <a:pt x="863" y="650"/>
                </a:cubicBezTo>
                <a:cubicBezTo>
                  <a:pt x="864" y="642"/>
                  <a:pt x="863" y="622"/>
                  <a:pt x="872" y="618"/>
                </a:cubicBezTo>
                <a:cubicBezTo>
                  <a:pt x="874" y="619"/>
                  <a:pt x="875" y="621"/>
                  <a:pt x="876" y="623"/>
                </a:cubicBezTo>
                <a:cubicBezTo>
                  <a:pt x="879" y="621"/>
                  <a:pt x="876" y="617"/>
                  <a:pt x="879" y="617"/>
                </a:cubicBezTo>
                <a:cubicBezTo>
                  <a:pt x="881" y="618"/>
                  <a:pt x="877" y="623"/>
                  <a:pt x="880" y="625"/>
                </a:cubicBezTo>
                <a:cubicBezTo>
                  <a:pt x="883" y="620"/>
                  <a:pt x="882" y="613"/>
                  <a:pt x="887" y="610"/>
                </a:cubicBezTo>
                <a:cubicBezTo>
                  <a:pt x="887" y="612"/>
                  <a:pt x="888" y="612"/>
                  <a:pt x="890" y="612"/>
                </a:cubicBezTo>
                <a:cubicBezTo>
                  <a:pt x="893" y="608"/>
                  <a:pt x="897" y="605"/>
                  <a:pt x="894" y="597"/>
                </a:cubicBezTo>
                <a:cubicBezTo>
                  <a:pt x="896" y="598"/>
                  <a:pt x="899" y="599"/>
                  <a:pt x="899" y="596"/>
                </a:cubicBezTo>
                <a:cubicBezTo>
                  <a:pt x="897" y="593"/>
                  <a:pt x="894" y="591"/>
                  <a:pt x="891" y="589"/>
                </a:cubicBezTo>
                <a:cubicBezTo>
                  <a:pt x="891" y="582"/>
                  <a:pt x="892" y="577"/>
                  <a:pt x="896" y="575"/>
                </a:cubicBezTo>
                <a:cubicBezTo>
                  <a:pt x="896" y="567"/>
                  <a:pt x="896" y="567"/>
                  <a:pt x="896" y="567"/>
                </a:cubicBezTo>
                <a:cubicBezTo>
                  <a:pt x="904" y="565"/>
                  <a:pt x="897" y="548"/>
                  <a:pt x="906" y="547"/>
                </a:cubicBezTo>
                <a:cubicBezTo>
                  <a:pt x="903" y="547"/>
                  <a:pt x="904" y="541"/>
                  <a:pt x="906" y="540"/>
                </a:cubicBezTo>
                <a:cubicBezTo>
                  <a:pt x="907" y="541"/>
                  <a:pt x="907" y="544"/>
                  <a:pt x="909" y="544"/>
                </a:cubicBezTo>
                <a:cubicBezTo>
                  <a:pt x="911" y="542"/>
                  <a:pt x="907" y="542"/>
                  <a:pt x="907" y="539"/>
                </a:cubicBezTo>
                <a:cubicBezTo>
                  <a:pt x="908" y="539"/>
                  <a:pt x="910" y="538"/>
                  <a:pt x="911" y="539"/>
                </a:cubicBezTo>
                <a:cubicBezTo>
                  <a:pt x="910" y="543"/>
                  <a:pt x="915" y="548"/>
                  <a:pt x="916" y="545"/>
                </a:cubicBezTo>
                <a:cubicBezTo>
                  <a:pt x="910" y="536"/>
                  <a:pt x="903" y="520"/>
                  <a:pt x="905" y="509"/>
                </a:cubicBezTo>
                <a:cubicBezTo>
                  <a:pt x="907" y="511"/>
                  <a:pt x="909" y="512"/>
                  <a:pt x="910" y="515"/>
                </a:cubicBezTo>
                <a:cubicBezTo>
                  <a:pt x="910" y="516"/>
                  <a:pt x="908" y="516"/>
                  <a:pt x="908" y="518"/>
                </a:cubicBezTo>
                <a:cubicBezTo>
                  <a:pt x="916" y="531"/>
                  <a:pt x="919" y="555"/>
                  <a:pt x="924" y="574"/>
                </a:cubicBezTo>
                <a:cubicBezTo>
                  <a:pt x="926" y="568"/>
                  <a:pt x="921" y="561"/>
                  <a:pt x="926" y="559"/>
                </a:cubicBezTo>
                <a:cubicBezTo>
                  <a:pt x="926" y="563"/>
                  <a:pt x="926" y="568"/>
                  <a:pt x="928" y="571"/>
                </a:cubicBezTo>
                <a:cubicBezTo>
                  <a:pt x="932" y="564"/>
                  <a:pt x="923" y="556"/>
                  <a:pt x="929" y="549"/>
                </a:cubicBezTo>
                <a:cubicBezTo>
                  <a:pt x="929" y="546"/>
                  <a:pt x="928" y="544"/>
                  <a:pt x="927" y="541"/>
                </a:cubicBezTo>
                <a:cubicBezTo>
                  <a:pt x="934" y="519"/>
                  <a:pt x="917" y="500"/>
                  <a:pt x="918" y="478"/>
                </a:cubicBezTo>
                <a:cubicBezTo>
                  <a:pt x="920" y="479"/>
                  <a:pt x="922" y="480"/>
                  <a:pt x="924" y="479"/>
                </a:cubicBezTo>
                <a:cubicBezTo>
                  <a:pt x="925" y="484"/>
                  <a:pt x="926" y="484"/>
                  <a:pt x="928" y="487"/>
                </a:cubicBezTo>
                <a:cubicBezTo>
                  <a:pt x="925" y="491"/>
                  <a:pt x="931" y="498"/>
                  <a:pt x="932" y="504"/>
                </a:cubicBezTo>
                <a:cubicBezTo>
                  <a:pt x="932" y="503"/>
                  <a:pt x="933" y="502"/>
                  <a:pt x="933" y="501"/>
                </a:cubicBezTo>
                <a:cubicBezTo>
                  <a:pt x="939" y="506"/>
                  <a:pt x="937" y="519"/>
                  <a:pt x="942" y="525"/>
                </a:cubicBezTo>
                <a:cubicBezTo>
                  <a:pt x="944" y="523"/>
                  <a:pt x="942" y="518"/>
                  <a:pt x="946" y="518"/>
                </a:cubicBezTo>
                <a:cubicBezTo>
                  <a:pt x="949" y="526"/>
                  <a:pt x="946" y="535"/>
                  <a:pt x="950" y="542"/>
                </a:cubicBezTo>
                <a:cubicBezTo>
                  <a:pt x="948" y="542"/>
                  <a:pt x="948" y="542"/>
                  <a:pt x="948" y="542"/>
                </a:cubicBezTo>
                <a:cubicBezTo>
                  <a:pt x="950" y="554"/>
                  <a:pt x="953" y="564"/>
                  <a:pt x="950" y="575"/>
                </a:cubicBezTo>
                <a:cubicBezTo>
                  <a:pt x="952" y="576"/>
                  <a:pt x="954" y="572"/>
                  <a:pt x="955" y="575"/>
                </a:cubicBezTo>
                <a:cubicBezTo>
                  <a:pt x="954" y="587"/>
                  <a:pt x="952" y="595"/>
                  <a:pt x="952" y="607"/>
                </a:cubicBezTo>
                <a:cubicBezTo>
                  <a:pt x="948" y="608"/>
                  <a:pt x="948" y="616"/>
                  <a:pt x="951" y="620"/>
                </a:cubicBezTo>
                <a:cubicBezTo>
                  <a:pt x="954" y="609"/>
                  <a:pt x="956" y="596"/>
                  <a:pt x="956" y="581"/>
                </a:cubicBezTo>
                <a:cubicBezTo>
                  <a:pt x="956" y="561"/>
                  <a:pt x="953" y="541"/>
                  <a:pt x="955" y="524"/>
                </a:cubicBezTo>
                <a:cubicBezTo>
                  <a:pt x="957" y="531"/>
                  <a:pt x="957" y="541"/>
                  <a:pt x="962" y="546"/>
                </a:cubicBezTo>
                <a:cubicBezTo>
                  <a:pt x="967" y="530"/>
                  <a:pt x="961" y="508"/>
                  <a:pt x="957" y="493"/>
                </a:cubicBezTo>
                <a:cubicBezTo>
                  <a:pt x="958" y="492"/>
                  <a:pt x="958" y="490"/>
                  <a:pt x="960" y="490"/>
                </a:cubicBezTo>
                <a:cubicBezTo>
                  <a:pt x="962" y="496"/>
                  <a:pt x="961" y="504"/>
                  <a:pt x="965" y="508"/>
                </a:cubicBezTo>
                <a:cubicBezTo>
                  <a:pt x="968" y="506"/>
                  <a:pt x="963" y="503"/>
                  <a:pt x="966" y="502"/>
                </a:cubicBezTo>
                <a:cubicBezTo>
                  <a:pt x="970" y="507"/>
                  <a:pt x="968" y="515"/>
                  <a:pt x="971" y="520"/>
                </a:cubicBezTo>
                <a:cubicBezTo>
                  <a:pt x="973" y="513"/>
                  <a:pt x="969" y="501"/>
                  <a:pt x="972" y="497"/>
                </a:cubicBezTo>
                <a:cubicBezTo>
                  <a:pt x="978" y="509"/>
                  <a:pt x="980" y="518"/>
                  <a:pt x="977" y="533"/>
                </a:cubicBezTo>
                <a:cubicBezTo>
                  <a:pt x="975" y="535"/>
                  <a:pt x="972" y="534"/>
                  <a:pt x="972" y="536"/>
                </a:cubicBezTo>
                <a:cubicBezTo>
                  <a:pt x="970" y="533"/>
                  <a:pt x="976" y="532"/>
                  <a:pt x="976" y="529"/>
                </a:cubicBezTo>
                <a:cubicBezTo>
                  <a:pt x="973" y="527"/>
                  <a:pt x="971" y="523"/>
                  <a:pt x="967" y="523"/>
                </a:cubicBezTo>
                <a:cubicBezTo>
                  <a:pt x="966" y="529"/>
                  <a:pt x="969" y="534"/>
                  <a:pt x="969" y="539"/>
                </a:cubicBezTo>
                <a:cubicBezTo>
                  <a:pt x="970" y="545"/>
                  <a:pt x="968" y="552"/>
                  <a:pt x="971" y="552"/>
                </a:cubicBezTo>
                <a:cubicBezTo>
                  <a:pt x="972" y="552"/>
                  <a:pt x="971" y="542"/>
                  <a:pt x="973" y="539"/>
                </a:cubicBezTo>
                <a:cubicBezTo>
                  <a:pt x="975" y="543"/>
                  <a:pt x="973" y="547"/>
                  <a:pt x="976" y="548"/>
                </a:cubicBezTo>
                <a:cubicBezTo>
                  <a:pt x="975" y="544"/>
                  <a:pt x="976" y="542"/>
                  <a:pt x="975" y="539"/>
                </a:cubicBezTo>
                <a:cubicBezTo>
                  <a:pt x="977" y="539"/>
                  <a:pt x="977" y="537"/>
                  <a:pt x="979" y="537"/>
                </a:cubicBezTo>
                <a:cubicBezTo>
                  <a:pt x="982" y="538"/>
                  <a:pt x="983" y="541"/>
                  <a:pt x="984" y="544"/>
                </a:cubicBezTo>
                <a:cubicBezTo>
                  <a:pt x="984" y="543"/>
                  <a:pt x="985" y="542"/>
                  <a:pt x="986" y="542"/>
                </a:cubicBezTo>
                <a:cubicBezTo>
                  <a:pt x="990" y="567"/>
                  <a:pt x="996" y="597"/>
                  <a:pt x="985" y="619"/>
                </a:cubicBezTo>
                <a:cubicBezTo>
                  <a:pt x="986" y="618"/>
                  <a:pt x="987" y="618"/>
                  <a:pt x="986" y="616"/>
                </a:cubicBezTo>
                <a:cubicBezTo>
                  <a:pt x="981" y="616"/>
                  <a:pt x="987" y="629"/>
                  <a:pt x="981" y="628"/>
                </a:cubicBezTo>
                <a:cubicBezTo>
                  <a:pt x="979" y="609"/>
                  <a:pt x="985" y="592"/>
                  <a:pt x="982" y="576"/>
                </a:cubicBezTo>
                <a:cubicBezTo>
                  <a:pt x="978" y="576"/>
                  <a:pt x="981" y="568"/>
                  <a:pt x="978" y="567"/>
                </a:cubicBezTo>
                <a:cubicBezTo>
                  <a:pt x="968" y="570"/>
                  <a:pt x="974" y="586"/>
                  <a:pt x="966" y="593"/>
                </a:cubicBezTo>
                <a:cubicBezTo>
                  <a:pt x="963" y="589"/>
                  <a:pt x="966" y="582"/>
                  <a:pt x="968" y="576"/>
                </a:cubicBezTo>
                <a:cubicBezTo>
                  <a:pt x="965" y="575"/>
                  <a:pt x="966" y="571"/>
                  <a:pt x="963" y="569"/>
                </a:cubicBezTo>
                <a:cubicBezTo>
                  <a:pt x="961" y="582"/>
                  <a:pt x="968" y="600"/>
                  <a:pt x="956" y="600"/>
                </a:cubicBezTo>
                <a:cubicBezTo>
                  <a:pt x="959" y="614"/>
                  <a:pt x="958" y="622"/>
                  <a:pt x="958" y="636"/>
                </a:cubicBezTo>
                <a:cubicBezTo>
                  <a:pt x="959" y="634"/>
                  <a:pt x="958" y="633"/>
                  <a:pt x="961" y="634"/>
                </a:cubicBezTo>
                <a:cubicBezTo>
                  <a:pt x="965" y="623"/>
                  <a:pt x="967" y="608"/>
                  <a:pt x="967" y="598"/>
                </a:cubicBezTo>
                <a:cubicBezTo>
                  <a:pt x="970" y="600"/>
                  <a:pt x="976" y="613"/>
                  <a:pt x="968" y="612"/>
                </a:cubicBezTo>
                <a:cubicBezTo>
                  <a:pt x="969" y="618"/>
                  <a:pt x="971" y="622"/>
                  <a:pt x="973" y="625"/>
                </a:cubicBezTo>
                <a:cubicBezTo>
                  <a:pt x="974" y="629"/>
                  <a:pt x="970" y="627"/>
                  <a:pt x="971" y="630"/>
                </a:cubicBezTo>
                <a:cubicBezTo>
                  <a:pt x="969" y="649"/>
                  <a:pt x="963" y="669"/>
                  <a:pt x="960" y="685"/>
                </a:cubicBezTo>
                <a:cubicBezTo>
                  <a:pt x="954" y="687"/>
                  <a:pt x="954" y="696"/>
                  <a:pt x="953" y="703"/>
                </a:cubicBezTo>
                <a:cubicBezTo>
                  <a:pt x="941" y="713"/>
                  <a:pt x="936" y="731"/>
                  <a:pt x="937" y="751"/>
                </a:cubicBezTo>
                <a:cubicBezTo>
                  <a:pt x="933" y="753"/>
                  <a:pt x="932" y="757"/>
                  <a:pt x="928" y="759"/>
                </a:cubicBezTo>
                <a:cubicBezTo>
                  <a:pt x="927" y="757"/>
                  <a:pt x="925" y="760"/>
                  <a:pt x="925" y="759"/>
                </a:cubicBezTo>
                <a:cubicBezTo>
                  <a:pt x="926" y="750"/>
                  <a:pt x="931" y="748"/>
                  <a:pt x="933" y="739"/>
                </a:cubicBezTo>
                <a:cubicBezTo>
                  <a:pt x="931" y="738"/>
                  <a:pt x="930" y="738"/>
                  <a:pt x="928" y="738"/>
                </a:cubicBezTo>
                <a:cubicBezTo>
                  <a:pt x="926" y="746"/>
                  <a:pt x="922" y="753"/>
                  <a:pt x="919" y="760"/>
                </a:cubicBezTo>
                <a:cubicBezTo>
                  <a:pt x="920" y="761"/>
                  <a:pt x="922" y="761"/>
                  <a:pt x="923" y="763"/>
                </a:cubicBezTo>
                <a:cubicBezTo>
                  <a:pt x="921" y="769"/>
                  <a:pt x="918" y="771"/>
                  <a:pt x="918" y="779"/>
                </a:cubicBezTo>
                <a:cubicBezTo>
                  <a:pt x="909" y="780"/>
                  <a:pt x="910" y="796"/>
                  <a:pt x="903" y="796"/>
                </a:cubicBezTo>
                <a:cubicBezTo>
                  <a:pt x="904" y="793"/>
                  <a:pt x="905" y="792"/>
                  <a:pt x="902" y="790"/>
                </a:cubicBezTo>
                <a:cubicBezTo>
                  <a:pt x="903" y="789"/>
                  <a:pt x="903" y="787"/>
                  <a:pt x="903" y="784"/>
                </a:cubicBezTo>
                <a:cubicBezTo>
                  <a:pt x="898" y="784"/>
                  <a:pt x="897" y="789"/>
                  <a:pt x="894" y="792"/>
                </a:cubicBezTo>
                <a:cubicBezTo>
                  <a:pt x="893" y="788"/>
                  <a:pt x="891" y="786"/>
                  <a:pt x="888" y="785"/>
                </a:cubicBezTo>
                <a:cubicBezTo>
                  <a:pt x="883" y="794"/>
                  <a:pt x="878" y="798"/>
                  <a:pt x="872" y="804"/>
                </a:cubicBezTo>
                <a:cubicBezTo>
                  <a:pt x="868" y="803"/>
                  <a:pt x="863" y="809"/>
                  <a:pt x="864" y="814"/>
                </a:cubicBezTo>
                <a:cubicBezTo>
                  <a:pt x="868" y="814"/>
                  <a:pt x="870" y="815"/>
                  <a:pt x="872" y="816"/>
                </a:cubicBezTo>
                <a:cubicBezTo>
                  <a:pt x="873" y="824"/>
                  <a:pt x="867" y="825"/>
                  <a:pt x="863" y="828"/>
                </a:cubicBezTo>
                <a:cubicBezTo>
                  <a:pt x="862" y="823"/>
                  <a:pt x="864" y="820"/>
                  <a:pt x="863" y="817"/>
                </a:cubicBezTo>
                <a:cubicBezTo>
                  <a:pt x="854" y="824"/>
                  <a:pt x="846" y="834"/>
                  <a:pt x="836" y="834"/>
                </a:cubicBezTo>
                <a:cubicBezTo>
                  <a:pt x="834" y="839"/>
                  <a:pt x="837" y="840"/>
                  <a:pt x="836" y="843"/>
                </a:cubicBezTo>
                <a:cubicBezTo>
                  <a:pt x="841" y="841"/>
                  <a:pt x="842" y="835"/>
                  <a:pt x="847" y="833"/>
                </a:cubicBezTo>
                <a:cubicBezTo>
                  <a:pt x="851" y="838"/>
                  <a:pt x="851" y="846"/>
                  <a:pt x="852" y="852"/>
                </a:cubicBezTo>
                <a:cubicBezTo>
                  <a:pt x="858" y="843"/>
                  <a:pt x="864" y="835"/>
                  <a:pt x="874" y="831"/>
                </a:cubicBezTo>
                <a:cubicBezTo>
                  <a:pt x="877" y="835"/>
                  <a:pt x="875" y="840"/>
                  <a:pt x="873" y="844"/>
                </a:cubicBezTo>
                <a:cubicBezTo>
                  <a:pt x="880" y="841"/>
                  <a:pt x="880" y="833"/>
                  <a:pt x="885" y="828"/>
                </a:cubicBezTo>
                <a:cubicBezTo>
                  <a:pt x="881" y="827"/>
                  <a:pt x="880" y="832"/>
                  <a:pt x="878" y="830"/>
                </a:cubicBezTo>
                <a:cubicBezTo>
                  <a:pt x="882" y="826"/>
                  <a:pt x="879" y="816"/>
                  <a:pt x="886" y="817"/>
                </a:cubicBezTo>
                <a:cubicBezTo>
                  <a:pt x="886" y="821"/>
                  <a:pt x="883" y="820"/>
                  <a:pt x="883" y="823"/>
                </a:cubicBezTo>
                <a:cubicBezTo>
                  <a:pt x="886" y="824"/>
                  <a:pt x="885" y="820"/>
                  <a:pt x="888" y="821"/>
                </a:cubicBezTo>
                <a:cubicBezTo>
                  <a:pt x="893" y="826"/>
                  <a:pt x="900" y="813"/>
                  <a:pt x="907" y="816"/>
                </a:cubicBezTo>
                <a:cubicBezTo>
                  <a:pt x="906" y="820"/>
                  <a:pt x="901" y="820"/>
                  <a:pt x="902" y="827"/>
                </a:cubicBezTo>
                <a:cubicBezTo>
                  <a:pt x="899" y="827"/>
                  <a:pt x="899" y="830"/>
                  <a:pt x="898" y="832"/>
                </a:cubicBezTo>
                <a:cubicBezTo>
                  <a:pt x="900" y="833"/>
                  <a:pt x="899" y="838"/>
                  <a:pt x="902" y="839"/>
                </a:cubicBezTo>
                <a:cubicBezTo>
                  <a:pt x="901" y="840"/>
                  <a:pt x="899" y="840"/>
                  <a:pt x="898" y="842"/>
                </a:cubicBezTo>
                <a:cubicBezTo>
                  <a:pt x="903" y="844"/>
                  <a:pt x="906" y="838"/>
                  <a:pt x="909" y="836"/>
                </a:cubicBezTo>
                <a:cubicBezTo>
                  <a:pt x="909" y="837"/>
                  <a:pt x="910" y="837"/>
                  <a:pt x="911" y="837"/>
                </a:cubicBezTo>
                <a:cubicBezTo>
                  <a:pt x="905" y="844"/>
                  <a:pt x="895" y="849"/>
                  <a:pt x="889" y="858"/>
                </a:cubicBezTo>
                <a:cubicBezTo>
                  <a:pt x="888" y="861"/>
                  <a:pt x="891" y="860"/>
                  <a:pt x="890" y="863"/>
                </a:cubicBezTo>
                <a:cubicBezTo>
                  <a:pt x="888" y="864"/>
                  <a:pt x="889" y="868"/>
                  <a:pt x="886" y="867"/>
                </a:cubicBezTo>
                <a:cubicBezTo>
                  <a:pt x="883" y="867"/>
                  <a:pt x="882" y="864"/>
                  <a:pt x="880" y="861"/>
                </a:cubicBezTo>
                <a:cubicBezTo>
                  <a:pt x="869" y="861"/>
                  <a:pt x="873" y="871"/>
                  <a:pt x="863" y="872"/>
                </a:cubicBezTo>
                <a:cubicBezTo>
                  <a:pt x="863" y="876"/>
                  <a:pt x="860" y="877"/>
                  <a:pt x="859" y="880"/>
                </a:cubicBezTo>
                <a:cubicBezTo>
                  <a:pt x="853" y="876"/>
                  <a:pt x="850" y="883"/>
                  <a:pt x="847" y="885"/>
                </a:cubicBezTo>
                <a:cubicBezTo>
                  <a:pt x="847" y="888"/>
                  <a:pt x="847" y="891"/>
                  <a:pt x="848" y="894"/>
                </a:cubicBezTo>
                <a:cubicBezTo>
                  <a:pt x="847" y="895"/>
                  <a:pt x="841" y="895"/>
                  <a:pt x="840" y="894"/>
                </a:cubicBezTo>
                <a:cubicBezTo>
                  <a:pt x="839" y="891"/>
                  <a:pt x="841" y="891"/>
                  <a:pt x="841" y="889"/>
                </a:cubicBezTo>
                <a:cubicBezTo>
                  <a:pt x="835" y="893"/>
                  <a:pt x="831" y="896"/>
                  <a:pt x="826" y="899"/>
                </a:cubicBezTo>
                <a:cubicBezTo>
                  <a:pt x="820" y="902"/>
                  <a:pt x="815" y="907"/>
                  <a:pt x="811" y="908"/>
                </a:cubicBezTo>
                <a:cubicBezTo>
                  <a:pt x="808" y="909"/>
                  <a:pt x="805" y="907"/>
                  <a:pt x="802" y="908"/>
                </a:cubicBezTo>
                <a:cubicBezTo>
                  <a:pt x="796" y="909"/>
                  <a:pt x="793" y="915"/>
                  <a:pt x="786" y="915"/>
                </a:cubicBezTo>
                <a:cubicBezTo>
                  <a:pt x="791" y="911"/>
                  <a:pt x="797" y="907"/>
                  <a:pt x="802" y="904"/>
                </a:cubicBezTo>
                <a:cubicBezTo>
                  <a:pt x="802" y="900"/>
                  <a:pt x="802" y="900"/>
                  <a:pt x="802" y="900"/>
                </a:cubicBezTo>
                <a:cubicBezTo>
                  <a:pt x="792" y="903"/>
                  <a:pt x="791" y="911"/>
                  <a:pt x="778" y="911"/>
                </a:cubicBezTo>
                <a:cubicBezTo>
                  <a:pt x="777" y="917"/>
                  <a:pt x="770" y="916"/>
                  <a:pt x="771" y="924"/>
                </a:cubicBezTo>
                <a:cubicBezTo>
                  <a:pt x="773" y="927"/>
                  <a:pt x="775" y="924"/>
                  <a:pt x="777" y="927"/>
                </a:cubicBezTo>
                <a:cubicBezTo>
                  <a:pt x="775" y="933"/>
                  <a:pt x="768" y="934"/>
                  <a:pt x="763" y="938"/>
                </a:cubicBezTo>
                <a:cubicBezTo>
                  <a:pt x="764" y="938"/>
                  <a:pt x="766" y="938"/>
                  <a:pt x="766" y="939"/>
                </a:cubicBezTo>
                <a:cubicBezTo>
                  <a:pt x="765" y="941"/>
                  <a:pt x="760" y="944"/>
                  <a:pt x="759" y="941"/>
                </a:cubicBezTo>
                <a:cubicBezTo>
                  <a:pt x="759" y="939"/>
                  <a:pt x="762" y="940"/>
                  <a:pt x="762" y="938"/>
                </a:cubicBezTo>
                <a:cubicBezTo>
                  <a:pt x="757" y="938"/>
                  <a:pt x="756" y="942"/>
                  <a:pt x="751" y="942"/>
                </a:cubicBezTo>
                <a:cubicBezTo>
                  <a:pt x="752" y="944"/>
                  <a:pt x="752" y="944"/>
                  <a:pt x="751" y="947"/>
                </a:cubicBezTo>
                <a:cubicBezTo>
                  <a:pt x="755" y="947"/>
                  <a:pt x="757" y="944"/>
                  <a:pt x="758" y="943"/>
                </a:cubicBezTo>
                <a:cubicBezTo>
                  <a:pt x="759" y="944"/>
                  <a:pt x="760" y="941"/>
                  <a:pt x="761" y="944"/>
                </a:cubicBezTo>
                <a:cubicBezTo>
                  <a:pt x="759" y="946"/>
                  <a:pt x="757" y="947"/>
                  <a:pt x="755" y="949"/>
                </a:cubicBezTo>
                <a:cubicBezTo>
                  <a:pt x="760" y="947"/>
                  <a:pt x="763" y="943"/>
                  <a:pt x="769" y="943"/>
                </a:cubicBezTo>
                <a:cubicBezTo>
                  <a:pt x="770" y="945"/>
                  <a:pt x="769" y="947"/>
                  <a:pt x="771" y="949"/>
                </a:cubicBezTo>
                <a:cubicBezTo>
                  <a:pt x="768" y="949"/>
                  <a:pt x="764" y="951"/>
                  <a:pt x="765" y="953"/>
                </a:cubicBezTo>
                <a:cubicBezTo>
                  <a:pt x="761" y="954"/>
                  <a:pt x="766" y="951"/>
                  <a:pt x="763" y="951"/>
                </a:cubicBezTo>
                <a:cubicBezTo>
                  <a:pt x="763" y="952"/>
                  <a:pt x="762" y="953"/>
                  <a:pt x="762" y="954"/>
                </a:cubicBezTo>
                <a:cubicBezTo>
                  <a:pt x="761" y="952"/>
                  <a:pt x="758" y="952"/>
                  <a:pt x="757" y="954"/>
                </a:cubicBezTo>
                <a:cubicBezTo>
                  <a:pt x="760" y="955"/>
                  <a:pt x="756" y="956"/>
                  <a:pt x="756" y="957"/>
                </a:cubicBezTo>
                <a:cubicBezTo>
                  <a:pt x="762" y="958"/>
                  <a:pt x="771" y="955"/>
                  <a:pt x="774" y="951"/>
                </a:cubicBezTo>
                <a:cubicBezTo>
                  <a:pt x="774" y="952"/>
                  <a:pt x="776" y="951"/>
                  <a:pt x="776" y="953"/>
                </a:cubicBezTo>
                <a:cubicBezTo>
                  <a:pt x="784" y="949"/>
                  <a:pt x="789" y="942"/>
                  <a:pt x="798" y="939"/>
                </a:cubicBezTo>
                <a:cubicBezTo>
                  <a:pt x="798" y="941"/>
                  <a:pt x="798" y="943"/>
                  <a:pt x="798" y="944"/>
                </a:cubicBezTo>
                <a:cubicBezTo>
                  <a:pt x="803" y="949"/>
                  <a:pt x="814" y="940"/>
                  <a:pt x="810" y="934"/>
                </a:cubicBezTo>
                <a:cubicBezTo>
                  <a:pt x="813" y="934"/>
                  <a:pt x="811" y="928"/>
                  <a:pt x="816" y="929"/>
                </a:cubicBezTo>
                <a:cubicBezTo>
                  <a:pt x="816" y="932"/>
                  <a:pt x="816" y="933"/>
                  <a:pt x="817" y="934"/>
                </a:cubicBezTo>
                <a:cubicBezTo>
                  <a:pt x="826" y="929"/>
                  <a:pt x="832" y="929"/>
                  <a:pt x="837" y="918"/>
                </a:cubicBezTo>
                <a:cubicBezTo>
                  <a:pt x="845" y="917"/>
                  <a:pt x="852" y="905"/>
                  <a:pt x="860" y="905"/>
                </a:cubicBezTo>
                <a:cubicBezTo>
                  <a:pt x="864" y="905"/>
                  <a:pt x="861" y="906"/>
                  <a:pt x="863" y="904"/>
                </a:cubicBezTo>
                <a:cubicBezTo>
                  <a:pt x="869" y="898"/>
                  <a:pt x="880" y="892"/>
                  <a:pt x="889" y="887"/>
                </a:cubicBezTo>
                <a:cubicBezTo>
                  <a:pt x="889" y="888"/>
                  <a:pt x="887" y="887"/>
                  <a:pt x="887" y="889"/>
                </a:cubicBezTo>
                <a:cubicBezTo>
                  <a:pt x="889" y="891"/>
                  <a:pt x="892" y="891"/>
                  <a:pt x="894" y="890"/>
                </a:cubicBezTo>
                <a:cubicBezTo>
                  <a:pt x="894" y="886"/>
                  <a:pt x="895" y="887"/>
                  <a:pt x="894" y="884"/>
                </a:cubicBezTo>
                <a:cubicBezTo>
                  <a:pt x="896" y="884"/>
                  <a:pt x="896" y="882"/>
                  <a:pt x="898" y="883"/>
                </a:cubicBezTo>
                <a:cubicBezTo>
                  <a:pt x="899" y="878"/>
                  <a:pt x="900" y="875"/>
                  <a:pt x="907" y="875"/>
                </a:cubicBezTo>
                <a:cubicBezTo>
                  <a:pt x="907" y="880"/>
                  <a:pt x="918" y="877"/>
                  <a:pt x="921" y="875"/>
                </a:cubicBezTo>
                <a:cubicBezTo>
                  <a:pt x="920" y="878"/>
                  <a:pt x="922" y="877"/>
                  <a:pt x="922" y="880"/>
                </a:cubicBezTo>
                <a:cubicBezTo>
                  <a:pt x="917" y="882"/>
                  <a:pt x="911" y="884"/>
                  <a:pt x="907" y="887"/>
                </a:cubicBezTo>
                <a:cubicBezTo>
                  <a:pt x="910" y="892"/>
                  <a:pt x="901" y="894"/>
                  <a:pt x="905" y="895"/>
                </a:cubicBezTo>
                <a:cubicBezTo>
                  <a:pt x="908" y="897"/>
                  <a:pt x="912" y="888"/>
                  <a:pt x="915" y="891"/>
                </a:cubicBezTo>
                <a:cubicBezTo>
                  <a:pt x="914" y="892"/>
                  <a:pt x="914" y="895"/>
                  <a:pt x="910" y="894"/>
                </a:cubicBezTo>
                <a:cubicBezTo>
                  <a:pt x="910" y="899"/>
                  <a:pt x="907" y="900"/>
                  <a:pt x="905" y="902"/>
                </a:cubicBezTo>
                <a:cubicBezTo>
                  <a:pt x="890" y="902"/>
                  <a:pt x="885" y="920"/>
                  <a:pt x="867" y="920"/>
                </a:cubicBezTo>
                <a:cubicBezTo>
                  <a:pt x="862" y="931"/>
                  <a:pt x="850" y="930"/>
                  <a:pt x="842" y="938"/>
                </a:cubicBezTo>
                <a:cubicBezTo>
                  <a:pt x="840" y="935"/>
                  <a:pt x="842" y="932"/>
                  <a:pt x="841" y="931"/>
                </a:cubicBezTo>
                <a:cubicBezTo>
                  <a:pt x="839" y="932"/>
                  <a:pt x="836" y="932"/>
                  <a:pt x="834" y="934"/>
                </a:cubicBezTo>
                <a:cubicBezTo>
                  <a:pt x="834" y="932"/>
                  <a:pt x="834" y="931"/>
                  <a:pt x="835" y="930"/>
                </a:cubicBezTo>
                <a:cubicBezTo>
                  <a:pt x="817" y="937"/>
                  <a:pt x="804" y="949"/>
                  <a:pt x="786" y="956"/>
                </a:cubicBezTo>
                <a:cubicBezTo>
                  <a:pt x="784" y="961"/>
                  <a:pt x="780" y="961"/>
                  <a:pt x="780" y="970"/>
                </a:cubicBezTo>
                <a:cubicBezTo>
                  <a:pt x="772" y="973"/>
                  <a:pt x="770" y="981"/>
                  <a:pt x="758" y="980"/>
                </a:cubicBezTo>
                <a:cubicBezTo>
                  <a:pt x="758" y="979"/>
                  <a:pt x="759" y="979"/>
                  <a:pt x="758" y="978"/>
                </a:cubicBezTo>
                <a:cubicBezTo>
                  <a:pt x="752" y="979"/>
                  <a:pt x="747" y="981"/>
                  <a:pt x="745" y="986"/>
                </a:cubicBezTo>
                <a:cubicBezTo>
                  <a:pt x="757" y="988"/>
                  <a:pt x="766" y="979"/>
                  <a:pt x="775" y="982"/>
                </a:cubicBezTo>
                <a:cubicBezTo>
                  <a:pt x="763" y="989"/>
                  <a:pt x="745" y="993"/>
                  <a:pt x="732" y="996"/>
                </a:cubicBezTo>
                <a:cubicBezTo>
                  <a:pt x="733" y="1004"/>
                  <a:pt x="741" y="997"/>
                  <a:pt x="744" y="1003"/>
                </a:cubicBezTo>
                <a:cubicBezTo>
                  <a:pt x="743" y="1006"/>
                  <a:pt x="740" y="1005"/>
                  <a:pt x="740" y="1007"/>
                </a:cubicBezTo>
                <a:cubicBezTo>
                  <a:pt x="749" y="1008"/>
                  <a:pt x="755" y="1006"/>
                  <a:pt x="763" y="1002"/>
                </a:cubicBezTo>
                <a:cubicBezTo>
                  <a:pt x="760" y="1001"/>
                  <a:pt x="753" y="1005"/>
                  <a:pt x="750" y="1004"/>
                </a:cubicBezTo>
                <a:cubicBezTo>
                  <a:pt x="756" y="999"/>
                  <a:pt x="766" y="991"/>
                  <a:pt x="779" y="993"/>
                </a:cubicBezTo>
                <a:cubicBezTo>
                  <a:pt x="775" y="998"/>
                  <a:pt x="768" y="999"/>
                  <a:pt x="763" y="1002"/>
                </a:cubicBezTo>
                <a:cubicBezTo>
                  <a:pt x="772" y="1003"/>
                  <a:pt x="779" y="997"/>
                  <a:pt x="786" y="1000"/>
                </a:cubicBezTo>
                <a:cubicBezTo>
                  <a:pt x="785" y="1001"/>
                  <a:pt x="782" y="1000"/>
                  <a:pt x="783" y="1003"/>
                </a:cubicBezTo>
                <a:cubicBezTo>
                  <a:pt x="788" y="1006"/>
                  <a:pt x="793" y="1003"/>
                  <a:pt x="796" y="1000"/>
                </a:cubicBezTo>
                <a:cubicBezTo>
                  <a:pt x="805" y="1002"/>
                  <a:pt x="811" y="993"/>
                  <a:pt x="819" y="992"/>
                </a:cubicBezTo>
                <a:cubicBezTo>
                  <a:pt x="820" y="993"/>
                  <a:pt x="815" y="995"/>
                  <a:pt x="819" y="995"/>
                </a:cubicBezTo>
                <a:cubicBezTo>
                  <a:pt x="826" y="990"/>
                  <a:pt x="837" y="988"/>
                  <a:pt x="842" y="980"/>
                </a:cubicBezTo>
                <a:cubicBezTo>
                  <a:pt x="850" y="982"/>
                  <a:pt x="856" y="974"/>
                  <a:pt x="865" y="973"/>
                </a:cubicBezTo>
                <a:cubicBezTo>
                  <a:pt x="865" y="968"/>
                  <a:pt x="869" y="966"/>
                  <a:pt x="873" y="968"/>
                </a:cubicBezTo>
                <a:cubicBezTo>
                  <a:pt x="883" y="961"/>
                  <a:pt x="891" y="949"/>
                  <a:pt x="902" y="951"/>
                </a:cubicBezTo>
                <a:cubicBezTo>
                  <a:pt x="903" y="949"/>
                  <a:pt x="901" y="949"/>
                  <a:pt x="902" y="946"/>
                </a:cubicBezTo>
                <a:cubicBezTo>
                  <a:pt x="907" y="945"/>
                  <a:pt x="912" y="942"/>
                  <a:pt x="915" y="937"/>
                </a:cubicBezTo>
                <a:cubicBezTo>
                  <a:pt x="912" y="934"/>
                  <a:pt x="916" y="932"/>
                  <a:pt x="913" y="930"/>
                </a:cubicBezTo>
                <a:cubicBezTo>
                  <a:pt x="916" y="928"/>
                  <a:pt x="921" y="930"/>
                  <a:pt x="924" y="929"/>
                </a:cubicBezTo>
                <a:cubicBezTo>
                  <a:pt x="926" y="926"/>
                  <a:pt x="928" y="926"/>
                  <a:pt x="930" y="928"/>
                </a:cubicBezTo>
                <a:cubicBezTo>
                  <a:pt x="932" y="927"/>
                  <a:pt x="930" y="922"/>
                  <a:pt x="933" y="922"/>
                </a:cubicBezTo>
                <a:cubicBezTo>
                  <a:pt x="937" y="926"/>
                  <a:pt x="945" y="919"/>
                  <a:pt x="950" y="922"/>
                </a:cubicBezTo>
                <a:cubicBezTo>
                  <a:pt x="948" y="924"/>
                  <a:pt x="950" y="925"/>
                  <a:pt x="950" y="928"/>
                </a:cubicBezTo>
                <a:cubicBezTo>
                  <a:pt x="934" y="942"/>
                  <a:pt x="916" y="951"/>
                  <a:pt x="897" y="965"/>
                </a:cubicBezTo>
                <a:cubicBezTo>
                  <a:pt x="897" y="966"/>
                  <a:pt x="897" y="966"/>
                  <a:pt x="897" y="967"/>
                </a:cubicBezTo>
                <a:cubicBezTo>
                  <a:pt x="892" y="974"/>
                  <a:pt x="883" y="986"/>
                  <a:pt x="872" y="989"/>
                </a:cubicBezTo>
                <a:cubicBezTo>
                  <a:pt x="870" y="988"/>
                  <a:pt x="870" y="986"/>
                  <a:pt x="869" y="985"/>
                </a:cubicBezTo>
                <a:cubicBezTo>
                  <a:pt x="864" y="985"/>
                  <a:pt x="860" y="993"/>
                  <a:pt x="856" y="992"/>
                </a:cubicBezTo>
                <a:cubicBezTo>
                  <a:pt x="857" y="989"/>
                  <a:pt x="856" y="988"/>
                  <a:pt x="857" y="986"/>
                </a:cubicBezTo>
                <a:cubicBezTo>
                  <a:pt x="860" y="985"/>
                  <a:pt x="865" y="982"/>
                  <a:pt x="864" y="979"/>
                </a:cubicBezTo>
                <a:cubicBezTo>
                  <a:pt x="859" y="984"/>
                  <a:pt x="851" y="986"/>
                  <a:pt x="848" y="993"/>
                </a:cubicBezTo>
                <a:cubicBezTo>
                  <a:pt x="849" y="993"/>
                  <a:pt x="850" y="993"/>
                  <a:pt x="850" y="994"/>
                </a:cubicBezTo>
                <a:cubicBezTo>
                  <a:pt x="847" y="998"/>
                  <a:pt x="841" y="1002"/>
                  <a:pt x="837" y="998"/>
                </a:cubicBezTo>
                <a:cubicBezTo>
                  <a:pt x="831" y="1003"/>
                  <a:pt x="830" y="1011"/>
                  <a:pt x="820" y="1013"/>
                </a:cubicBezTo>
                <a:cubicBezTo>
                  <a:pt x="822" y="1009"/>
                  <a:pt x="818" y="1008"/>
                  <a:pt x="817" y="1005"/>
                </a:cubicBezTo>
                <a:cubicBezTo>
                  <a:pt x="819" y="1002"/>
                  <a:pt x="822" y="1003"/>
                  <a:pt x="824" y="1000"/>
                </a:cubicBezTo>
                <a:cubicBezTo>
                  <a:pt x="812" y="1004"/>
                  <a:pt x="801" y="1008"/>
                  <a:pt x="792" y="1014"/>
                </a:cubicBezTo>
                <a:cubicBezTo>
                  <a:pt x="792" y="1015"/>
                  <a:pt x="793" y="1014"/>
                  <a:pt x="793" y="1015"/>
                </a:cubicBezTo>
                <a:cubicBezTo>
                  <a:pt x="792" y="1017"/>
                  <a:pt x="790" y="1015"/>
                  <a:pt x="789" y="1017"/>
                </a:cubicBezTo>
                <a:cubicBezTo>
                  <a:pt x="790" y="1019"/>
                  <a:pt x="792" y="1016"/>
                  <a:pt x="792" y="1018"/>
                </a:cubicBezTo>
                <a:cubicBezTo>
                  <a:pt x="783" y="1025"/>
                  <a:pt x="767" y="1026"/>
                  <a:pt x="761" y="1036"/>
                </a:cubicBezTo>
                <a:cubicBezTo>
                  <a:pt x="763" y="1038"/>
                  <a:pt x="769" y="1037"/>
                  <a:pt x="768" y="1042"/>
                </a:cubicBezTo>
                <a:cubicBezTo>
                  <a:pt x="779" y="1041"/>
                  <a:pt x="788" y="1040"/>
                  <a:pt x="794" y="1035"/>
                </a:cubicBezTo>
                <a:cubicBezTo>
                  <a:pt x="798" y="1035"/>
                  <a:pt x="799" y="1037"/>
                  <a:pt x="802" y="1037"/>
                </a:cubicBezTo>
                <a:cubicBezTo>
                  <a:pt x="802" y="1034"/>
                  <a:pt x="804" y="1033"/>
                  <a:pt x="806" y="1032"/>
                </a:cubicBezTo>
                <a:cubicBezTo>
                  <a:pt x="824" y="1025"/>
                  <a:pt x="848" y="1021"/>
                  <a:pt x="863" y="1014"/>
                </a:cubicBezTo>
                <a:cubicBezTo>
                  <a:pt x="860" y="1017"/>
                  <a:pt x="862" y="1026"/>
                  <a:pt x="863" y="1029"/>
                </a:cubicBezTo>
                <a:cubicBezTo>
                  <a:pt x="866" y="1029"/>
                  <a:pt x="869" y="1028"/>
                  <a:pt x="871" y="1030"/>
                </a:cubicBezTo>
                <a:cubicBezTo>
                  <a:pt x="868" y="1041"/>
                  <a:pt x="855" y="1041"/>
                  <a:pt x="850" y="1049"/>
                </a:cubicBezTo>
                <a:cubicBezTo>
                  <a:pt x="845" y="1047"/>
                  <a:pt x="843" y="1048"/>
                  <a:pt x="836" y="1048"/>
                </a:cubicBezTo>
                <a:cubicBezTo>
                  <a:pt x="836" y="1050"/>
                  <a:pt x="834" y="1050"/>
                  <a:pt x="836" y="1052"/>
                </a:cubicBezTo>
                <a:cubicBezTo>
                  <a:pt x="830" y="1054"/>
                  <a:pt x="827" y="1059"/>
                  <a:pt x="823" y="1062"/>
                </a:cubicBezTo>
                <a:cubicBezTo>
                  <a:pt x="822" y="1061"/>
                  <a:pt x="822" y="1060"/>
                  <a:pt x="821" y="1059"/>
                </a:cubicBezTo>
                <a:cubicBezTo>
                  <a:pt x="818" y="1061"/>
                  <a:pt x="814" y="1063"/>
                  <a:pt x="810" y="1064"/>
                </a:cubicBezTo>
                <a:cubicBezTo>
                  <a:pt x="809" y="1063"/>
                  <a:pt x="807" y="1062"/>
                  <a:pt x="807" y="1060"/>
                </a:cubicBezTo>
                <a:cubicBezTo>
                  <a:pt x="805" y="1062"/>
                  <a:pt x="799" y="1060"/>
                  <a:pt x="798" y="1064"/>
                </a:cubicBezTo>
                <a:cubicBezTo>
                  <a:pt x="802" y="1065"/>
                  <a:pt x="806" y="1058"/>
                  <a:pt x="807" y="1064"/>
                </a:cubicBezTo>
                <a:cubicBezTo>
                  <a:pt x="803" y="1066"/>
                  <a:pt x="796" y="1067"/>
                  <a:pt x="798" y="1071"/>
                </a:cubicBezTo>
                <a:cubicBezTo>
                  <a:pt x="819" y="1063"/>
                  <a:pt x="838" y="1060"/>
                  <a:pt x="856" y="1058"/>
                </a:cubicBezTo>
                <a:cubicBezTo>
                  <a:pt x="856" y="1061"/>
                  <a:pt x="852" y="1061"/>
                  <a:pt x="851" y="1063"/>
                </a:cubicBezTo>
                <a:cubicBezTo>
                  <a:pt x="856" y="1062"/>
                  <a:pt x="859" y="1060"/>
                  <a:pt x="862" y="1057"/>
                </a:cubicBezTo>
                <a:cubicBezTo>
                  <a:pt x="867" y="1060"/>
                  <a:pt x="875" y="1055"/>
                  <a:pt x="880" y="1051"/>
                </a:cubicBezTo>
                <a:cubicBezTo>
                  <a:pt x="878" y="1052"/>
                  <a:pt x="877" y="1052"/>
                  <a:pt x="876" y="1050"/>
                </a:cubicBezTo>
                <a:cubicBezTo>
                  <a:pt x="881" y="1049"/>
                  <a:pt x="884" y="1042"/>
                  <a:pt x="890" y="1046"/>
                </a:cubicBezTo>
                <a:cubicBezTo>
                  <a:pt x="888" y="1050"/>
                  <a:pt x="890" y="1049"/>
                  <a:pt x="889" y="1055"/>
                </a:cubicBezTo>
                <a:cubicBezTo>
                  <a:pt x="877" y="1057"/>
                  <a:pt x="865" y="1068"/>
                  <a:pt x="852" y="1068"/>
                </a:cubicBezTo>
                <a:cubicBezTo>
                  <a:pt x="842" y="1068"/>
                  <a:pt x="838" y="1076"/>
                  <a:pt x="831" y="1077"/>
                </a:cubicBezTo>
                <a:cubicBezTo>
                  <a:pt x="831" y="1077"/>
                  <a:pt x="830" y="1074"/>
                  <a:pt x="828" y="1074"/>
                </a:cubicBezTo>
                <a:cubicBezTo>
                  <a:pt x="824" y="1074"/>
                  <a:pt x="822" y="1077"/>
                  <a:pt x="819" y="1076"/>
                </a:cubicBezTo>
                <a:cubicBezTo>
                  <a:pt x="819" y="1079"/>
                  <a:pt x="817" y="1081"/>
                  <a:pt x="815" y="1081"/>
                </a:cubicBezTo>
                <a:cubicBezTo>
                  <a:pt x="814" y="1085"/>
                  <a:pt x="814" y="1085"/>
                  <a:pt x="815" y="1089"/>
                </a:cubicBezTo>
                <a:cubicBezTo>
                  <a:pt x="823" y="1091"/>
                  <a:pt x="832" y="1087"/>
                  <a:pt x="834" y="1079"/>
                </a:cubicBezTo>
                <a:cubicBezTo>
                  <a:pt x="861" y="1083"/>
                  <a:pt x="884" y="1069"/>
                  <a:pt x="907" y="1060"/>
                </a:cubicBezTo>
                <a:cubicBezTo>
                  <a:pt x="928" y="1059"/>
                  <a:pt x="939" y="1037"/>
                  <a:pt x="957" y="1031"/>
                </a:cubicBezTo>
                <a:cubicBezTo>
                  <a:pt x="948" y="1043"/>
                  <a:pt x="933" y="1049"/>
                  <a:pt x="923" y="1060"/>
                </a:cubicBezTo>
                <a:cubicBezTo>
                  <a:pt x="917" y="1059"/>
                  <a:pt x="907" y="1067"/>
                  <a:pt x="907" y="1071"/>
                </a:cubicBezTo>
                <a:cubicBezTo>
                  <a:pt x="907" y="1071"/>
                  <a:pt x="908" y="1070"/>
                  <a:pt x="908" y="1071"/>
                </a:cubicBezTo>
                <a:cubicBezTo>
                  <a:pt x="908" y="1074"/>
                  <a:pt x="907" y="1075"/>
                  <a:pt x="905" y="1075"/>
                </a:cubicBezTo>
                <a:cubicBezTo>
                  <a:pt x="903" y="1074"/>
                  <a:pt x="900" y="1072"/>
                  <a:pt x="898" y="1073"/>
                </a:cubicBezTo>
                <a:cubicBezTo>
                  <a:pt x="897" y="1075"/>
                  <a:pt x="896" y="1077"/>
                  <a:pt x="895" y="1079"/>
                </a:cubicBezTo>
                <a:cubicBezTo>
                  <a:pt x="896" y="1079"/>
                  <a:pt x="897" y="1079"/>
                  <a:pt x="898" y="1080"/>
                </a:cubicBezTo>
                <a:cubicBezTo>
                  <a:pt x="894" y="1083"/>
                  <a:pt x="888" y="1085"/>
                  <a:pt x="886" y="1090"/>
                </a:cubicBezTo>
                <a:cubicBezTo>
                  <a:pt x="896" y="1098"/>
                  <a:pt x="911" y="1088"/>
                  <a:pt x="919" y="1081"/>
                </a:cubicBezTo>
                <a:cubicBezTo>
                  <a:pt x="915" y="1080"/>
                  <a:pt x="912" y="1084"/>
                  <a:pt x="911" y="1081"/>
                </a:cubicBezTo>
                <a:cubicBezTo>
                  <a:pt x="916" y="1069"/>
                  <a:pt x="924" y="1058"/>
                  <a:pt x="938" y="1055"/>
                </a:cubicBezTo>
                <a:cubicBezTo>
                  <a:pt x="938" y="1060"/>
                  <a:pt x="943" y="1058"/>
                  <a:pt x="942" y="1062"/>
                </a:cubicBezTo>
                <a:cubicBezTo>
                  <a:pt x="944" y="1062"/>
                  <a:pt x="945" y="1060"/>
                  <a:pt x="946" y="1059"/>
                </a:cubicBezTo>
                <a:cubicBezTo>
                  <a:pt x="947" y="1062"/>
                  <a:pt x="949" y="1062"/>
                  <a:pt x="952" y="1062"/>
                </a:cubicBezTo>
                <a:cubicBezTo>
                  <a:pt x="953" y="1049"/>
                  <a:pt x="969" y="1052"/>
                  <a:pt x="975" y="1043"/>
                </a:cubicBezTo>
                <a:cubicBezTo>
                  <a:pt x="975" y="1042"/>
                  <a:pt x="974" y="1041"/>
                  <a:pt x="974" y="1040"/>
                </a:cubicBezTo>
                <a:cubicBezTo>
                  <a:pt x="978" y="1037"/>
                  <a:pt x="983" y="1036"/>
                  <a:pt x="986" y="1034"/>
                </a:cubicBezTo>
                <a:cubicBezTo>
                  <a:pt x="983" y="1034"/>
                  <a:pt x="986" y="1031"/>
                  <a:pt x="985" y="1031"/>
                </a:cubicBezTo>
                <a:cubicBezTo>
                  <a:pt x="981" y="1035"/>
                  <a:pt x="976" y="1038"/>
                  <a:pt x="972" y="1041"/>
                </a:cubicBezTo>
                <a:cubicBezTo>
                  <a:pt x="970" y="1041"/>
                  <a:pt x="970" y="1039"/>
                  <a:pt x="970" y="1037"/>
                </a:cubicBezTo>
                <a:cubicBezTo>
                  <a:pt x="980" y="1033"/>
                  <a:pt x="986" y="1021"/>
                  <a:pt x="994" y="1016"/>
                </a:cubicBezTo>
                <a:cubicBezTo>
                  <a:pt x="994" y="1021"/>
                  <a:pt x="993" y="1021"/>
                  <a:pt x="993" y="1024"/>
                </a:cubicBezTo>
                <a:cubicBezTo>
                  <a:pt x="996" y="1026"/>
                  <a:pt x="999" y="1026"/>
                  <a:pt x="1003" y="1024"/>
                </a:cubicBezTo>
                <a:cubicBezTo>
                  <a:pt x="1003" y="1025"/>
                  <a:pt x="1002" y="1027"/>
                  <a:pt x="1003" y="1027"/>
                </a:cubicBezTo>
                <a:cubicBezTo>
                  <a:pt x="1007" y="1024"/>
                  <a:pt x="1010" y="1020"/>
                  <a:pt x="1016" y="1020"/>
                </a:cubicBezTo>
                <a:cubicBezTo>
                  <a:pt x="1016" y="1017"/>
                  <a:pt x="1015" y="1017"/>
                  <a:pt x="1015" y="1014"/>
                </a:cubicBezTo>
                <a:cubicBezTo>
                  <a:pt x="1016" y="1013"/>
                  <a:pt x="1022" y="1015"/>
                  <a:pt x="1020" y="1013"/>
                </a:cubicBezTo>
                <a:cubicBezTo>
                  <a:pt x="1019" y="1013"/>
                  <a:pt x="1019" y="1013"/>
                  <a:pt x="1018" y="1014"/>
                </a:cubicBezTo>
                <a:cubicBezTo>
                  <a:pt x="1018" y="1012"/>
                  <a:pt x="1018" y="1010"/>
                  <a:pt x="1017" y="1009"/>
                </a:cubicBezTo>
                <a:cubicBezTo>
                  <a:pt x="1023" y="1007"/>
                  <a:pt x="1026" y="998"/>
                  <a:pt x="1033" y="1000"/>
                </a:cubicBezTo>
                <a:cubicBezTo>
                  <a:pt x="1038" y="990"/>
                  <a:pt x="1044" y="979"/>
                  <a:pt x="1052" y="972"/>
                </a:cubicBezTo>
                <a:cubicBezTo>
                  <a:pt x="1051" y="979"/>
                  <a:pt x="1048" y="982"/>
                  <a:pt x="1047" y="989"/>
                </a:cubicBezTo>
                <a:cubicBezTo>
                  <a:pt x="1051" y="988"/>
                  <a:pt x="1052" y="985"/>
                  <a:pt x="1052" y="989"/>
                </a:cubicBezTo>
                <a:cubicBezTo>
                  <a:pt x="1053" y="988"/>
                  <a:pt x="1053" y="986"/>
                  <a:pt x="1052" y="985"/>
                </a:cubicBezTo>
                <a:cubicBezTo>
                  <a:pt x="1055" y="984"/>
                  <a:pt x="1055" y="983"/>
                  <a:pt x="1056" y="983"/>
                </a:cubicBezTo>
                <a:cubicBezTo>
                  <a:pt x="1055" y="980"/>
                  <a:pt x="1059" y="975"/>
                  <a:pt x="1060" y="972"/>
                </a:cubicBezTo>
                <a:cubicBezTo>
                  <a:pt x="1061" y="972"/>
                  <a:pt x="1063" y="973"/>
                  <a:pt x="1063" y="975"/>
                </a:cubicBezTo>
                <a:cubicBezTo>
                  <a:pt x="1061" y="975"/>
                  <a:pt x="1062" y="973"/>
                  <a:pt x="1060" y="972"/>
                </a:cubicBezTo>
                <a:cubicBezTo>
                  <a:pt x="1061" y="977"/>
                  <a:pt x="1059" y="979"/>
                  <a:pt x="1059" y="982"/>
                </a:cubicBezTo>
                <a:cubicBezTo>
                  <a:pt x="1059" y="981"/>
                  <a:pt x="1060" y="980"/>
                  <a:pt x="1061" y="979"/>
                </a:cubicBezTo>
                <a:cubicBezTo>
                  <a:pt x="1061" y="981"/>
                  <a:pt x="1063" y="980"/>
                  <a:pt x="1063" y="981"/>
                </a:cubicBezTo>
                <a:cubicBezTo>
                  <a:pt x="1063" y="986"/>
                  <a:pt x="1059" y="985"/>
                  <a:pt x="1059" y="990"/>
                </a:cubicBezTo>
                <a:cubicBezTo>
                  <a:pt x="1063" y="989"/>
                  <a:pt x="1063" y="994"/>
                  <a:pt x="1064" y="990"/>
                </a:cubicBezTo>
                <a:cubicBezTo>
                  <a:pt x="1062" y="990"/>
                  <a:pt x="1066" y="984"/>
                  <a:pt x="1068" y="982"/>
                </a:cubicBezTo>
                <a:cubicBezTo>
                  <a:pt x="1065" y="975"/>
                  <a:pt x="1077" y="965"/>
                  <a:pt x="1070" y="958"/>
                </a:cubicBezTo>
                <a:cubicBezTo>
                  <a:pt x="1073" y="958"/>
                  <a:pt x="1074" y="956"/>
                  <a:pt x="1076" y="955"/>
                </a:cubicBezTo>
                <a:cubicBezTo>
                  <a:pt x="1078" y="958"/>
                  <a:pt x="1073" y="959"/>
                  <a:pt x="1076" y="961"/>
                </a:cubicBezTo>
                <a:cubicBezTo>
                  <a:pt x="1078" y="958"/>
                  <a:pt x="1084" y="947"/>
                  <a:pt x="1078" y="949"/>
                </a:cubicBezTo>
                <a:cubicBezTo>
                  <a:pt x="1083" y="940"/>
                  <a:pt x="1093" y="930"/>
                  <a:pt x="1096" y="919"/>
                </a:cubicBezTo>
                <a:cubicBezTo>
                  <a:pt x="1096" y="917"/>
                  <a:pt x="1093" y="918"/>
                  <a:pt x="1094" y="915"/>
                </a:cubicBezTo>
                <a:cubicBezTo>
                  <a:pt x="1096" y="914"/>
                  <a:pt x="1096" y="915"/>
                  <a:pt x="1098" y="916"/>
                </a:cubicBezTo>
                <a:cubicBezTo>
                  <a:pt x="1103" y="908"/>
                  <a:pt x="1105" y="898"/>
                  <a:pt x="1112" y="890"/>
                </a:cubicBezTo>
                <a:cubicBezTo>
                  <a:pt x="1115" y="886"/>
                  <a:pt x="1120" y="884"/>
                  <a:pt x="1123" y="880"/>
                </a:cubicBezTo>
                <a:cubicBezTo>
                  <a:pt x="1126" y="875"/>
                  <a:pt x="1127" y="869"/>
                  <a:pt x="1130" y="863"/>
                </a:cubicBezTo>
                <a:cubicBezTo>
                  <a:pt x="1130" y="860"/>
                  <a:pt x="1129" y="861"/>
                  <a:pt x="1129" y="857"/>
                </a:cubicBezTo>
                <a:cubicBezTo>
                  <a:pt x="1133" y="851"/>
                  <a:pt x="1132" y="840"/>
                  <a:pt x="1138" y="837"/>
                </a:cubicBezTo>
                <a:cubicBezTo>
                  <a:pt x="1141" y="838"/>
                  <a:pt x="1142" y="839"/>
                  <a:pt x="1145" y="840"/>
                </a:cubicBezTo>
                <a:cubicBezTo>
                  <a:pt x="1149" y="837"/>
                  <a:pt x="1150" y="832"/>
                  <a:pt x="1151" y="825"/>
                </a:cubicBezTo>
                <a:cubicBezTo>
                  <a:pt x="1160" y="821"/>
                  <a:pt x="1164" y="803"/>
                  <a:pt x="1162" y="793"/>
                </a:cubicBezTo>
                <a:cubicBezTo>
                  <a:pt x="1172" y="758"/>
                  <a:pt x="1190" y="721"/>
                  <a:pt x="1198" y="684"/>
                </a:cubicBezTo>
                <a:cubicBezTo>
                  <a:pt x="1198" y="684"/>
                  <a:pt x="1198" y="684"/>
                  <a:pt x="1198" y="684"/>
                </a:cubicBezTo>
                <a:cubicBezTo>
                  <a:pt x="1195" y="673"/>
                  <a:pt x="1199" y="661"/>
                  <a:pt x="1199" y="650"/>
                </a:cubicBezTo>
                <a:cubicBezTo>
                  <a:pt x="1205" y="641"/>
                  <a:pt x="1206" y="626"/>
                  <a:pt x="1207" y="611"/>
                </a:cubicBezTo>
                <a:cubicBezTo>
                  <a:pt x="1208" y="590"/>
                  <a:pt x="1216" y="561"/>
                  <a:pt x="1210" y="547"/>
                </a:cubicBezTo>
                <a:close/>
                <a:moveTo>
                  <a:pt x="333" y="143"/>
                </a:moveTo>
                <a:cubicBezTo>
                  <a:pt x="333" y="140"/>
                  <a:pt x="333" y="139"/>
                  <a:pt x="334" y="138"/>
                </a:cubicBezTo>
                <a:cubicBezTo>
                  <a:pt x="335" y="138"/>
                  <a:pt x="335" y="139"/>
                  <a:pt x="336" y="139"/>
                </a:cubicBezTo>
                <a:cubicBezTo>
                  <a:pt x="336" y="141"/>
                  <a:pt x="336" y="143"/>
                  <a:pt x="333" y="143"/>
                </a:cubicBezTo>
                <a:close/>
                <a:moveTo>
                  <a:pt x="338" y="89"/>
                </a:moveTo>
                <a:cubicBezTo>
                  <a:pt x="336" y="97"/>
                  <a:pt x="326" y="96"/>
                  <a:pt x="324" y="104"/>
                </a:cubicBezTo>
                <a:cubicBezTo>
                  <a:pt x="320" y="105"/>
                  <a:pt x="321" y="100"/>
                  <a:pt x="319" y="99"/>
                </a:cubicBezTo>
                <a:cubicBezTo>
                  <a:pt x="324" y="94"/>
                  <a:pt x="330" y="91"/>
                  <a:pt x="338" y="89"/>
                </a:cubicBezTo>
                <a:close/>
                <a:moveTo>
                  <a:pt x="317" y="100"/>
                </a:moveTo>
                <a:cubicBezTo>
                  <a:pt x="315" y="104"/>
                  <a:pt x="312" y="107"/>
                  <a:pt x="307" y="107"/>
                </a:cubicBezTo>
                <a:cubicBezTo>
                  <a:pt x="307" y="102"/>
                  <a:pt x="313" y="102"/>
                  <a:pt x="317" y="100"/>
                </a:cubicBezTo>
                <a:close/>
                <a:moveTo>
                  <a:pt x="288" y="149"/>
                </a:moveTo>
                <a:cubicBezTo>
                  <a:pt x="287" y="151"/>
                  <a:pt x="286" y="153"/>
                  <a:pt x="284" y="155"/>
                </a:cubicBezTo>
                <a:cubicBezTo>
                  <a:pt x="282" y="152"/>
                  <a:pt x="286" y="149"/>
                  <a:pt x="288" y="149"/>
                </a:cubicBezTo>
                <a:close/>
                <a:moveTo>
                  <a:pt x="283" y="85"/>
                </a:moveTo>
                <a:cubicBezTo>
                  <a:pt x="285" y="85"/>
                  <a:pt x="286" y="85"/>
                  <a:pt x="287" y="86"/>
                </a:cubicBezTo>
                <a:cubicBezTo>
                  <a:pt x="287" y="88"/>
                  <a:pt x="285" y="89"/>
                  <a:pt x="283" y="89"/>
                </a:cubicBezTo>
                <a:cubicBezTo>
                  <a:pt x="281" y="87"/>
                  <a:pt x="283" y="87"/>
                  <a:pt x="283" y="85"/>
                </a:cubicBezTo>
                <a:close/>
                <a:moveTo>
                  <a:pt x="266" y="149"/>
                </a:moveTo>
                <a:cubicBezTo>
                  <a:pt x="261" y="156"/>
                  <a:pt x="256" y="162"/>
                  <a:pt x="248" y="167"/>
                </a:cubicBezTo>
                <a:cubicBezTo>
                  <a:pt x="252" y="159"/>
                  <a:pt x="258" y="148"/>
                  <a:pt x="266" y="149"/>
                </a:cubicBezTo>
                <a:close/>
                <a:moveTo>
                  <a:pt x="239" y="138"/>
                </a:moveTo>
                <a:cubicBezTo>
                  <a:pt x="238" y="139"/>
                  <a:pt x="238" y="141"/>
                  <a:pt x="235" y="142"/>
                </a:cubicBezTo>
                <a:cubicBezTo>
                  <a:pt x="236" y="139"/>
                  <a:pt x="237" y="136"/>
                  <a:pt x="239" y="138"/>
                </a:cubicBezTo>
                <a:close/>
                <a:moveTo>
                  <a:pt x="235" y="142"/>
                </a:moveTo>
                <a:cubicBezTo>
                  <a:pt x="235" y="145"/>
                  <a:pt x="233" y="145"/>
                  <a:pt x="230" y="146"/>
                </a:cubicBezTo>
                <a:cubicBezTo>
                  <a:pt x="231" y="143"/>
                  <a:pt x="232" y="142"/>
                  <a:pt x="235" y="142"/>
                </a:cubicBezTo>
                <a:close/>
                <a:moveTo>
                  <a:pt x="94" y="318"/>
                </a:moveTo>
                <a:cubicBezTo>
                  <a:pt x="92" y="310"/>
                  <a:pt x="97" y="308"/>
                  <a:pt x="94" y="318"/>
                </a:cubicBezTo>
                <a:close/>
                <a:moveTo>
                  <a:pt x="60" y="460"/>
                </a:moveTo>
                <a:cubicBezTo>
                  <a:pt x="57" y="459"/>
                  <a:pt x="58" y="456"/>
                  <a:pt x="59" y="454"/>
                </a:cubicBezTo>
                <a:cubicBezTo>
                  <a:pt x="61" y="454"/>
                  <a:pt x="60" y="458"/>
                  <a:pt x="60" y="460"/>
                </a:cubicBezTo>
                <a:close/>
                <a:moveTo>
                  <a:pt x="83" y="370"/>
                </a:moveTo>
                <a:cubicBezTo>
                  <a:pt x="74" y="366"/>
                  <a:pt x="87" y="358"/>
                  <a:pt x="87" y="352"/>
                </a:cubicBezTo>
                <a:cubicBezTo>
                  <a:pt x="88" y="357"/>
                  <a:pt x="85" y="366"/>
                  <a:pt x="83" y="370"/>
                </a:cubicBezTo>
                <a:close/>
                <a:moveTo>
                  <a:pt x="131" y="236"/>
                </a:moveTo>
                <a:cubicBezTo>
                  <a:pt x="131" y="239"/>
                  <a:pt x="128" y="240"/>
                  <a:pt x="126" y="242"/>
                </a:cubicBezTo>
                <a:cubicBezTo>
                  <a:pt x="124" y="239"/>
                  <a:pt x="128" y="236"/>
                  <a:pt x="131" y="236"/>
                </a:cubicBezTo>
                <a:close/>
                <a:moveTo>
                  <a:pt x="138" y="242"/>
                </a:moveTo>
                <a:cubicBezTo>
                  <a:pt x="140" y="246"/>
                  <a:pt x="134" y="248"/>
                  <a:pt x="134" y="253"/>
                </a:cubicBezTo>
                <a:cubicBezTo>
                  <a:pt x="132" y="252"/>
                  <a:pt x="132" y="254"/>
                  <a:pt x="130" y="254"/>
                </a:cubicBezTo>
                <a:cubicBezTo>
                  <a:pt x="132" y="260"/>
                  <a:pt x="127" y="265"/>
                  <a:pt x="123" y="269"/>
                </a:cubicBezTo>
                <a:cubicBezTo>
                  <a:pt x="124" y="260"/>
                  <a:pt x="126" y="262"/>
                  <a:pt x="126" y="256"/>
                </a:cubicBezTo>
                <a:cubicBezTo>
                  <a:pt x="124" y="255"/>
                  <a:pt x="125" y="258"/>
                  <a:pt x="123" y="258"/>
                </a:cubicBezTo>
                <a:cubicBezTo>
                  <a:pt x="120" y="259"/>
                  <a:pt x="121" y="256"/>
                  <a:pt x="118" y="256"/>
                </a:cubicBezTo>
                <a:cubicBezTo>
                  <a:pt x="121" y="245"/>
                  <a:pt x="130" y="247"/>
                  <a:pt x="138" y="242"/>
                </a:cubicBezTo>
                <a:close/>
                <a:moveTo>
                  <a:pt x="119" y="283"/>
                </a:moveTo>
                <a:cubicBezTo>
                  <a:pt x="118" y="278"/>
                  <a:pt x="125" y="274"/>
                  <a:pt x="127" y="270"/>
                </a:cubicBezTo>
                <a:cubicBezTo>
                  <a:pt x="128" y="274"/>
                  <a:pt x="123" y="281"/>
                  <a:pt x="119" y="283"/>
                </a:cubicBezTo>
                <a:close/>
                <a:moveTo>
                  <a:pt x="114" y="287"/>
                </a:moveTo>
                <a:cubicBezTo>
                  <a:pt x="116" y="288"/>
                  <a:pt x="115" y="293"/>
                  <a:pt x="113" y="291"/>
                </a:cubicBezTo>
                <a:cubicBezTo>
                  <a:pt x="112" y="289"/>
                  <a:pt x="114" y="289"/>
                  <a:pt x="114" y="287"/>
                </a:cubicBezTo>
                <a:close/>
                <a:moveTo>
                  <a:pt x="101" y="389"/>
                </a:moveTo>
                <a:cubicBezTo>
                  <a:pt x="103" y="390"/>
                  <a:pt x="102" y="395"/>
                  <a:pt x="100" y="395"/>
                </a:cubicBezTo>
                <a:cubicBezTo>
                  <a:pt x="99" y="392"/>
                  <a:pt x="100" y="391"/>
                  <a:pt x="101" y="389"/>
                </a:cubicBezTo>
                <a:close/>
                <a:moveTo>
                  <a:pt x="93" y="334"/>
                </a:moveTo>
                <a:cubicBezTo>
                  <a:pt x="94" y="334"/>
                  <a:pt x="94" y="335"/>
                  <a:pt x="95" y="335"/>
                </a:cubicBezTo>
                <a:cubicBezTo>
                  <a:pt x="96" y="338"/>
                  <a:pt x="94" y="337"/>
                  <a:pt x="94" y="339"/>
                </a:cubicBezTo>
                <a:cubicBezTo>
                  <a:pt x="92" y="339"/>
                  <a:pt x="92" y="336"/>
                  <a:pt x="93" y="334"/>
                </a:cubicBezTo>
                <a:close/>
                <a:moveTo>
                  <a:pt x="100" y="417"/>
                </a:moveTo>
                <a:cubicBezTo>
                  <a:pt x="95" y="413"/>
                  <a:pt x="101" y="405"/>
                  <a:pt x="104" y="412"/>
                </a:cubicBezTo>
                <a:cubicBezTo>
                  <a:pt x="104" y="415"/>
                  <a:pt x="101" y="415"/>
                  <a:pt x="100" y="417"/>
                </a:cubicBezTo>
                <a:close/>
                <a:moveTo>
                  <a:pt x="96" y="414"/>
                </a:moveTo>
                <a:cubicBezTo>
                  <a:pt x="93" y="413"/>
                  <a:pt x="96" y="410"/>
                  <a:pt x="95" y="406"/>
                </a:cubicBezTo>
                <a:cubicBezTo>
                  <a:pt x="95" y="403"/>
                  <a:pt x="91" y="408"/>
                  <a:pt x="91" y="403"/>
                </a:cubicBezTo>
                <a:cubicBezTo>
                  <a:pt x="96" y="403"/>
                  <a:pt x="104" y="400"/>
                  <a:pt x="109" y="398"/>
                </a:cubicBezTo>
                <a:cubicBezTo>
                  <a:pt x="109" y="403"/>
                  <a:pt x="106" y="404"/>
                  <a:pt x="105" y="407"/>
                </a:cubicBezTo>
                <a:cubicBezTo>
                  <a:pt x="99" y="405"/>
                  <a:pt x="98" y="410"/>
                  <a:pt x="96" y="414"/>
                </a:cubicBezTo>
                <a:close/>
                <a:moveTo>
                  <a:pt x="112" y="482"/>
                </a:moveTo>
                <a:cubicBezTo>
                  <a:pt x="111" y="478"/>
                  <a:pt x="110" y="473"/>
                  <a:pt x="105" y="473"/>
                </a:cubicBezTo>
                <a:cubicBezTo>
                  <a:pt x="105" y="470"/>
                  <a:pt x="105" y="466"/>
                  <a:pt x="108" y="467"/>
                </a:cubicBezTo>
                <a:cubicBezTo>
                  <a:pt x="108" y="464"/>
                  <a:pt x="108" y="462"/>
                  <a:pt x="108" y="457"/>
                </a:cubicBezTo>
                <a:cubicBezTo>
                  <a:pt x="111" y="458"/>
                  <a:pt x="112" y="456"/>
                  <a:pt x="113" y="454"/>
                </a:cubicBezTo>
                <a:cubicBezTo>
                  <a:pt x="116" y="454"/>
                  <a:pt x="115" y="459"/>
                  <a:pt x="114" y="462"/>
                </a:cubicBezTo>
                <a:cubicBezTo>
                  <a:pt x="122" y="464"/>
                  <a:pt x="117" y="476"/>
                  <a:pt x="116" y="483"/>
                </a:cubicBezTo>
                <a:cubicBezTo>
                  <a:pt x="114" y="481"/>
                  <a:pt x="114" y="481"/>
                  <a:pt x="112" y="482"/>
                </a:cubicBezTo>
                <a:close/>
                <a:moveTo>
                  <a:pt x="117" y="492"/>
                </a:moveTo>
                <a:cubicBezTo>
                  <a:pt x="116" y="491"/>
                  <a:pt x="117" y="486"/>
                  <a:pt x="120" y="487"/>
                </a:cubicBezTo>
                <a:cubicBezTo>
                  <a:pt x="120" y="490"/>
                  <a:pt x="118" y="490"/>
                  <a:pt x="117" y="492"/>
                </a:cubicBezTo>
                <a:close/>
                <a:moveTo>
                  <a:pt x="121" y="484"/>
                </a:moveTo>
                <a:cubicBezTo>
                  <a:pt x="120" y="477"/>
                  <a:pt x="127" y="472"/>
                  <a:pt x="128" y="465"/>
                </a:cubicBezTo>
                <a:cubicBezTo>
                  <a:pt x="132" y="473"/>
                  <a:pt x="124" y="478"/>
                  <a:pt x="121" y="484"/>
                </a:cubicBezTo>
                <a:close/>
                <a:moveTo>
                  <a:pt x="116" y="427"/>
                </a:moveTo>
                <a:cubicBezTo>
                  <a:pt x="108" y="432"/>
                  <a:pt x="111" y="446"/>
                  <a:pt x="104" y="450"/>
                </a:cubicBezTo>
                <a:cubicBezTo>
                  <a:pt x="104" y="434"/>
                  <a:pt x="110" y="421"/>
                  <a:pt x="105" y="409"/>
                </a:cubicBezTo>
                <a:cubicBezTo>
                  <a:pt x="108" y="408"/>
                  <a:pt x="108" y="410"/>
                  <a:pt x="111" y="410"/>
                </a:cubicBezTo>
                <a:cubicBezTo>
                  <a:pt x="111" y="404"/>
                  <a:pt x="112" y="394"/>
                  <a:pt x="118" y="391"/>
                </a:cubicBezTo>
                <a:cubicBezTo>
                  <a:pt x="119" y="390"/>
                  <a:pt x="117" y="401"/>
                  <a:pt x="114" y="403"/>
                </a:cubicBezTo>
                <a:cubicBezTo>
                  <a:pt x="117" y="406"/>
                  <a:pt x="118" y="403"/>
                  <a:pt x="122" y="403"/>
                </a:cubicBezTo>
                <a:cubicBezTo>
                  <a:pt x="124" y="398"/>
                  <a:pt x="125" y="394"/>
                  <a:pt x="126" y="389"/>
                </a:cubicBezTo>
                <a:cubicBezTo>
                  <a:pt x="128" y="389"/>
                  <a:pt x="128" y="388"/>
                  <a:pt x="130" y="388"/>
                </a:cubicBezTo>
                <a:cubicBezTo>
                  <a:pt x="131" y="389"/>
                  <a:pt x="132" y="391"/>
                  <a:pt x="130" y="392"/>
                </a:cubicBezTo>
                <a:cubicBezTo>
                  <a:pt x="133" y="391"/>
                  <a:pt x="134" y="389"/>
                  <a:pt x="134" y="384"/>
                </a:cubicBezTo>
                <a:cubicBezTo>
                  <a:pt x="137" y="384"/>
                  <a:pt x="135" y="388"/>
                  <a:pt x="137" y="390"/>
                </a:cubicBezTo>
                <a:cubicBezTo>
                  <a:pt x="139" y="389"/>
                  <a:pt x="141" y="385"/>
                  <a:pt x="143" y="387"/>
                </a:cubicBezTo>
                <a:cubicBezTo>
                  <a:pt x="136" y="403"/>
                  <a:pt x="127" y="417"/>
                  <a:pt x="116" y="427"/>
                </a:cubicBezTo>
                <a:close/>
                <a:moveTo>
                  <a:pt x="136" y="234"/>
                </a:moveTo>
                <a:cubicBezTo>
                  <a:pt x="137" y="230"/>
                  <a:pt x="140" y="230"/>
                  <a:pt x="143" y="230"/>
                </a:cubicBezTo>
                <a:cubicBezTo>
                  <a:pt x="143" y="233"/>
                  <a:pt x="139" y="236"/>
                  <a:pt x="136" y="234"/>
                </a:cubicBezTo>
                <a:close/>
                <a:moveTo>
                  <a:pt x="134" y="568"/>
                </a:moveTo>
                <a:cubicBezTo>
                  <a:pt x="132" y="568"/>
                  <a:pt x="134" y="563"/>
                  <a:pt x="134" y="561"/>
                </a:cubicBezTo>
                <a:cubicBezTo>
                  <a:pt x="138" y="561"/>
                  <a:pt x="135" y="567"/>
                  <a:pt x="134" y="568"/>
                </a:cubicBezTo>
                <a:close/>
                <a:moveTo>
                  <a:pt x="151" y="219"/>
                </a:moveTo>
                <a:cubicBezTo>
                  <a:pt x="149" y="218"/>
                  <a:pt x="151" y="217"/>
                  <a:pt x="151" y="216"/>
                </a:cubicBezTo>
                <a:cubicBezTo>
                  <a:pt x="149" y="215"/>
                  <a:pt x="149" y="213"/>
                  <a:pt x="148" y="213"/>
                </a:cubicBezTo>
                <a:cubicBezTo>
                  <a:pt x="152" y="207"/>
                  <a:pt x="155" y="214"/>
                  <a:pt x="151" y="219"/>
                </a:cubicBezTo>
                <a:close/>
                <a:moveTo>
                  <a:pt x="144" y="225"/>
                </a:moveTo>
                <a:cubicBezTo>
                  <a:pt x="144" y="222"/>
                  <a:pt x="145" y="219"/>
                  <a:pt x="148" y="220"/>
                </a:cubicBezTo>
                <a:cubicBezTo>
                  <a:pt x="147" y="221"/>
                  <a:pt x="147" y="225"/>
                  <a:pt x="144" y="225"/>
                </a:cubicBezTo>
                <a:close/>
                <a:moveTo>
                  <a:pt x="149" y="482"/>
                </a:moveTo>
                <a:cubicBezTo>
                  <a:pt x="146" y="477"/>
                  <a:pt x="152" y="477"/>
                  <a:pt x="152" y="472"/>
                </a:cubicBezTo>
                <a:cubicBezTo>
                  <a:pt x="153" y="475"/>
                  <a:pt x="155" y="483"/>
                  <a:pt x="149" y="482"/>
                </a:cubicBezTo>
                <a:close/>
                <a:moveTo>
                  <a:pt x="152" y="236"/>
                </a:moveTo>
                <a:cubicBezTo>
                  <a:pt x="149" y="236"/>
                  <a:pt x="151" y="231"/>
                  <a:pt x="154" y="231"/>
                </a:cubicBezTo>
                <a:cubicBezTo>
                  <a:pt x="154" y="234"/>
                  <a:pt x="152" y="234"/>
                  <a:pt x="152" y="236"/>
                </a:cubicBezTo>
                <a:close/>
                <a:moveTo>
                  <a:pt x="192" y="197"/>
                </a:moveTo>
                <a:cubicBezTo>
                  <a:pt x="192" y="194"/>
                  <a:pt x="194" y="195"/>
                  <a:pt x="194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5" y="193"/>
                  <a:pt x="196" y="193"/>
                  <a:pt x="196" y="193"/>
                </a:cubicBezTo>
                <a:cubicBezTo>
                  <a:pt x="195" y="195"/>
                  <a:pt x="195" y="198"/>
                  <a:pt x="192" y="197"/>
                </a:cubicBezTo>
                <a:close/>
                <a:moveTo>
                  <a:pt x="192" y="191"/>
                </a:moveTo>
                <a:cubicBezTo>
                  <a:pt x="192" y="189"/>
                  <a:pt x="193" y="189"/>
                  <a:pt x="193" y="187"/>
                </a:cubicBezTo>
                <a:cubicBezTo>
                  <a:pt x="197" y="187"/>
                  <a:pt x="196" y="189"/>
                  <a:pt x="196" y="192"/>
                </a:cubicBezTo>
                <a:cubicBezTo>
                  <a:pt x="195" y="191"/>
                  <a:pt x="194" y="191"/>
                  <a:pt x="192" y="191"/>
                </a:cubicBezTo>
                <a:close/>
                <a:moveTo>
                  <a:pt x="217" y="156"/>
                </a:moveTo>
                <a:cubicBezTo>
                  <a:pt x="219" y="153"/>
                  <a:pt x="221" y="151"/>
                  <a:pt x="223" y="150"/>
                </a:cubicBezTo>
                <a:cubicBezTo>
                  <a:pt x="224" y="153"/>
                  <a:pt x="221" y="157"/>
                  <a:pt x="223" y="160"/>
                </a:cubicBezTo>
                <a:cubicBezTo>
                  <a:pt x="216" y="160"/>
                  <a:pt x="218" y="174"/>
                  <a:pt x="210" y="171"/>
                </a:cubicBezTo>
                <a:cubicBezTo>
                  <a:pt x="212" y="166"/>
                  <a:pt x="216" y="163"/>
                  <a:pt x="219" y="160"/>
                </a:cubicBezTo>
                <a:cubicBezTo>
                  <a:pt x="220" y="157"/>
                  <a:pt x="217" y="158"/>
                  <a:pt x="217" y="156"/>
                </a:cubicBezTo>
                <a:close/>
                <a:moveTo>
                  <a:pt x="214" y="136"/>
                </a:moveTo>
                <a:cubicBezTo>
                  <a:pt x="213" y="139"/>
                  <a:pt x="210" y="142"/>
                  <a:pt x="209" y="141"/>
                </a:cubicBezTo>
                <a:cubicBezTo>
                  <a:pt x="210" y="138"/>
                  <a:pt x="210" y="136"/>
                  <a:pt x="214" y="136"/>
                </a:cubicBezTo>
                <a:close/>
                <a:moveTo>
                  <a:pt x="206" y="179"/>
                </a:moveTo>
                <a:cubicBezTo>
                  <a:pt x="205" y="177"/>
                  <a:pt x="207" y="177"/>
                  <a:pt x="207" y="175"/>
                </a:cubicBezTo>
                <a:cubicBezTo>
                  <a:pt x="210" y="174"/>
                  <a:pt x="209" y="181"/>
                  <a:pt x="206" y="179"/>
                </a:cubicBezTo>
                <a:close/>
                <a:moveTo>
                  <a:pt x="207" y="132"/>
                </a:moveTo>
                <a:cubicBezTo>
                  <a:pt x="209" y="133"/>
                  <a:pt x="205" y="135"/>
                  <a:pt x="205" y="137"/>
                </a:cubicBezTo>
                <a:cubicBezTo>
                  <a:pt x="202" y="136"/>
                  <a:pt x="206" y="133"/>
                  <a:pt x="207" y="132"/>
                </a:cubicBezTo>
                <a:close/>
                <a:moveTo>
                  <a:pt x="208" y="143"/>
                </a:moveTo>
                <a:cubicBezTo>
                  <a:pt x="207" y="145"/>
                  <a:pt x="206" y="147"/>
                  <a:pt x="204" y="148"/>
                </a:cubicBezTo>
                <a:cubicBezTo>
                  <a:pt x="204" y="144"/>
                  <a:pt x="205" y="143"/>
                  <a:pt x="208" y="143"/>
                </a:cubicBezTo>
                <a:close/>
                <a:moveTo>
                  <a:pt x="196" y="156"/>
                </a:moveTo>
                <a:cubicBezTo>
                  <a:pt x="195" y="162"/>
                  <a:pt x="190" y="165"/>
                  <a:pt x="185" y="167"/>
                </a:cubicBezTo>
                <a:cubicBezTo>
                  <a:pt x="184" y="166"/>
                  <a:pt x="184" y="165"/>
                  <a:pt x="183" y="164"/>
                </a:cubicBezTo>
                <a:cubicBezTo>
                  <a:pt x="185" y="163"/>
                  <a:pt x="186" y="162"/>
                  <a:pt x="189" y="162"/>
                </a:cubicBezTo>
                <a:cubicBezTo>
                  <a:pt x="187" y="158"/>
                  <a:pt x="191" y="157"/>
                  <a:pt x="196" y="156"/>
                </a:cubicBezTo>
                <a:close/>
                <a:moveTo>
                  <a:pt x="156" y="225"/>
                </a:moveTo>
                <a:cubicBezTo>
                  <a:pt x="156" y="222"/>
                  <a:pt x="157" y="221"/>
                  <a:pt x="160" y="221"/>
                </a:cubicBezTo>
                <a:cubicBezTo>
                  <a:pt x="160" y="225"/>
                  <a:pt x="158" y="225"/>
                  <a:pt x="156" y="225"/>
                </a:cubicBezTo>
                <a:close/>
                <a:moveTo>
                  <a:pt x="165" y="786"/>
                </a:moveTo>
                <a:cubicBezTo>
                  <a:pt x="162" y="785"/>
                  <a:pt x="160" y="782"/>
                  <a:pt x="162" y="780"/>
                </a:cubicBezTo>
                <a:cubicBezTo>
                  <a:pt x="164" y="780"/>
                  <a:pt x="165" y="782"/>
                  <a:pt x="165" y="786"/>
                </a:cubicBezTo>
                <a:close/>
                <a:moveTo>
                  <a:pt x="165" y="253"/>
                </a:moveTo>
                <a:cubicBezTo>
                  <a:pt x="164" y="251"/>
                  <a:pt x="166" y="251"/>
                  <a:pt x="165" y="249"/>
                </a:cubicBezTo>
                <a:cubicBezTo>
                  <a:pt x="169" y="251"/>
                  <a:pt x="170" y="247"/>
                  <a:pt x="173" y="250"/>
                </a:cubicBezTo>
                <a:cubicBezTo>
                  <a:pt x="173" y="247"/>
                  <a:pt x="169" y="246"/>
                  <a:pt x="171" y="243"/>
                </a:cubicBezTo>
                <a:cubicBezTo>
                  <a:pt x="175" y="245"/>
                  <a:pt x="175" y="246"/>
                  <a:pt x="179" y="247"/>
                </a:cubicBezTo>
                <a:cubicBezTo>
                  <a:pt x="177" y="251"/>
                  <a:pt x="174" y="249"/>
                  <a:pt x="172" y="252"/>
                </a:cubicBezTo>
                <a:cubicBezTo>
                  <a:pt x="172" y="254"/>
                  <a:pt x="174" y="253"/>
                  <a:pt x="174" y="256"/>
                </a:cubicBezTo>
                <a:cubicBezTo>
                  <a:pt x="171" y="257"/>
                  <a:pt x="168" y="253"/>
                  <a:pt x="165" y="253"/>
                </a:cubicBezTo>
                <a:close/>
                <a:moveTo>
                  <a:pt x="168" y="219"/>
                </a:moveTo>
                <a:cubicBezTo>
                  <a:pt x="168" y="222"/>
                  <a:pt x="166" y="222"/>
                  <a:pt x="165" y="222"/>
                </a:cubicBezTo>
                <a:cubicBezTo>
                  <a:pt x="165" y="220"/>
                  <a:pt x="166" y="219"/>
                  <a:pt x="168" y="219"/>
                </a:cubicBezTo>
                <a:close/>
                <a:moveTo>
                  <a:pt x="165" y="209"/>
                </a:moveTo>
                <a:cubicBezTo>
                  <a:pt x="166" y="207"/>
                  <a:pt x="167" y="206"/>
                  <a:pt x="169" y="206"/>
                </a:cubicBezTo>
                <a:cubicBezTo>
                  <a:pt x="169" y="208"/>
                  <a:pt x="168" y="210"/>
                  <a:pt x="165" y="209"/>
                </a:cubicBezTo>
                <a:close/>
                <a:moveTo>
                  <a:pt x="182" y="229"/>
                </a:moveTo>
                <a:cubicBezTo>
                  <a:pt x="183" y="233"/>
                  <a:pt x="182" y="235"/>
                  <a:pt x="180" y="237"/>
                </a:cubicBezTo>
                <a:cubicBezTo>
                  <a:pt x="176" y="236"/>
                  <a:pt x="178" y="229"/>
                  <a:pt x="182" y="229"/>
                </a:cubicBezTo>
                <a:close/>
                <a:moveTo>
                  <a:pt x="168" y="819"/>
                </a:moveTo>
                <a:cubicBezTo>
                  <a:pt x="170" y="822"/>
                  <a:pt x="171" y="827"/>
                  <a:pt x="172" y="831"/>
                </a:cubicBezTo>
                <a:cubicBezTo>
                  <a:pt x="166" y="830"/>
                  <a:pt x="167" y="824"/>
                  <a:pt x="168" y="819"/>
                </a:cubicBezTo>
                <a:close/>
                <a:moveTo>
                  <a:pt x="168" y="286"/>
                </a:moveTo>
                <a:cubicBezTo>
                  <a:pt x="168" y="284"/>
                  <a:pt x="166" y="285"/>
                  <a:pt x="166" y="283"/>
                </a:cubicBezTo>
                <a:cubicBezTo>
                  <a:pt x="172" y="278"/>
                  <a:pt x="174" y="271"/>
                  <a:pt x="179" y="266"/>
                </a:cubicBezTo>
                <a:cubicBezTo>
                  <a:pt x="178" y="263"/>
                  <a:pt x="177" y="263"/>
                  <a:pt x="179" y="261"/>
                </a:cubicBezTo>
                <a:cubicBezTo>
                  <a:pt x="182" y="263"/>
                  <a:pt x="179" y="264"/>
                  <a:pt x="183" y="265"/>
                </a:cubicBezTo>
                <a:cubicBezTo>
                  <a:pt x="175" y="268"/>
                  <a:pt x="180" y="287"/>
                  <a:pt x="168" y="286"/>
                </a:cubicBezTo>
                <a:close/>
                <a:moveTo>
                  <a:pt x="179" y="209"/>
                </a:moveTo>
                <a:cubicBezTo>
                  <a:pt x="180" y="207"/>
                  <a:pt x="179" y="203"/>
                  <a:pt x="178" y="206"/>
                </a:cubicBezTo>
                <a:cubicBezTo>
                  <a:pt x="175" y="204"/>
                  <a:pt x="178" y="200"/>
                  <a:pt x="181" y="201"/>
                </a:cubicBezTo>
                <a:cubicBezTo>
                  <a:pt x="181" y="199"/>
                  <a:pt x="179" y="199"/>
                  <a:pt x="181" y="197"/>
                </a:cubicBezTo>
                <a:cubicBezTo>
                  <a:pt x="175" y="195"/>
                  <a:pt x="172" y="197"/>
                  <a:pt x="167" y="196"/>
                </a:cubicBezTo>
                <a:cubicBezTo>
                  <a:pt x="167" y="192"/>
                  <a:pt x="169" y="192"/>
                  <a:pt x="169" y="188"/>
                </a:cubicBezTo>
                <a:cubicBezTo>
                  <a:pt x="167" y="187"/>
                  <a:pt x="164" y="192"/>
                  <a:pt x="165" y="188"/>
                </a:cubicBezTo>
                <a:cubicBezTo>
                  <a:pt x="162" y="188"/>
                  <a:pt x="163" y="191"/>
                  <a:pt x="160" y="191"/>
                </a:cubicBezTo>
                <a:cubicBezTo>
                  <a:pt x="162" y="184"/>
                  <a:pt x="163" y="179"/>
                  <a:pt x="169" y="178"/>
                </a:cubicBezTo>
                <a:cubicBezTo>
                  <a:pt x="170" y="175"/>
                  <a:pt x="172" y="170"/>
                  <a:pt x="177" y="170"/>
                </a:cubicBezTo>
                <a:cubicBezTo>
                  <a:pt x="177" y="172"/>
                  <a:pt x="178" y="172"/>
                  <a:pt x="178" y="175"/>
                </a:cubicBezTo>
                <a:cubicBezTo>
                  <a:pt x="180" y="175"/>
                  <a:pt x="180" y="173"/>
                  <a:pt x="179" y="176"/>
                </a:cubicBezTo>
                <a:cubicBezTo>
                  <a:pt x="183" y="175"/>
                  <a:pt x="184" y="171"/>
                  <a:pt x="187" y="169"/>
                </a:cubicBezTo>
                <a:cubicBezTo>
                  <a:pt x="186" y="174"/>
                  <a:pt x="180" y="180"/>
                  <a:pt x="178" y="186"/>
                </a:cubicBezTo>
                <a:cubicBezTo>
                  <a:pt x="178" y="188"/>
                  <a:pt x="183" y="190"/>
                  <a:pt x="180" y="192"/>
                </a:cubicBezTo>
                <a:cubicBezTo>
                  <a:pt x="182" y="192"/>
                  <a:pt x="182" y="194"/>
                  <a:pt x="185" y="194"/>
                </a:cubicBezTo>
                <a:cubicBezTo>
                  <a:pt x="185" y="196"/>
                  <a:pt x="184" y="197"/>
                  <a:pt x="182" y="198"/>
                </a:cubicBezTo>
                <a:cubicBezTo>
                  <a:pt x="183" y="199"/>
                  <a:pt x="185" y="199"/>
                  <a:pt x="184" y="201"/>
                </a:cubicBezTo>
                <a:cubicBezTo>
                  <a:pt x="185" y="201"/>
                  <a:pt x="186" y="200"/>
                  <a:pt x="187" y="200"/>
                </a:cubicBezTo>
                <a:cubicBezTo>
                  <a:pt x="187" y="208"/>
                  <a:pt x="184" y="207"/>
                  <a:pt x="179" y="209"/>
                </a:cubicBezTo>
                <a:close/>
                <a:moveTo>
                  <a:pt x="197" y="327"/>
                </a:moveTo>
                <a:cubicBezTo>
                  <a:pt x="192" y="327"/>
                  <a:pt x="193" y="322"/>
                  <a:pt x="190" y="320"/>
                </a:cubicBezTo>
                <a:cubicBezTo>
                  <a:pt x="193" y="312"/>
                  <a:pt x="198" y="306"/>
                  <a:pt x="204" y="300"/>
                </a:cubicBezTo>
                <a:cubicBezTo>
                  <a:pt x="205" y="309"/>
                  <a:pt x="198" y="309"/>
                  <a:pt x="198" y="317"/>
                </a:cubicBezTo>
                <a:cubicBezTo>
                  <a:pt x="198" y="319"/>
                  <a:pt x="199" y="316"/>
                  <a:pt x="200" y="318"/>
                </a:cubicBezTo>
                <a:cubicBezTo>
                  <a:pt x="205" y="317"/>
                  <a:pt x="205" y="310"/>
                  <a:pt x="209" y="309"/>
                </a:cubicBezTo>
                <a:cubicBezTo>
                  <a:pt x="205" y="315"/>
                  <a:pt x="202" y="322"/>
                  <a:pt x="197" y="327"/>
                </a:cubicBezTo>
                <a:close/>
                <a:moveTo>
                  <a:pt x="212" y="255"/>
                </a:moveTo>
                <a:cubicBezTo>
                  <a:pt x="211" y="252"/>
                  <a:pt x="214" y="252"/>
                  <a:pt x="216" y="252"/>
                </a:cubicBezTo>
                <a:cubicBezTo>
                  <a:pt x="216" y="255"/>
                  <a:pt x="214" y="255"/>
                  <a:pt x="212" y="255"/>
                </a:cubicBezTo>
                <a:close/>
                <a:moveTo>
                  <a:pt x="239" y="232"/>
                </a:moveTo>
                <a:cubicBezTo>
                  <a:pt x="237" y="231"/>
                  <a:pt x="237" y="230"/>
                  <a:pt x="237" y="228"/>
                </a:cubicBezTo>
                <a:cubicBezTo>
                  <a:pt x="238" y="228"/>
                  <a:pt x="239" y="226"/>
                  <a:pt x="240" y="227"/>
                </a:cubicBezTo>
                <a:cubicBezTo>
                  <a:pt x="241" y="230"/>
                  <a:pt x="241" y="230"/>
                  <a:pt x="239" y="232"/>
                </a:cubicBezTo>
                <a:close/>
                <a:moveTo>
                  <a:pt x="250" y="954"/>
                </a:moveTo>
                <a:cubicBezTo>
                  <a:pt x="252" y="954"/>
                  <a:pt x="252" y="956"/>
                  <a:pt x="253" y="957"/>
                </a:cubicBezTo>
                <a:cubicBezTo>
                  <a:pt x="252" y="960"/>
                  <a:pt x="248" y="955"/>
                  <a:pt x="250" y="954"/>
                </a:cubicBezTo>
                <a:close/>
                <a:moveTo>
                  <a:pt x="252" y="976"/>
                </a:moveTo>
                <a:cubicBezTo>
                  <a:pt x="254" y="978"/>
                  <a:pt x="257" y="978"/>
                  <a:pt x="257" y="983"/>
                </a:cubicBezTo>
                <a:cubicBezTo>
                  <a:pt x="254" y="981"/>
                  <a:pt x="252" y="980"/>
                  <a:pt x="252" y="976"/>
                </a:cubicBezTo>
                <a:close/>
                <a:moveTo>
                  <a:pt x="278" y="974"/>
                </a:moveTo>
                <a:cubicBezTo>
                  <a:pt x="273" y="968"/>
                  <a:pt x="257" y="974"/>
                  <a:pt x="258" y="960"/>
                </a:cubicBezTo>
                <a:cubicBezTo>
                  <a:pt x="262" y="958"/>
                  <a:pt x="266" y="963"/>
                  <a:pt x="266" y="957"/>
                </a:cubicBezTo>
                <a:cubicBezTo>
                  <a:pt x="269" y="956"/>
                  <a:pt x="270" y="957"/>
                  <a:pt x="272" y="958"/>
                </a:cubicBezTo>
                <a:cubicBezTo>
                  <a:pt x="273" y="966"/>
                  <a:pt x="281" y="962"/>
                  <a:pt x="284" y="968"/>
                </a:cubicBezTo>
                <a:cubicBezTo>
                  <a:pt x="281" y="969"/>
                  <a:pt x="281" y="973"/>
                  <a:pt x="278" y="974"/>
                </a:cubicBezTo>
                <a:close/>
                <a:moveTo>
                  <a:pt x="286" y="985"/>
                </a:moveTo>
                <a:cubicBezTo>
                  <a:pt x="288" y="985"/>
                  <a:pt x="289" y="986"/>
                  <a:pt x="289" y="989"/>
                </a:cubicBezTo>
                <a:cubicBezTo>
                  <a:pt x="287" y="989"/>
                  <a:pt x="286" y="987"/>
                  <a:pt x="286" y="985"/>
                </a:cubicBezTo>
                <a:close/>
                <a:moveTo>
                  <a:pt x="290" y="977"/>
                </a:moveTo>
                <a:cubicBezTo>
                  <a:pt x="288" y="977"/>
                  <a:pt x="286" y="975"/>
                  <a:pt x="287" y="972"/>
                </a:cubicBezTo>
                <a:cubicBezTo>
                  <a:pt x="289" y="973"/>
                  <a:pt x="291" y="975"/>
                  <a:pt x="290" y="977"/>
                </a:cubicBezTo>
                <a:close/>
                <a:moveTo>
                  <a:pt x="345" y="182"/>
                </a:moveTo>
                <a:cubicBezTo>
                  <a:pt x="345" y="184"/>
                  <a:pt x="348" y="183"/>
                  <a:pt x="348" y="185"/>
                </a:cubicBezTo>
                <a:cubicBezTo>
                  <a:pt x="345" y="186"/>
                  <a:pt x="344" y="192"/>
                  <a:pt x="345" y="196"/>
                </a:cubicBezTo>
                <a:cubicBezTo>
                  <a:pt x="344" y="197"/>
                  <a:pt x="343" y="198"/>
                  <a:pt x="341" y="199"/>
                </a:cubicBezTo>
                <a:cubicBezTo>
                  <a:pt x="345" y="208"/>
                  <a:pt x="330" y="212"/>
                  <a:pt x="320" y="213"/>
                </a:cubicBezTo>
                <a:cubicBezTo>
                  <a:pt x="322" y="211"/>
                  <a:pt x="320" y="209"/>
                  <a:pt x="321" y="205"/>
                </a:cubicBezTo>
                <a:cubicBezTo>
                  <a:pt x="325" y="202"/>
                  <a:pt x="327" y="198"/>
                  <a:pt x="330" y="194"/>
                </a:cubicBezTo>
                <a:cubicBezTo>
                  <a:pt x="331" y="195"/>
                  <a:pt x="334" y="193"/>
                  <a:pt x="334" y="195"/>
                </a:cubicBezTo>
                <a:cubicBezTo>
                  <a:pt x="337" y="191"/>
                  <a:pt x="340" y="187"/>
                  <a:pt x="344" y="184"/>
                </a:cubicBezTo>
                <a:cubicBezTo>
                  <a:pt x="340" y="183"/>
                  <a:pt x="341" y="187"/>
                  <a:pt x="339" y="185"/>
                </a:cubicBezTo>
                <a:cubicBezTo>
                  <a:pt x="343" y="182"/>
                  <a:pt x="349" y="172"/>
                  <a:pt x="357" y="173"/>
                </a:cubicBezTo>
                <a:cubicBezTo>
                  <a:pt x="356" y="180"/>
                  <a:pt x="349" y="179"/>
                  <a:pt x="345" y="182"/>
                </a:cubicBezTo>
                <a:close/>
                <a:moveTo>
                  <a:pt x="357" y="996"/>
                </a:moveTo>
                <a:cubicBezTo>
                  <a:pt x="363" y="1001"/>
                  <a:pt x="368" y="1007"/>
                  <a:pt x="373" y="1010"/>
                </a:cubicBezTo>
                <a:cubicBezTo>
                  <a:pt x="368" y="1009"/>
                  <a:pt x="356" y="1004"/>
                  <a:pt x="357" y="996"/>
                </a:cubicBezTo>
                <a:close/>
                <a:moveTo>
                  <a:pt x="414" y="1044"/>
                </a:moveTo>
                <a:cubicBezTo>
                  <a:pt x="416" y="1044"/>
                  <a:pt x="417" y="1045"/>
                  <a:pt x="417" y="1047"/>
                </a:cubicBezTo>
                <a:cubicBezTo>
                  <a:pt x="416" y="1048"/>
                  <a:pt x="413" y="1047"/>
                  <a:pt x="414" y="1044"/>
                </a:cubicBezTo>
                <a:close/>
                <a:moveTo>
                  <a:pt x="614" y="1007"/>
                </a:moveTo>
                <a:cubicBezTo>
                  <a:pt x="618" y="1008"/>
                  <a:pt x="619" y="1006"/>
                  <a:pt x="622" y="1007"/>
                </a:cubicBezTo>
                <a:cubicBezTo>
                  <a:pt x="624" y="1011"/>
                  <a:pt x="614" y="1012"/>
                  <a:pt x="614" y="1007"/>
                </a:cubicBezTo>
                <a:close/>
                <a:moveTo>
                  <a:pt x="617" y="966"/>
                </a:moveTo>
                <a:cubicBezTo>
                  <a:pt x="611" y="969"/>
                  <a:pt x="605" y="969"/>
                  <a:pt x="601" y="966"/>
                </a:cubicBezTo>
                <a:cubicBezTo>
                  <a:pt x="604" y="963"/>
                  <a:pt x="615" y="961"/>
                  <a:pt x="617" y="966"/>
                </a:cubicBezTo>
                <a:close/>
                <a:moveTo>
                  <a:pt x="491" y="881"/>
                </a:moveTo>
                <a:cubicBezTo>
                  <a:pt x="489" y="881"/>
                  <a:pt x="489" y="878"/>
                  <a:pt x="487" y="878"/>
                </a:cubicBezTo>
                <a:cubicBezTo>
                  <a:pt x="489" y="875"/>
                  <a:pt x="491" y="879"/>
                  <a:pt x="491" y="881"/>
                </a:cubicBezTo>
                <a:close/>
                <a:moveTo>
                  <a:pt x="487" y="873"/>
                </a:moveTo>
                <a:cubicBezTo>
                  <a:pt x="485" y="873"/>
                  <a:pt x="483" y="872"/>
                  <a:pt x="483" y="870"/>
                </a:cubicBezTo>
                <a:cubicBezTo>
                  <a:pt x="485" y="868"/>
                  <a:pt x="487" y="870"/>
                  <a:pt x="487" y="873"/>
                </a:cubicBezTo>
                <a:close/>
                <a:moveTo>
                  <a:pt x="480" y="877"/>
                </a:moveTo>
                <a:cubicBezTo>
                  <a:pt x="477" y="876"/>
                  <a:pt x="474" y="874"/>
                  <a:pt x="473" y="871"/>
                </a:cubicBezTo>
                <a:cubicBezTo>
                  <a:pt x="476" y="872"/>
                  <a:pt x="483" y="872"/>
                  <a:pt x="480" y="877"/>
                </a:cubicBezTo>
                <a:close/>
                <a:moveTo>
                  <a:pt x="460" y="828"/>
                </a:moveTo>
                <a:cubicBezTo>
                  <a:pt x="458" y="830"/>
                  <a:pt x="455" y="826"/>
                  <a:pt x="454" y="823"/>
                </a:cubicBezTo>
                <a:cubicBezTo>
                  <a:pt x="456" y="825"/>
                  <a:pt x="458" y="826"/>
                  <a:pt x="460" y="828"/>
                </a:cubicBezTo>
                <a:close/>
                <a:moveTo>
                  <a:pt x="457" y="1075"/>
                </a:moveTo>
                <a:cubicBezTo>
                  <a:pt x="455" y="1074"/>
                  <a:pt x="452" y="1075"/>
                  <a:pt x="453" y="1072"/>
                </a:cubicBezTo>
                <a:cubicBezTo>
                  <a:pt x="455" y="1072"/>
                  <a:pt x="457" y="1072"/>
                  <a:pt x="457" y="1075"/>
                </a:cubicBezTo>
                <a:close/>
                <a:moveTo>
                  <a:pt x="447" y="831"/>
                </a:moveTo>
                <a:cubicBezTo>
                  <a:pt x="449" y="833"/>
                  <a:pt x="452" y="834"/>
                  <a:pt x="452" y="838"/>
                </a:cubicBezTo>
                <a:cubicBezTo>
                  <a:pt x="449" y="837"/>
                  <a:pt x="448" y="836"/>
                  <a:pt x="445" y="836"/>
                </a:cubicBezTo>
                <a:cubicBezTo>
                  <a:pt x="445" y="834"/>
                  <a:pt x="447" y="833"/>
                  <a:pt x="447" y="831"/>
                </a:cubicBezTo>
                <a:close/>
                <a:moveTo>
                  <a:pt x="451" y="1070"/>
                </a:moveTo>
                <a:cubicBezTo>
                  <a:pt x="448" y="1072"/>
                  <a:pt x="443" y="1069"/>
                  <a:pt x="441" y="1066"/>
                </a:cubicBezTo>
                <a:cubicBezTo>
                  <a:pt x="444" y="1065"/>
                  <a:pt x="447" y="1070"/>
                  <a:pt x="451" y="1070"/>
                </a:cubicBezTo>
                <a:close/>
                <a:moveTo>
                  <a:pt x="412" y="92"/>
                </a:moveTo>
                <a:cubicBezTo>
                  <a:pt x="413" y="90"/>
                  <a:pt x="414" y="89"/>
                  <a:pt x="417" y="89"/>
                </a:cubicBezTo>
                <a:cubicBezTo>
                  <a:pt x="416" y="91"/>
                  <a:pt x="414" y="92"/>
                  <a:pt x="412" y="92"/>
                </a:cubicBezTo>
                <a:close/>
                <a:moveTo>
                  <a:pt x="440" y="680"/>
                </a:moveTo>
                <a:cubicBezTo>
                  <a:pt x="436" y="680"/>
                  <a:pt x="437" y="676"/>
                  <a:pt x="439" y="674"/>
                </a:cubicBezTo>
                <a:cubicBezTo>
                  <a:pt x="441" y="676"/>
                  <a:pt x="441" y="677"/>
                  <a:pt x="440" y="680"/>
                </a:cubicBezTo>
                <a:close/>
                <a:moveTo>
                  <a:pt x="440" y="673"/>
                </a:moveTo>
                <a:cubicBezTo>
                  <a:pt x="438" y="671"/>
                  <a:pt x="438" y="667"/>
                  <a:pt x="438" y="664"/>
                </a:cubicBezTo>
                <a:cubicBezTo>
                  <a:pt x="439" y="665"/>
                  <a:pt x="440" y="666"/>
                  <a:pt x="441" y="667"/>
                </a:cubicBezTo>
                <a:cubicBezTo>
                  <a:pt x="441" y="669"/>
                  <a:pt x="440" y="671"/>
                  <a:pt x="440" y="673"/>
                </a:cubicBezTo>
                <a:close/>
                <a:moveTo>
                  <a:pt x="444" y="687"/>
                </a:moveTo>
                <a:cubicBezTo>
                  <a:pt x="441" y="684"/>
                  <a:pt x="442" y="680"/>
                  <a:pt x="443" y="676"/>
                </a:cubicBezTo>
                <a:cubicBezTo>
                  <a:pt x="444" y="676"/>
                  <a:pt x="444" y="676"/>
                  <a:pt x="444" y="676"/>
                </a:cubicBezTo>
                <a:cubicBezTo>
                  <a:pt x="446" y="678"/>
                  <a:pt x="447" y="682"/>
                  <a:pt x="449" y="684"/>
                </a:cubicBezTo>
                <a:cubicBezTo>
                  <a:pt x="448" y="686"/>
                  <a:pt x="447" y="687"/>
                  <a:pt x="444" y="687"/>
                </a:cubicBezTo>
                <a:close/>
                <a:moveTo>
                  <a:pt x="466" y="689"/>
                </a:moveTo>
                <a:cubicBezTo>
                  <a:pt x="466" y="685"/>
                  <a:pt x="466" y="685"/>
                  <a:pt x="466" y="685"/>
                </a:cubicBezTo>
                <a:cubicBezTo>
                  <a:pt x="470" y="685"/>
                  <a:pt x="470" y="685"/>
                  <a:pt x="470" y="685"/>
                </a:cubicBezTo>
                <a:cubicBezTo>
                  <a:pt x="470" y="688"/>
                  <a:pt x="469" y="689"/>
                  <a:pt x="466" y="689"/>
                </a:cubicBezTo>
                <a:close/>
                <a:moveTo>
                  <a:pt x="817" y="538"/>
                </a:moveTo>
                <a:cubicBezTo>
                  <a:pt x="815" y="537"/>
                  <a:pt x="813" y="537"/>
                  <a:pt x="813" y="534"/>
                </a:cubicBezTo>
                <a:cubicBezTo>
                  <a:pt x="815" y="532"/>
                  <a:pt x="818" y="534"/>
                  <a:pt x="817" y="538"/>
                </a:cubicBezTo>
                <a:close/>
                <a:moveTo>
                  <a:pt x="786" y="244"/>
                </a:moveTo>
                <a:cubicBezTo>
                  <a:pt x="788" y="244"/>
                  <a:pt x="791" y="244"/>
                  <a:pt x="790" y="247"/>
                </a:cubicBezTo>
                <a:cubicBezTo>
                  <a:pt x="788" y="247"/>
                  <a:pt x="786" y="247"/>
                  <a:pt x="786" y="244"/>
                </a:cubicBezTo>
                <a:close/>
                <a:moveTo>
                  <a:pt x="788" y="294"/>
                </a:moveTo>
                <a:cubicBezTo>
                  <a:pt x="787" y="295"/>
                  <a:pt x="782" y="294"/>
                  <a:pt x="783" y="291"/>
                </a:cubicBezTo>
                <a:cubicBezTo>
                  <a:pt x="786" y="290"/>
                  <a:pt x="786" y="294"/>
                  <a:pt x="788" y="294"/>
                </a:cubicBezTo>
                <a:close/>
                <a:moveTo>
                  <a:pt x="776" y="252"/>
                </a:moveTo>
                <a:cubicBezTo>
                  <a:pt x="775" y="253"/>
                  <a:pt x="775" y="253"/>
                  <a:pt x="775" y="255"/>
                </a:cubicBezTo>
                <a:cubicBezTo>
                  <a:pt x="772" y="255"/>
                  <a:pt x="772" y="253"/>
                  <a:pt x="771" y="251"/>
                </a:cubicBezTo>
                <a:cubicBezTo>
                  <a:pt x="773" y="251"/>
                  <a:pt x="775" y="251"/>
                  <a:pt x="776" y="252"/>
                </a:cubicBezTo>
                <a:close/>
                <a:moveTo>
                  <a:pt x="736" y="566"/>
                </a:moveTo>
                <a:cubicBezTo>
                  <a:pt x="734" y="568"/>
                  <a:pt x="731" y="564"/>
                  <a:pt x="729" y="562"/>
                </a:cubicBezTo>
                <a:cubicBezTo>
                  <a:pt x="733" y="561"/>
                  <a:pt x="736" y="562"/>
                  <a:pt x="736" y="566"/>
                </a:cubicBezTo>
                <a:close/>
                <a:moveTo>
                  <a:pt x="735" y="623"/>
                </a:moveTo>
                <a:cubicBezTo>
                  <a:pt x="734" y="623"/>
                  <a:pt x="734" y="624"/>
                  <a:pt x="734" y="625"/>
                </a:cubicBezTo>
                <a:cubicBezTo>
                  <a:pt x="731" y="626"/>
                  <a:pt x="731" y="624"/>
                  <a:pt x="728" y="625"/>
                </a:cubicBezTo>
                <a:cubicBezTo>
                  <a:pt x="728" y="621"/>
                  <a:pt x="734" y="622"/>
                  <a:pt x="735" y="623"/>
                </a:cubicBezTo>
                <a:close/>
                <a:moveTo>
                  <a:pt x="725" y="569"/>
                </a:moveTo>
                <a:cubicBezTo>
                  <a:pt x="727" y="572"/>
                  <a:pt x="727" y="576"/>
                  <a:pt x="725" y="580"/>
                </a:cubicBezTo>
                <a:cubicBezTo>
                  <a:pt x="720" y="580"/>
                  <a:pt x="720" y="580"/>
                  <a:pt x="720" y="580"/>
                </a:cubicBezTo>
                <a:cubicBezTo>
                  <a:pt x="721" y="574"/>
                  <a:pt x="718" y="576"/>
                  <a:pt x="715" y="575"/>
                </a:cubicBezTo>
                <a:cubicBezTo>
                  <a:pt x="715" y="573"/>
                  <a:pt x="717" y="572"/>
                  <a:pt x="717" y="570"/>
                </a:cubicBezTo>
                <a:cubicBezTo>
                  <a:pt x="719" y="570"/>
                  <a:pt x="718" y="573"/>
                  <a:pt x="720" y="572"/>
                </a:cubicBezTo>
                <a:cubicBezTo>
                  <a:pt x="718" y="570"/>
                  <a:pt x="723" y="571"/>
                  <a:pt x="725" y="569"/>
                </a:cubicBezTo>
                <a:close/>
                <a:moveTo>
                  <a:pt x="728" y="583"/>
                </a:moveTo>
                <a:cubicBezTo>
                  <a:pt x="726" y="585"/>
                  <a:pt x="718" y="588"/>
                  <a:pt x="718" y="583"/>
                </a:cubicBezTo>
                <a:lnTo>
                  <a:pt x="728" y="583"/>
                </a:lnTo>
                <a:close/>
                <a:moveTo>
                  <a:pt x="731" y="638"/>
                </a:moveTo>
                <a:cubicBezTo>
                  <a:pt x="731" y="640"/>
                  <a:pt x="725" y="642"/>
                  <a:pt x="723" y="646"/>
                </a:cubicBezTo>
                <a:cubicBezTo>
                  <a:pt x="720" y="645"/>
                  <a:pt x="716" y="644"/>
                  <a:pt x="716" y="639"/>
                </a:cubicBezTo>
                <a:cubicBezTo>
                  <a:pt x="723" y="637"/>
                  <a:pt x="725" y="638"/>
                  <a:pt x="731" y="638"/>
                </a:cubicBezTo>
                <a:close/>
                <a:moveTo>
                  <a:pt x="720" y="629"/>
                </a:moveTo>
                <a:cubicBezTo>
                  <a:pt x="723" y="624"/>
                  <a:pt x="730" y="628"/>
                  <a:pt x="732" y="628"/>
                </a:cubicBezTo>
                <a:cubicBezTo>
                  <a:pt x="732" y="629"/>
                  <a:pt x="731" y="632"/>
                  <a:pt x="732" y="632"/>
                </a:cubicBezTo>
                <a:cubicBezTo>
                  <a:pt x="729" y="631"/>
                  <a:pt x="724" y="633"/>
                  <a:pt x="720" y="629"/>
                </a:cubicBezTo>
                <a:close/>
                <a:moveTo>
                  <a:pt x="728" y="616"/>
                </a:moveTo>
                <a:cubicBezTo>
                  <a:pt x="728" y="620"/>
                  <a:pt x="722" y="619"/>
                  <a:pt x="721" y="620"/>
                </a:cubicBezTo>
                <a:cubicBezTo>
                  <a:pt x="719" y="617"/>
                  <a:pt x="723" y="615"/>
                  <a:pt x="723" y="612"/>
                </a:cubicBezTo>
                <a:cubicBezTo>
                  <a:pt x="728" y="612"/>
                  <a:pt x="728" y="612"/>
                  <a:pt x="728" y="612"/>
                </a:cubicBezTo>
                <a:cubicBezTo>
                  <a:pt x="726" y="614"/>
                  <a:pt x="726" y="614"/>
                  <a:pt x="728" y="616"/>
                </a:cubicBezTo>
                <a:close/>
                <a:moveTo>
                  <a:pt x="728" y="563"/>
                </a:moveTo>
                <a:cubicBezTo>
                  <a:pt x="723" y="568"/>
                  <a:pt x="719" y="564"/>
                  <a:pt x="713" y="565"/>
                </a:cubicBezTo>
                <a:cubicBezTo>
                  <a:pt x="714" y="560"/>
                  <a:pt x="725" y="560"/>
                  <a:pt x="728" y="563"/>
                </a:cubicBezTo>
                <a:close/>
                <a:moveTo>
                  <a:pt x="709" y="587"/>
                </a:moveTo>
                <a:cubicBezTo>
                  <a:pt x="706" y="587"/>
                  <a:pt x="707" y="584"/>
                  <a:pt x="704" y="584"/>
                </a:cubicBezTo>
                <a:cubicBezTo>
                  <a:pt x="705" y="581"/>
                  <a:pt x="712" y="583"/>
                  <a:pt x="709" y="587"/>
                </a:cubicBezTo>
                <a:close/>
                <a:moveTo>
                  <a:pt x="696" y="664"/>
                </a:moveTo>
                <a:cubicBezTo>
                  <a:pt x="699" y="664"/>
                  <a:pt x="699" y="664"/>
                  <a:pt x="699" y="664"/>
                </a:cubicBezTo>
                <a:cubicBezTo>
                  <a:pt x="699" y="667"/>
                  <a:pt x="698" y="669"/>
                  <a:pt x="697" y="671"/>
                </a:cubicBezTo>
                <a:cubicBezTo>
                  <a:pt x="695" y="671"/>
                  <a:pt x="696" y="667"/>
                  <a:pt x="696" y="664"/>
                </a:cubicBezTo>
                <a:close/>
                <a:moveTo>
                  <a:pt x="696" y="672"/>
                </a:moveTo>
                <a:cubicBezTo>
                  <a:pt x="697" y="672"/>
                  <a:pt x="698" y="673"/>
                  <a:pt x="699" y="673"/>
                </a:cubicBezTo>
                <a:cubicBezTo>
                  <a:pt x="699" y="678"/>
                  <a:pt x="695" y="678"/>
                  <a:pt x="693" y="682"/>
                </a:cubicBezTo>
                <a:cubicBezTo>
                  <a:pt x="690" y="681"/>
                  <a:pt x="695" y="675"/>
                  <a:pt x="696" y="672"/>
                </a:cubicBezTo>
                <a:close/>
                <a:moveTo>
                  <a:pt x="703" y="679"/>
                </a:moveTo>
                <a:cubicBezTo>
                  <a:pt x="704" y="683"/>
                  <a:pt x="700" y="687"/>
                  <a:pt x="698" y="690"/>
                </a:cubicBezTo>
                <a:cubicBezTo>
                  <a:pt x="694" y="687"/>
                  <a:pt x="698" y="678"/>
                  <a:pt x="703" y="679"/>
                </a:cubicBezTo>
                <a:close/>
                <a:moveTo>
                  <a:pt x="701" y="671"/>
                </a:moveTo>
                <a:cubicBezTo>
                  <a:pt x="702" y="666"/>
                  <a:pt x="700" y="650"/>
                  <a:pt x="710" y="653"/>
                </a:cubicBezTo>
                <a:cubicBezTo>
                  <a:pt x="708" y="661"/>
                  <a:pt x="705" y="664"/>
                  <a:pt x="701" y="671"/>
                </a:cubicBezTo>
                <a:close/>
                <a:moveTo>
                  <a:pt x="695" y="619"/>
                </a:moveTo>
                <a:cubicBezTo>
                  <a:pt x="698" y="618"/>
                  <a:pt x="699" y="619"/>
                  <a:pt x="700" y="615"/>
                </a:cubicBezTo>
                <a:cubicBezTo>
                  <a:pt x="703" y="617"/>
                  <a:pt x="701" y="624"/>
                  <a:pt x="697" y="626"/>
                </a:cubicBezTo>
                <a:cubicBezTo>
                  <a:pt x="695" y="626"/>
                  <a:pt x="695" y="623"/>
                  <a:pt x="695" y="619"/>
                </a:cubicBezTo>
                <a:close/>
                <a:moveTo>
                  <a:pt x="694" y="51"/>
                </a:moveTo>
                <a:cubicBezTo>
                  <a:pt x="694" y="53"/>
                  <a:pt x="692" y="53"/>
                  <a:pt x="690" y="53"/>
                </a:cubicBezTo>
                <a:cubicBezTo>
                  <a:pt x="690" y="50"/>
                  <a:pt x="693" y="50"/>
                  <a:pt x="694" y="51"/>
                </a:cubicBezTo>
                <a:close/>
                <a:moveTo>
                  <a:pt x="672" y="708"/>
                </a:moveTo>
                <a:cubicBezTo>
                  <a:pt x="670" y="708"/>
                  <a:pt x="668" y="707"/>
                  <a:pt x="668" y="704"/>
                </a:cubicBezTo>
                <a:cubicBezTo>
                  <a:pt x="669" y="703"/>
                  <a:pt x="670" y="704"/>
                  <a:pt x="671" y="702"/>
                </a:cubicBezTo>
                <a:cubicBezTo>
                  <a:pt x="672" y="704"/>
                  <a:pt x="672" y="706"/>
                  <a:pt x="672" y="708"/>
                </a:cubicBezTo>
                <a:close/>
                <a:moveTo>
                  <a:pt x="671" y="461"/>
                </a:moveTo>
                <a:cubicBezTo>
                  <a:pt x="669" y="466"/>
                  <a:pt x="666" y="469"/>
                  <a:pt x="664" y="473"/>
                </a:cubicBezTo>
                <a:cubicBezTo>
                  <a:pt x="662" y="470"/>
                  <a:pt x="660" y="471"/>
                  <a:pt x="657" y="472"/>
                </a:cubicBezTo>
                <a:cubicBezTo>
                  <a:pt x="653" y="463"/>
                  <a:pt x="665" y="460"/>
                  <a:pt x="671" y="461"/>
                </a:cubicBezTo>
                <a:close/>
                <a:moveTo>
                  <a:pt x="662" y="504"/>
                </a:moveTo>
                <a:cubicBezTo>
                  <a:pt x="659" y="502"/>
                  <a:pt x="656" y="498"/>
                  <a:pt x="658" y="494"/>
                </a:cubicBezTo>
                <a:cubicBezTo>
                  <a:pt x="661" y="493"/>
                  <a:pt x="657" y="501"/>
                  <a:pt x="662" y="498"/>
                </a:cubicBezTo>
                <a:cubicBezTo>
                  <a:pt x="663" y="501"/>
                  <a:pt x="661" y="501"/>
                  <a:pt x="662" y="504"/>
                </a:cubicBezTo>
                <a:close/>
                <a:moveTo>
                  <a:pt x="651" y="157"/>
                </a:moveTo>
                <a:cubicBezTo>
                  <a:pt x="652" y="157"/>
                  <a:pt x="652" y="157"/>
                  <a:pt x="654" y="157"/>
                </a:cubicBezTo>
                <a:cubicBezTo>
                  <a:pt x="651" y="160"/>
                  <a:pt x="653" y="161"/>
                  <a:pt x="652" y="164"/>
                </a:cubicBezTo>
                <a:cubicBezTo>
                  <a:pt x="650" y="164"/>
                  <a:pt x="650" y="163"/>
                  <a:pt x="649" y="163"/>
                </a:cubicBezTo>
                <a:cubicBezTo>
                  <a:pt x="650" y="161"/>
                  <a:pt x="650" y="158"/>
                  <a:pt x="651" y="157"/>
                </a:cubicBezTo>
                <a:close/>
                <a:moveTo>
                  <a:pt x="617" y="160"/>
                </a:moveTo>
                <a:cubicBezTo>
                  <a:pt x="619" y="159"/>
                  <a:pt x="618" y="158"/>
                  <a:pt x="621" y="159"/>
                </a:cubicBezTo>
                <a:cubicBezTo>
                  <a:pt x="621" y="160"/>
                  <a:pt x="620" y="161"/>
                  <a:pt x="620" y="162"/>
                </a:cubicBezTo>
                <a:cubicBezTo>
                  <a:pt x="621" y="164"/>
                  <a:pt x="622" y="159"/>
                  <a:pt x="623" y="162"/>
                </a:cubicBezTo>
                <a:cubicBezTo>
                  <a:pt x="622" y="159"/>
                  <a:pt x="622" y="158"/>
                  <a:pt x="623" y="156"/>
                </a:cubicBezTo>
                <a:cubicBezTo>
                  <a:pt x="626" y="156"/>
                  <a:pt x="627" y="160"/>
                  <a:pt x="629" y="163"/>
                </a:cubicBezTo>
                <a:cubicBezTo>
                  <a:pt x="627" y="166"/>
                  <a:pt x="623" y="164"/>
                  <a:pt x="618" y="164"/>
                </a:cubicBezTo>
                <a:cubicBezTo>
                  <a:pt x="618" y="162"/>
                  <a:pt x="616" y="163"/>
                  <a:pt x="617" y="160"/>
                </a:cubicBezTo>
                <a:close/>
                <a:moveTo>
                  <a:pt x="625" y="169"/>
                </a:moveTo>
                <a:cubicBezTo>
                  <a:pt x="625" y="171"/>
                  <a:pt x="623" y="170"/>
                  <a:pt x="623" y="171"/>
                </a:cubicBezTo>
                <a:cubicBezTo>
                  <a:pt x="626" y="173"/>
                  <a:pt x="625" y="169"/>
                  <a:pt x="627" y="170"/>
                </a:cubicBezTo>
                <a:cubicBezTo>
                  <a:pt x="627" y="172"/>
                  <a:pt x="627" y="172"/>
                  <a:pt x="627" y="172"/>
                </a:cubicBezTo>
                <a:cubicBezTo>
                  <a:pt x="637" y="172"/>
                  <a:pt x="651" y="171"/>
                  <a:pt x="661" y="171"/>
                </a:cubicBezTo>
                <a:cubicBezTo>
                  <a:pt x="659" y="180"/>
                  <a:pt x="647" y="173"/>
                  <a:pt x="645" y="181"/>
                </a:cubicBezTo>
                <a:cubicBezTo>
                  <a:pt x="639" y="180"/>
                  <a:pt x="627" y="185"/>
                  <a:pt x="623" y="180"/>
                </a:cubicBezTo>
                <a:cubicBezTo>
                  <a:pt x="618" y="185"/>
                  <a:pt x="611" y="181"/>
                  <a:pt x="607" y="178"/>
                </a:cubicBezTo>
                <a:cubicBezTo>
                  <a:pt x="617" y="182"/>
                  <a:pt x="614" y="166"/>
                  <a:pt x="625" y="169"/>
                </a:cubicBezTo>
                <a:close/>
                <a:moveTo>
                  <a:pt x="653" y="506"/>
                </a:moveTo>
                <a:cubicBezTo>
                  <a:pt x="651" y="506"/>
                  <a:pt x="649" y="506"/>
                  <a:pt x="649" y="504"/>
                </a:cubicBezTo>
                <a:cubicBezTo>
                  <a:pt x="650" y="504"/>
                  <a:pt x="650" y="503"/>
                  <a:pt x="650" y="503"/>
                </a:cubicBezTo>
                <a:cubicBezTo>
                  <a:pt x="652" y="502"/>
                  <a:pt x="653" y="504"/>
                  <a:pt x="653" y="506"/>
                </a:cubicBezTo>
                <a:close/>
                <a:moveTo>
                  <a:pt x="634" y="498"/>
                </a:moveTo>
                <a:cubicBezTo>
                  <a:pt x="636" y="497"/>
                  <a:pt x="637" y="502"/>
                  <a:pt x="637" y="499"/>
                </a:cubicBezTo>
                <a:cubicBezTo>
                  <a:pt x="640" y="502"/>
                  <a:pt x="632" y="504"/>
                  <a:pt x="634" y="498"/>
                </a:cubicBezTo>
                <a:close/>
                <a:moveTo>
                  <a:pt x="632" y="490"/>
                </a:moveTo>
                <a:cubicBezTo>
                  <a:pt x="634" y="488"/>
                  <a:pt x="637" y="492"/>
                  <a:pt x="635" y="494"/>
                </a:cubicBezTo>
                <a:cubicBezTo>
                  <a:pt x="633" y="494"/>
                  <a:pt x="632" y="492"/>
                  <a:pt x="632" y="490"/>
                </a:cubicBezTo>
                <a:close/>
                <a:moveTo>
                  <a:pt x="625" y="482"/>
                </a:moveTo>
                <a:cubicBezTo>
                  <a:pt x="625" y="475"/>
                  <a:pt x="634" y="476"/>
                  <a:pt x="636" y="471"/>
                </a:cubicBezTo>
                <a:cubicBezTo>
                  <a:pt x="638" y="471"/>
                  <a:pt x="638" y="471"/>
                  <a:pt x="638" y="471"/>
                </a:cubicBezTo>
                <a:cubicBezTo>
                  <a:pt x="639" y="474"/>
                  <a:pt x="637" y="475"/>
                  <a:pt x="641" y="475"/>
                </a:cubicBezTo>
                <a:cubicBezTo>
                  <a:pt x="638" y="481"/>
                  <a:pt x="634" y="481"/>
                  <a:pt x="625" y="482"/>
                </a:cubicBezTo>
                <a:close/>
                <a:moveTo>
                  <a:pt x="601" y="572"/>
                </a:moveTo>
                <a:cubicBezTo>
                  <a:pt x="601" y="570"/>
                  <a:pt x="604" y="570"/>
                  <a:pt x="606" y="569"/>
                </a:cubicBezTo>
                <a:cubicBezTo>
                  <a:pt x="606" y="571"/>
                  <a:pt x="607" y="571"/>
                  <a:pt x="607" y="572"/>
                </a:cubicBezTo>
                <a:cubicBezTo>
                  <a:pt x="609" y="571"/>
                  <a:pt x="611" y="570"/>
                  <a:pt x="612" y="568"/>
                </a:cubicBezTo>
                <a:cubicBezTo>
                  <a:pt x="615" y="569"/>
                  <a:pt x="616" y="572"/>
                  <a:pt x="614" y="574"/>
                </a:cubicBezTo>
                <a:cubicBezTo>
                  <a:pt x="611" y="573"/>
                  <a:pt x="607" y="572"/>
                  <a:pt x="607" y="576"/>
                </a:cubicBezTo>
                <a:cubicBezTo>
                  <a:pt x="604" y="575"/>
                  <a:pt x="604" y="577"/>
                  <a:pt x="601" y="577"/>
                </a:cubicBezTo>
                <a:cubicBezTo>
                  <a:pt x="598" y="575"/>
                  <a:pt x="603" y="574"/>
                  <a:pt x="601" y="572"/>
                </a:cubicBezTo>
                <a:close/>
                <a:moveTo>
                  <a:pt x="604" y="559"/>
                </a:moveTo>
                <a:cubicBezTo>
                  <a:pt x="601" y="559"/>
                  <a:pt x="602" y="556"/>
                  <a:pt x="600" y="556"/>
                </a:cubicBezTo>
                <a:cubicBezTo>
                  <a:pt x="600" y="554"/>
                  <a:pt x="604" y="553"/>
                  <a:pt x="606" y="554"/>
                </a:cubicBezTo>
                <a:cubicBezTo>
                  <a:pt x="606" y="553"/>
                  <a:pt x="606" y="553"/>
                  <a:pt x="606" y="553"/>
                </a:cubicBezTo>
                <a:cubicBezTo>
                  <a:pt x="606" y="551"/>
                  <a:pt x="603" y="552"/>
                  <a:pt x="601" y="551"/>
                </a:cubicBezTo>
                <a:cubicBezTo>
                  <a:pt x="607" y="548"/>
                  <a:pt x="611" y="538"/>
                  <a:pt x="616" y="542"/>
                </a:cubicBezTo>
                <a:cubicBezTo>
                  <a:pt x="615" y="546"/>
                  <a:pt x="611" y="545"/>
                  <a:pt x="611" y="550"/>
                </a:cubicBezTo>
                <a:cubicBezTo>
                  <a:pt x="615" y="548"/>
                  <a:pt x="622" y="546"/>
                  <a:pt x="627" y="549"/>
                </a:cubicBezTo>
                <a:cubicBezTo>
                  <a:pt x="623" y="558"/>
                  <a:pt x="607" y="550"/>
                  <a:pt x="604" y="559"/>
                </a:cubicBezTo>
                <a:close/>
                <a:moveTo>
                  <a:pt x="614" y="473"/>
                </a:moveTo>
                <a:cubicBezTo>
                  <a:pt x="619" y="475"/>
                  <a:pt x="620" y="474"/>
                  <a:pt x="623" y="472"/>
                </a:cubicBezTo>
                <a:cubicBezTo>
                  <a:pt x="620" y="479"/>
                  <a:pt x="613" y="477"/>
                  <a:pt x="610" y="483"/>
                </a:cubicBezTo>
                <a:cubicBezTo>
                  <a:pt x="608" y="484"/>
                  <a:pt x="609" y="482"/>
                  <a:pt x="608" y="481"/>
                </a:cubicBezTo>
                <a:cubicBezTo>
                  <a:pt x="607" y="483"/>
                  <a:pt x="604" y="482"/>
                  <a:pt x="603" y="484"/>
                </a:cubicBezTo>
                <a:cubicBezTo>
                  <a:pt x="601" y="478"/>
                  <a:pt x="614" y="480"/>
                  <a:pt x="614" y="473"/>
                </a:cubicBezTo>
                <a:close/>
                <a:moveTo>
                  <a:pt x="609" y="445"/>
                </a:moveTo>
                <a:cubicBezTo>
                  <a:pt x="610" y="444"/>
                  <a:pt x="611" y="445"/>
                  <a:pt x="612" y="446"/>
                </a:cubicBezTo>
                <a:cubicBezTo>
                  <a:pt x="610" y="448"/>
                  <a:pt x="612" y="453"/>
                  <a:pt x="608" y="454"/>
                </a:cubicBezTo>
                <a:cubicBezTo>
                  <a:pt x="608" y="449"/>
                  <a:pt x="607" y="448"/>
                  <a:pt x="609" y="445"/>
                </a:cubicBezTo>
                <a:close/>
                <a:moveTo>
                  <a:pt x="606" y="503"/>
                </a:moveTo>
                <a:cubicBezTo>
                  <a:pt x="608" y="507"/>
                  <a:pt x="616" y="502"/>
                  <a:pt x="620" y="505"/>
                </a:cubicBezTo>
                <a:cubicBezTo>
                  <a:pt x="621" y="511"/>
                  <a:pt x="618" y="513"/>
                  <a:pt x="618" y="521"/>
                </a:cubicBezTo>
                <a:cubicBezTo>
                  <a:pt x="615" y="522"/>
                  <a:pt x="614" y="525"/>
                  <a:pt x="610" y="525"/>
                </a:cubicBezTo>
                <a:cubicBezTo>
                  <a:pt x="613" y="522"/>
                  <a:pt x="606" y="521"/>
                  <a:pt x="610" y="519"/>
                </a:cubicBezTo>
                <a:cubicBezTo>
                  <a:pt x="608" y="519"/>
                  <a:pt x="601" y="518"/>
                  <a:pt x="601" y="512"/>
                </a:cubicBezTo>
                <a:cubicBezTo>
                  <a:pt x="602" y="511"/>
                  <a:pt x="604" y="511"/>
                  <a:pt x="605" y="510"/>
                </a:cubicBezTo>
                <a:cubicBezTo>
                  <a:pt x="602" y="506"/>
                  <a:pt x="593" y="511"/>
                  <a:pt x="591" y="504"/>
                </a:cubicBezTo>
                <a:cubicBezTo>
                  <a:pt x="597" y="503"/>
                  <a:pt x="601" y="505"/>
                  <a:pt x="606" y="503"/>
                </a:cubicBezTo>
                <a:close/>
                <a:moveTo>
                  <a:pt x="619" y="567"/>
                </a:moveTo>
                <a:cubicBezTo>
                  <a:pt x="619" y="572"/>
                  <a:pt x="621" y="569"/>
                  <a:pt x="625" y="569"/>
                </a:cubicBezTo>
                <a:cubicBezTo>
                  <a:pt x="625" y="577"/>
                  <a:pt x="612" y="568"/>
                  <a:pt x="619" y="567"/>
                </a:cubicBezTo>
                <a:close/>
                <a:moveTo>
                  <a:pt x="623" y="575"/>
                </a:moveTo>
                <a:cubicBezTo>
                  <a:pt x="624" y="574"/>
                  <a:pt x="626" y="573"/>
                  <a:pt x="627" y="574"/>
                </a:cubicBezTo>
                <a:cubicBezTo>
                  <a:pt x="626" y="575"/>
                  <a:pt x="625" y="577"/>
                  <a:pt x="623" y="577"/>
                </a:cubicBezTo>
                <a:lnTo>
                  <a:pt x="623" y="575"/>
                </a:lnTo>
                <a:close/>
                <a:moveTo>
                  <a:pt x="627" y="548"/>
                </a:moveTo>
                <a:cubicBezTo>
                  <a:pt x="626" y="545"/>
                  <a:pt x="629" y="545"/>
                  <a:pt x="632" y="544"/>
                </a:cubicBezTo>
                <a:cubicBezTo>
                  <a:pt x="632" y="548"/>
                  <a:pt x="628" y="550"/>
                  <a:pt x="627" y="548"/>
                </a:cubicBezTo>
                <a:close/>
                <a:moveTo>
                  <a:pt x="624" y="472"/>
                </a:moveTo>
                <a:cubicBezTo>
                  <a:pt x="626" y="469"/>
                  <a:pt x="629" y="467"/>
                  <a:pt x="633" y="467"/>
                </a:cubicBezTo>
                <a:cubicBezTo>
                  <a:pt x="633" y="471"/>
                  <a:pt x="628" y="476"/>
                  <a:pt x="624" y="472"/>
                </a:cubicBezTo>
                <a:close/>
                <a:moveTo>
                  <a:pt x="639" y="465"/>
                </a:moveTo>
                <a:cubicBezTo>
                  <a:pt x="642" y="464"/>
                  <a:pt x="643" y="463"/>
                  <a:pt x="641" y="459"/>
                </a:cubicBezTo>
                <a:cubicBezTo>
                  <a:pt x="645" y="461"/>
                  <a:pt x="643" y="465"/>
                  <a:pt x="645" y="468"/>
                </a:cubicBezTo>
                <a:cubicBezTo>
                  <a:pt x="643" y="467"/>
                  <a:pt x="642" y="466"/>
                  <a:pt x="642" y="469"/>
                </a:cubicBezTo>
                <a:cubicBezTo>
                  <a:pt x="640" y="470"/>
                  <a:pt x="639" y="467"/>
                  <a:pt x="639" y="465"/>
                </a:cubicBezTo>
                <a:close/>
                <a:moveTo>
                  <a:pt x="602" y="440"/>
                </a:moveTo>
                <a:cubicBezTo>
                  <a:pt x="604" y="443"/>
                  <a:pt x="609" y="438"/>
                  <a:pt x="610" y="440"/>
                </a:cubicBezTo>
                <a:cubicBezTo>
                  <a:pt x="607" y="443"/>
                  <a:pt x="604" y="445"/>
                  <a:pt x="601" y="447"/>
                </a:cubicBezTo>
                <a:cubicBezTo>
                  <a:pt x="601" y="445"/>
                  <a:pt x="600" y="445"/>
                  <a:pt x="600" y="444"/>
                </a:cubicBezTo>
                <a:cubicBezTo>
                  <a:pt x="598" y="444"/>
                  <a:pt x="597" y="446"/>
                  <a:pt x="596" y="447"/>
                </a:cubicBezTo>
                <a:cubicBezTo>
                  <a:pt x="597" y="442"/>
                  <a:pt x="595" y="444"/>
                  <a:pt x="590" y="446"/>
                </a:cubicBezTo>
                <a:cubicBezTo>
                  <a:pt x="587" y="445"/>
                  <a:pt x="586" y="443"/>
                  <a:pt x="586" y="440"/>
                </a:cubicBezTo>
                <a:cubicBezTo>
                  <a:pt x="592" y="437"/>
                  <a:pt x="598" y="438"/>
                  <a:pt x="604" y="436"/>
                </a:cubicBezTo>
                <a:cubicBezTo>
                  <a:pt x="605" y="439"/>
                  <a:pt x="603" y="438"/>
                  <a:pt x="602" y="440"/>
                </a:cubicBezTo>
                <a:close/>
                <a:moveTo>
                  <a:pt x="584" y="484"/>
                </a:moveTo>
                <a:cubicBezTo>
                  <a:pt x="585" y="483"/>
                  <a:pt x="586" y="481"/>
                  <a:pt x="588" y="481"/>
                </a:cubicBezTo>
                <a:cubicBezTo>
                  <a:pt x="589" y="484"/>
                  <a:pt x="589" y="487"/>
                  <a:pt x="586" y="489"/>
                </a:cubicBezTo>
                <a:cubicBezTo>
                  <a:pt x="586" y="486"/>
                  <a:pt x="589" y="484"/>
                  <a:pt x="584" y="484"/>
                </a:cubicBezTo>
                <a:close/>
                <a:moveTo>
                  <a:pt x="584" y="164"/>
                </a:moveTo>
                <a:cubicBezTo>
                  <a:pt x="584" y="162"/>
                  <a:pt x="584" y="162"/>
                  <a:pt x="584" y="162"/>
                </a:cubicBezTo>
                <a:cubicBezTo>
                  <a:pt x="586" y="162"/>
                  <a:pt x="587" y="161"/>
                  <a:pt x="588" y="161"/>
                </a:cubicBezTo>
                <a:cubicBezTo>
                  <a:pt x="589" y="164"/>
                  <a:pt x="585" y="166"/>
                  <a:pt x="584" y="164"/>
                </a:cubicBezTo>
                <a:close/>
                <a:moveTo>
                  <a:pt x="597" y="164"/>
                </a:moveTo>
                <a:cubicBezTo>
                  <a:pt x="597" y="165"/>
                  <a:pt x="594" y="164"/>
                  <a:pt x="593" y="165"/>
                </a:cubicBezTo>
                <a:cubicBezTo>
                  <a:pt x="592" y="162"/>
                  <a:pt x="593" y="160"/>
                  <a:pt x="597" y="161"/>
                </a:cubicBezTo>
                <a:cubicBezTo>
                  <a:pt x="597" y="162"/>
                  <a:pt x="596" y="163"/>
                  <a:pt x="597" y="164"/>
                </a:cubicBezTo>
                <a:close/>
                <a:moveTo>
                  <a:pt x="542" y="103"/>
                </a:moveTo>
                <a:cubicBezTo>
                  <a:pt x="545" y="99"/>
                  <a:pt x="555" y="102"/>
                  <a:pt x="554" y="94"/>
                </a:cubicBezTo>
                <a:cubicBezTo>
                  <a:pt x="567" y="92"/>
                  <a:pt x="581" y="89"/>
                  <a:pt x="589" y="96"/>
                </a:cubicBezTo>
                <a:cubicBezTo>
                  <a:pt x="583" y="102"/>
                  <a:pt x="570" y="97"/>
                  <a:pt x="562" y="101"/>
                </a:cubicBezTo>
                <a:cubicBezTo>
                  <a:pt x="562" y="104"/>
                  <a:pt x="566" y="104"/>
                  <a:pt x="564" y="107"/>
                </a:cubicBezTo>
                <a:cubicBezTo>
                  <a:pt x="560" y="108"/>
                  <a:pt x="557" y="110"/>
                  <a:pt x="553" y="112"/>
                </a:cubicBezTo>
                <a:cubicBezTo>
                  <a:pt x="552" y="106"/>
                  <a:pt x="541" y="107"/>
                  <a:pt x="542" y="103"/>
                </a:cubicBezTo>
                <a:close/>
                <a:moveTo>
                  <a:pt x="579" y="108"/>
                </a:moveTo>
                <a:cubicBezTo>
                  <a:pt x="575" y="108"/>
                  <a:pt x="572" y="108"/>
                  <a:pt x="570" y="107"/>
                </a:cubicBezTo>
                <a:cubicBezTo>
                  <a:pt x="570" y="102"/>
                  <a:pt x="580" y="101"/>
                  <a:pt x="579" y="108"/>
                </a:cubicBezTo>
                <a:close/>
                <a:moveTo>
                  <a:pt x="525" y="86"/>
                </a:moveTo>
                <a:cubicBezTo>
                  <a:pt x="528" y="86"/>
                  <a:pt x="528" y="86"/>
                  <a:pt x="528" y="86"/>
                </a:cubicBezTo>
                <a:cubicBezTo>
                  <a:pt x="528" y="86"/>
                  <a:pt x="527" y="86"/>
                  <a:pt x="527" y="86"/>
                </a:cubicBezTo>
                <a:cubicBezTo>
                  <a:pt x="528" y="88"/>
                  <a:pt x="529" y="89"/>
                  <a:pt x="531" y="89"/>
                </a:cubicBezTo>
                <a:cubicBezTo>
                  <a:pt x="531" y="93"/>
                  <a:pt x="531" y="92"/>
                  <a:pt x="532" y="95"/>
                </a:cubicBezTo>
                <a:cubicBezTo>
                  <a:pt x="528" y="98"/>
                  <a:pt x="523" y="94"/>
                  <a:pt x="519" y="93"/>
                </a:cubicBezTo>
                <a:cubicBezTo>
                  <a:pt x="521" y="90"/>
                  <a:pt x="526" y="89"/>
                  <a:pt x="525" y="86"/>
                </a:cubicBezTo>
                <a:close/>
                <a:moveTo>
                  <a:pt x="537" y="114"/>
                </a:moveTo>
                <a:cubicBezTo>
                  <a:pt x="541" y="118"/>
                  <a:pt x="548" y="114"/>
                  <a:pt x="550" y="117"/>
                </a:cubicBezTo>
                <a:cubicBezTo>
                  <a:pt x="560" y="108"/>
                  <a:pt x="579" y="109"/>
                  <a:pt x="591" y="113"/>
                </a:cubicBezTo>
                <a:cubicBezTo>
                  <a:pt x="584" y="118"/>
                  <a:pt x="574" y="115"/>
                  <a:pt x="566" y="120"/>
                </a:cubicBezTo>
                <a:cubicBezTo>
                  <a:pt x="564" y="116"/>
                  <a:pt x="556" y="120"/>
                  <a:pt x="557" y="123"/>
                </a:cubicBezTo>
                <a:cubicBezTo>
                  <a:pt x="543" y="126"/>
                  <a:pt x="533" y="127"/>
                  <a:pt x="518" y="130"/>
                </a:cubicBezTo>
                <a:cubicBezTo>
                  <a:pt x="515" y="131"/>
                  <a:pt x="516" y="128"/>
                  <a:pt x="514" y="128"/>
                </a:cubicBezTo>
                <a:cubicBezTo>
                  <a:pt x="510" y="129"/>
                  <a:pt x="502" y="133"/>
                  <a:pt x="499" y="128"/>
                </a:cubicBezTo>
                <a:cubicBezTo>
                  <a:pt x="507" y="117"/>
                  <a:pt x="526" y="119"/>
                  <a:pt x="537" y="114"/>
                </a:cubicBezTo>
                <a:close/>
                <a:moveTo>
                  <a:pt x="508" y="134"/>
                </a:moveTo>
                <a:cubicBezTo>
                  <a:pt x="508" y="130"/>
                  <a:pt x="508" y="130"/>
                  <a:pt x="508" y="130"/>
                </a:cubicBezTo>
                <a:cubicBezTo>
                  <a:pt x="510" y="130"/>
                  <a:pt x="510" y="130"/>
                  <a:pt x="510" y="130"/>
                </a:cubicBezTo>
                <a:cubicBezTo>
                  <a:pt x="511" y="133"/>
                  <a:pt x="510" y="134"/>
                  <a:pt x="508" y="134"/>
                </a:cubicBezTo>
                <a:close/>
                <a:moveTo>
                  <a:pt x="483" y="484"/>
                </a:moveTo>
                <a:cubicBezTo>
                  <a:pt x="488" y="483"/>
                  <a:pt x="489" y="486"/>
                  <a:pt x="492" y="483"/>
                </a:cubicBezTo>
                <a:cubicBezTo>
                  <a:pt x="495" y="490"/>
                  <a:pt x="486" y="487"/>
                  <a:pt x="483" y="490"/>
                </a:cubicBezTo>
                <a:cubicBezTo>
                  <a:pt x="481" y="489"/>
                  <a:pt x="485" y="487"/>
                  <a:pt x="483" y="484"/>
                </a:cubicBezTo>
                <a:close/>
                <a:moveTo>
                  <a:pt x="491" y="628"/>
                </a:moveTo>
                <a:cubicBezTo>
                  <a:pt x="495" y="628"/>
                  <a:pt x="494" y="635"/>
                  <a:pt x="493" y="638"/>
                </a:cubicBezTo>
                <a:cubicBezTo>
                  <a:pt x="492" y="636"/>
                  <a:pt x="487" y="638"/>
                  <a:pt x="488" y="634"/>
                </a:cubicBezTo>
                <a:cubicBezTo>
                  <a:pt x="489" y="634"/>
                  <a:pt x="489" y="636"/>
                  <a:pt x="490" y="636"/>
                </a:cubicBezTo>
                <a:cubicBezTo>
                  <a:pt x="492" y="633"/>
                  <a:pt x="492" y="632"/>
                  <a:pt x="491" y="628"/>
                </a:cubicBezTo>
                <a:close/>
                <a:moveTo>
                  <a:pt x="483" y="497"/>
                </a:moveTo>
                <a:cubicBezTo>
                  <a:pt x="482" y="496"/>
                  <a:pt x="482" y="494"/>
                  <a:pt x="482" y="492"/>
                </a:cubicBezTo>
                <a:cubicBezTo>
                  <a:pt x="483" y="492"/>
                  <a:pt x="484" y="492"/>
                  <a:pt x="484" y="491"/>
                </a:cubicBezTo>
                <a:cubicBezTo>
                  <a:pt x="485" y="492"/>
                  <a:pt x="486" y="493"/>
                  <a:pt x="486" y="495"/>
                </a:cubicBezTo>
                <a:cubicBezTo>
                  <a:pt x="484" y="495"/>
                  <a:pt x="485" y="497"/>
                  <a:pt x="483" y="497"/>
                </a:cubicBezTo>
                <a:close/>
                <a:moveTo>
                  <a:pt x="486" y="656"/>
                </a:moveTo>
                <a:cubicBezTo>
                  <a:pt x="485" y="655"/>
                  <a:pt x="485" y="654"/>
                  <a:pt x="483" y="654"/>
                </a:cubicBezTo>
                <a:cubicBezTo>
                  <a:pt x="485" y="652"/>
                  <a:pt x="485" y="647"/>
                  <a:pt x="486" y="644"/>
                </a:cubicBezTo>
                <a:cubicBezTo>
                  <a:pt x="487" y="644"/>
                  <a:pt x="489" y="644"/>
                  <a:pt x="490" y="644"/>
                </a:cubicBezTo>
                <a:cubicBezTo>
                  <a:pt x="488" y="647"/>
                  <a:pt x="488" y="653"/>
                  <a:pt x="486" y="656"/>
                </a:cubicBezTo>
                <a:close/>
                <a:moveTo>
                  <a:pt x="487" y="639"/>
                </a:moveTo>
                <a:cubicBezTo>
                  <a:pt x="487" y="637"/>
                  <a:pt x="489" y="638"/>
                  <a:pt x="491" y="638"/>
                </a:cubicBezTo>
                <a:cubicBezTo>
                  <a:pt x="491" y="641"/>
                  <a:pt x="488" y="641"/>
                  <a:pt x="487" y="639"/>
                </a:cubicBezTo>
                <a:close/>
                <a:moveTo>
                  <a:pt x="491" y="653"/>
                </a:moveTo>
                <a:cubicBezTo>
                  <a:pt x="490" y="649"/>
                  <a:pt x="494" y="646"/>
                  <a:pt x="496" y="647"/>
                </a:cubicBezTo>
                <a:cubicBezTo>
                  <a:pt x="495" y="650"/>
                  <a:pt x="494" y="652"/>
                  <a:pt x="491" y="653"/>
                </a:cubicBezTo>
                <a:close/>
                <a:moveTo>
                  <a:pt x="503" y="671"/>
                </a:moveTo>
                <a:cubicBezTo>
                  <a:pt x="504" y="671"/>
                  <a:pt x="504" y="672"/>
                  <a:pt x="505" y="672"/>
                </a:cubicBezTo>
                <a:cubicBezTo>
                  <a:pt x="506" y="675"/>
                  <a:pt x="504" y="674"/>
                  <a:pt x="505" y="677"/>
                </a:cubicBezTo>
                <a:cubicBezTo>
                  <a:pt x="502" y="677"/>
                  <a:pt x="502" y="672"/>
                  <a:pt x="503" y="671"/>
                </a:cubicBezTo>
                <a:close/>
                <a:moveTo>
                  <a:pt x="510" y="702"/>
                </a:moveTo>
                <a:cubicBezTo>
                  <a:pt x="509" y="701"/>
                  <a:pt x="507" y="699"/>
                  <a:pt x="509" y="697"/>
                </a:cubicBezTo>
                <a:cubicBezTo>
                  <a:pt x="511" y="696"/>
                  <a:pt x="510" y="700"/>
                  <a:pt x="510" y="702"/>
                </a:cubicBezTo>
                <a:close/>
                <a:moveTo>
                  <a:pt x="507" y="688"/>
                </a:moveTo>
                <a:cubicBezTo>
                  <a:pt x="509" y="686"/>
                  <a:pt x="512" y="689"/>
                  <a:pt x="512" y="692"/>
                </a:cubicBezTo>
                <a:cubicBezTo>
                  <a:pt x="509" y="692"/>
                  <a:pt x="508" y="690"/>
                  <a:pt x="507" y="688"/>
                </a:cubicBezTo>
                <a:close/>
                <a:moveTo>
                  <a:pt x="511" y="686"/>
                </a:moveTo>
                <a:cubicBezTo>
                  <a:pt x="508" y="686"/>
                  <a:pt x="508" y="683"/>
                  <a:pt x="504" y="683"/>
                </a:cubicBezTo>
                <a:cubicBezTo>
                  <a:pt x="504" y="681"/>
                  <a:pt x="504" y="680"/>
                  <a:pt x="505" y="679"/>
                </a:cubicBezTo>
                <a:cubicBezTo>
                  <a:pt x="506" y="679"/>
                  <a:pt x="507" y="680"/>
                  <a:pt x="507" y="681"/>
                </a:cubicBezTo>
                <a:cubicBezTo>
                  <a:pt x="507" y="680"/>
                  <a:pt x="506" y="677"/>
                  <a:pt x="508" y="674"/>
                </a:cubicBezTo>
                <a:cubicBezTo>
                  <a:pt x="512" y="675"/>
                  <a:pt x="510" y="671"/>
                  <a:pt x="514" y="671"/>
                </a:cubicBezTo>
                <a:cubicBezTo>
                  <a:pt x="516" y="676"/>
                  <a:pt x="513" y="682"/>
                  <a:pt x="511" y="686"/>
                </a:cubicBezTo>
                <a:close/>
                <a:moveTo>
                  <a:pt x="514" y="667"/>
                </a:moveTo>
                <a:cubicBezTo>
                  <a:pt x="511" y="664"/>
                  <a:pt x="508" y="659"/>
                  <a:pt x="511" y="657"/>
                </a:cubicBezTo>
                <a:cubicBezTo>
                  <a:pt x="513" y="656"/>
                  <a:pt x="513" y="658"/>
                  <a:pt x="515" y="658"/>
                </a:cubicBezTo>
                <a:cubicBezTo>
                  <a:pt x="514" y="661"/>
                  <a:pt x="514" y="664"/>
                  <a:pt x="514" y="667"/>
                </a:cubicBezTo>
                <a:close/>
                <a:moveTo>
                  <a:pt x="519" y="502"/>
                </a:moveTo>
                <a:cubicBezTo>
                  <a:pt x="519" y="499"/>
                  <a:pt x="520" y="498"/>
                  <a:pt x="521" y="497"/>
                </a:cubicBezTo>
                <a:cubicBezTo>
                  <a:pt x="523" y="499"/>
                  <a:pt x="522" y="502"/>
                  <a:pt x="519" y="502"/>
                </a:cubicBezTo>
                <a:close/>
                <a:moveTo>
                  <a:pt x="516" y="469"/>
                </a:moveTo>
                <a:cubicBezTo>
                  <a:pt x="516" y="472"/>
                  <a:pt x="518" y="469"/>
                  <a:pt x="518" y="471"/>
                </a:cubicBezTo>
                <a:cubicBezTo>
                  <a:pt x="519" y="485"/>
                  <a:pt x="502" y="481"/>
                  <a:pt x="496" y="490"/>
                </a:cubicBezTo>
                <a:cubicBezTo>
                  <a:pt x="499" y="480"/>
                  <a:pt x="504" y="471"/>
                  <a:pt x="513" y="469"/>
                </a:cubicBezTo>
                <a:cubicBezTo>
                  <a:pt x="517" y="464"/>
                  <a:pt x="521" y="460"/>
                  <a:pt x="527" y="457"/>
                </a:cubicBezTo>
                <a:cubicBezTo>
                  <a:pt x="525" y="464"/>
                  <a:pt x="519" y="464"/>
                  <a:pt x="516" y="469"/>
                </a:cubicBezTo>
                <a:close/>
                <a:moveTo>
                  <a:pt x="527" y="675"/>
                </a:moveTo>
                <a:cubicBezTo>
                  <a:pt x="528" y="673"/>
                  <a:pt x="529" y="672"/>
                  <a:pt x="531" y="672"/>
                </a:cubicBezTo>
                <a:cubicBezTo>
                  <a:pt x="532" y="676"/>
                  <a:pt x="530" y="678"/>
                  <a:pt x="527" y="675"/>
                </a:cubicBezTo>
                <a:close/>
                <a:moveTo>
                  <a:pt x="523" y="477"/>
                </a:moveTo>
                <a:cubicBezTo>
                  <a:pt x="523" y="471"/>
                  <a:pt x="526" y="467"/>
                  <a:pt x="530" y="464"/>
                </a:cubicBezTo>
                <a:cubicBezTo>
                  <a:pt x="531" y="464"/>
                  <a:pt x="530" y="465"/>
                  <a:pt x="530" y="465"/>
                </a:cubicBezTo>
                <a:cubicBezTo>
                  <a:pt x="531" y="469"/>
                  <a:pt x="535" y="470"/>
                  <a:pt x="535" y="475"/>
                </a:cubicBezTo>
                <a:cubicBezTo>
                  <a:pt x="530" y="476"/>
                  <a:pt x="528" y="480"/>
                  <a:pt x="523" y="477"/>
                </a:cubicBezTo>
                <a:close/>
                <a:moveTo>
                  <a:pt x="532" y="674"/>
                </a:moveTo>
                <a:cubicBezTo>
                  <a:pt x="535" y="672"/>
                  <a:pt x="537" y="676"/>
                  <a:pt x="536" y="679"/>
                </a:cubicBezTo>
                <a:cubicBezTo>
                  <a:pt x="535" y="677"/>
                  <a:pt x="532" y="678"/>
                  <a:pt x="532" y="674"/>
                </a:cubicBezTo>
                <a:close/>
                <a:moveTo>
                  <a:pt x="528" y="457"/>
                </a:moveTo>
                <a:cubicBezTo>
                  <a:pt x="526" y="453"/>
                  <a:pt x="533" y="444"/>
                  <a:pt x="536" y="448"/>
                </a:cubicBezTo>
                <a:cubicBezTo>
                  <a:pt x="534" y="452"/>
                  <a:pt x="530" y="453"/>
                  <a:pt x="528" y="457"/>
                </a:cubicBezTo>
                <a:close/>
                <a:moveTo>
                  <a:pt x="529" y="437"/>
                </a:moveTo>
                <a:cubicBezTo>
                  <a:pt x="530" y="436"/>
                  <a:pt x="531" y="436"/>
                  <a:pt x="533" y="436"/>
                </a:cubicBezTo>
                <a:cubicBezTo>
                  <a:pt x="534" y="439"/>
                  <a:pt x="528" y="440"/>
                  <a:pt x="529" y="437"/>
                </a:cubicBezTo>
                <a:close/>
                <a:moveTo>
                  <a:pt x="538" y="467"/>
                </a:moveTo>
                <a:cubicBezTo>
                  <a:pt x="538" y="464"/>
                  <a:pt x="540" y="464"/>
                  <a:pt x="543" y="464"/>
                </a:cubicBezTo>
                <a:cubicBezTo>
                  <a:pt x="544" y="468"/>
                  <a:pt x="539" y="469"/>
                  <a:pt x="538" y="467"/>
                </a:cubicBezTo>
                <a:close/>
                <a:moveTo>
                  <a:pt x="537" y="462"/>
                </a:moveTo>
                <a:cubicBezTo>
                  <a:pt x="540" y="456"/>
                  <a:pt x="547" y="454"/>
                  <a:pt x="553" y="451"/>
                </a:cubicBezTo>
                <a:cubicBezTo>
                  <a:pt x="550" y="456"/>
                  <a:pt x="544" y="460"/>
                  <a:pt x="537" y="462"/>
                </a:cubicBezTo>
                <a:close/>
                <a:moveTo>
                  <a:pt x="512" y="174"/>
                </a:moveTo>
                <a:cubicBezTo>
                  <a:pt x="511" y="175"/>
                  <a:pt x="511" y="178"/>
                  <a:pt x="510" y="180"/>
                </a:cubicBezTo>
                <a:cubicBezTo>
                  <a:pt x="501" y="184"/>
                  <a:pt x="495" y="193"/>
                  <a:pt x="483" y="188"/>
                </a:cubicBezTo>
                <a:cubicBezTo>
                  <a:pt x="484" y="183"/>
                  <a:pt x="494" y="188"/>
                  <a:pt x="495" y="182"/>
                </a:cubicBezTo>
                <a:cubicBezTo>
                  <a:pt x="494" y="178"/>
                  <a:pt x="491" y="178"/>
                  <a:pt x="487" y="178"/>
                </a:cubicBezTo>
                <a:cubicBezTo>
                  <a:pt x="488" y="177"/>
                  <a:pt x="488" y="174"/>
                  <a:pt x="486" y="173"/>
                </a:cubicBezTo>
                <a:cubicBezTo>
                  <a:pt x="490" y="164"/>
                  <a:pt x="503" y="164"/>
                  <a:pt x="510" y="163"/>
                </a:cubicBezTo>
                <a:cubicBezTo>
                  <a:pt x="512" y="161"/>
                  <a:pt x="510" y="160"/>
                  <a:pt x="512" y="158"/>
                </a:cubicBezTo>
                <a:cubicBezTo>
                  <a:pt x="505" y="157"/>
                  <a:pt x="499" y="164"/>
                  <a:pt x="495" y="158"/>
                </a:cubicBezTo>
                <a:cubicBezTo>
                  <a:pt x="493" y="160"/>
                  <a:pt x="491" y="163"/>
                  <a:pt x="487" y="161"/>
                </a:cubicBezTo>
                <a:cubicBezTo>
                  <a:pt x="487" y="157"/>
                  <a:pt x="491" y="157"/>
                  <a:pt x="492" y="155"/>
                </a:cubicBezTo>
                <a:cubicBezTo>
                  <a:pt x="493" y="161"/>
                  <a:pt x="496" y="151"/>
                  <a:pt x="499" y="156"/>
                </a:cubicBezTo>
                <a:cubicBezTo>
                  <a:pt x="502" y="153"/>
                  <a:pt x="502" y="148"/>
                  <a:pt x="502" y="144"/>
                </a:cubicBezTo>
                <a:cubicBezTo>
                  <a:pt x="507" y="137"/>
                  <a:pt x="523" y="142"/>
                  <a:pt x="523" y="132"/>
                </a:cubicBezTo>
                <a:cubicBezTo>
                  <a:pt x="525" y="131"/>
                  <a:pt x="528" y="133"/>
                  <a:pt x="531" y="131"/>
                </a:cubicBezTo>
                <a:cubicBezTo>
                  <a:pt x="533" y="133"/>
                  <a:pt x="531" y="134"/>
                  <a:pt x="531" y="135"/>
                </a:cubicBezTo>
                <a:cubicBezTo>
                  <a:pt x="542" y="137"/>
                  <a:pt x="544" y="130"/>
                  <a:pt x="554" y="133"/>
                </a:cubicBezTo>
                <a:cubicBezTo>
                  <a:pt x="554" y="135"/>
                  <a:pt x="556" y="135"/>
                  <a:pt x="555" y="137"/>
                </a:cubicBezTo>
                <a:cubicBezTo>
                  <a:pt x="552" y="137"/>
                  <a:pt x="551" y="138"/>
                  <a:pt x="549" y="138"/>
                </a:cubicBezTo>
                <a:cubicBezTo>
                  <a:pt x="566" y="144"/>
                  <a:pt x="571" y="122"/>
                  <a:pt x="588" y="123"/>
                </a:cubicBezTo>
                <a:cubicBezTo>
                  <a:pt x="587" y="122"/>
                  <a:pt x="586" y="122"/>
                  <a:pt x="586" y="121"/>
                </a:cubicBezTo>
                <a:cubicBezTo>
                  <a:pt x="591" y="116"/>
                  <a:pt x="601" y="122"/>
                  <a:pt x="603" y="128"/>
                </a:cubicBezTo>
                <a:cubicBezTo>
                  <a:pt x="598" y="128"/>
                  <a:pt x="597" y="131"/>
                  <a:pt x="595" y="133"/>
                </a:cubicBezTo>
                <a:cubicBezTo>
                  <a:pt x="588" y="129"/>
                  <a:pt x="582" y="135"/>
                  <a:pt x="576" y="134"/>
                </a:cubicBezTo>
                <a:cubicBezTo>
                  <a:pt x="578" y="137"/>
                  <a:pt x="584" y="135"/>
                  <a:pt x="585" y="138"/>
                </a:cubicBezTo>
                <a:cubicBezTo>
                  <a:pt x="586" y="141"/>
                  <a:pt x="581" y="139"/>
                  <a:pt x="581" y="141"/>
                </a:cubicBezTo>
                <a:cubicBezTo>
                  <a:pt x="590" y="142"/>
                  <a:pt x="598" y="132"/>
                  <a:pt x="604" y="141"/>
                </a:cubicBezTo>
                <a:cubicBezTo>
                  <a:pt x="600" y="146"/>
                  <a:pt x="590" y="144"/>
                  <a:pt x="585" y="145"/>
                </a:cubicBezTo>
                <a:cubicBezTo>
                  <a:pt x="591" y="147"/>
                  <a:pt x="598" y="146"/>
                  <a:pt x="604" y="147"/>
                </a:cubicBezTo>
                <a:cubicBezTo>
                  <a:pt x="598" y="151"/>
                  <a:pt x="584" y="150"/>
                  <a:pt x="584" y="157"/>
                </a:cubicBezTo>
                <a:cubicBezTo>
                  <a:pt x="562" y="165"/>
                  <a:pt x="540" y="172"/>
                  <a:pt x="512" y="174"/>
                </a:cubicBezTo>
                <a:close/>
                <a:moveTo>
                  <a:pt x="578" y="166"/>
                </a:moveTo>
                <a:cubicBezTo>
                  <a:pt x="576" y="166"/>
                  <a:pt x="577" y="164"/>
                  <a:pt x="575" y="164"/>
                </a:cubicBezTo>
                <a:cubicBezTo>
                  <a:pt x="576" y="162"/>
                  <a:pt x="578" y="162"/>
                  <a:pt x="580" y="162"/>
                </a:cubicBezTo>
                <a:cubicBezTo>
                  <a:pt x="581" y="165"/>
                  <a:pt x="578" y="164"/>
                  <a:pt x="578" y="166"/>
                </a:cubicBezTo>
                <a:close/>
                <a:moveTo>
                  <a:pt x="568" y="449"/>
                </a:moveTo>
                <a:cubicBezTo>
                  <a:pt x="567" y="452"/>
                  <a:pt x="564" y="453"/>
                  <a:pt x="562" y="454"/>
                </a:cubicBezTo>
                <a:cubicBezTo>
                  <a:pt x="560" y="452"/>
                  <a:pt x="565" y="449"/>
                  <a:pt x="565" y="445"/>
                </a:cubicBezTo>
                <a:cubicBezTo>
                  <a:pt x="566" y="445"/>
                  <a:pt x="568" y="445"/>
                  <a:pt x="569" y="445"/>
                </a:cubicBezTo>
                <a:cubicBezTo>
                  <a:pt x="568" y="448"/>
                  <a:pt x="567" y="445"/>
                  <a:pt x="566" y="447"/>
                </a:cubicBezTo>
                <a:cubicBezTo>
                  <a:pt x="565" y="449"/>
                  <a:pt x="567" y="448"/>
                  <a:pt x="568" y="449"/>
                </a:cubicBezTo>
                <a:close/>
                <a:moveTo>
                  <a:pt x="562" y="514"/>
                </a:moveTo>
                <a:cubicBezTo>
                  <a:pt x="565" y="517"/>
                  <a:pt x="566" y="518"/>
                  <a:pt x="570" y="516"/>
                </a:cubicBezTo>
                <a:cubicBezTo>
                  <a:pt x="571" y="518"/>
                  <a:pt x="571" y="520"/>
                  <a:pt x="571" y="524"/>
                </a:cubicBezTo>
                <a:cubicBezTo>
                  <a:pt x="565" y="525"/>
                  <a:pt x="562" y="529"/>
                  <a:pt x="556" y="525"/>
                </a:cubicBezTo>
                <a:cubicBezTo>
                  <a:pt x="556" y="519"/>
                  <a:pt x="561" y="519"/>
                  <a:pt x="562" y="514"/>
                </a:cubicBezTo>
                <a:close/>
                <a:moveTo>
                  <a:pt x="573" y="739"/>
                </a:moveTo>
                <a:cubicBezTo>
                  <a:pt x="570" y="737"/>
                  <a:pt x="571" y="733"/>
                  <a:pt x="567" y="734"/>
                </a:cubicBezTo>
                <a:cubicBezTo>
                  <a:pt x="567" y="728"/>
                  <a:pt x="567" y="728"/>
                  <a:pt x="567" y="728"/>
                </a:cubicBezTo>
                <a:cubicBezTo>
                  <a:pt x="571" y="728"/>
                  <a:pt x="571" y="728"/>
                  <a:pt x="571" y="728"/>
                </a:cubicBezTo>
                <a:cubicBezTo>
                  <a:pt x="570" y="734"/>
                  <a:pt x="574" y="734"/>
                  <a:pt x="573" y="739"/>
                </a:cubicBezTo>
                <a:close/>
                <a:moveTo>
                  <a:pt x="553" y="764"/>
                </a:moveTo>
                <a:cubicBezTo>
                  <a:pt x="555" y="765"/>
                  <a:pt x="564" y="769"/>
                  <a:pt x="565" y="780"/>
                </a:cubicBezTo>
                <a:cubicBezTo>
                  <a:pt x="559" y="776"/>
                  <a:pt x="554" y="772"/>
                  <a:pt x="553" y="764"/>
                </a:cubicBezTo>
                <a:close/>
                <a:moveTo>
                  <a:pt x="570" y="766"/>
                </a:moveTo>
                <a:cubicBezTo>
                  <a:pt x="569" y="769"/>
                  <a:pt x="571" y="770"/>
                  <a:pt x="571" y="773"/>
                </a:cubicBezTo>
                <a:cubicBezTo>
                  <a:pt x="568" y="772"/>
                  <a:pt x="566" y="772"/>
                  <a:pt x="564" y="773"/>
                </a:cubicBezTo>
                <a:cubicBezTo>
                  <a:pt x="560" y="769"/>
                  <a:pt x="558" y="759"/>
                  <a:pt x="558" y="753"/>
                </a:cubicBezTo>
                <a:cubicBezTo>
                  <a:pt x="560" y="753"/>
                  <a:pt x="560" y="752"/>
                  <a:pt x="562" y="752"/>
                </a:cubicBezTo>
                <a:cubicBezTo>
                  <a:pt x="561" y="754"/>
                  <a:pt x="563" y="754"/>
                  <a:pt x="562" y="756"/>
                </a:cubicBezTo>
                <a:cubicBezTo>
                  <a:pt x="560" y="756"/>
                  <a:pt x="560" y="756"/>
                  <a:pt x="560" y="756"/>
                </a:cubicBezTo>
                <a:cubicBezTo>
                  <a:pt x="560" y="758"/>
                  <a:pt x="564" y="756"/>
                  <a:pt x="562" y="759"/>
                </a:cubicBezTo>
                <a:cubicBezTo>
                  <a:pt x="565" y="755"/>
                  <a:pt x="566" y="764"/>
                  <a:pt x="569" y="765"/>
                </a:cubicBezTo>
                <a:cubicBezTo>
                  <a:pt x="567" y="751"/>
                  <a:pt x="561" y="743"/>
                  <a:pt x="559" y="730"/>
                </a:cubicBezTo>
                <a:cubicBezTo>
                  <a:pt x="559" y="727"/>
                  <a:pt x="562" y="732"/>
                  <a:pt x="562" y="729"/>
                </a:cubicBezTo>
                <a:cubicBezTo>
                  <a:pt x="566" y="737"/>
                  <a:pt x="569" y="751"/>
                  <a:pt x="575" y="765"/>
                </a:cubicBezTo>
                <a:cubicBezTo>
                  <a:pt x="575" y="767"/>
                  <a:pt x="571" y="765"/>
                  <a:pt x="570" y="766"/>
                </a:cubicBezTo>
                <a:close/>
                <a:moveTo>
                  <a:pt x="558" y="178"/>
                </a:moveTo>
                <a:cubicBezTo>
                  <a:pt x="565" y="171"/>
                  <a:pt x="575" y="176"/>
                  <a:pt x="586" y="177"/>
                </a:cubicBezTo>
                <a:cubicBezTo>
                  <a:pt x="580" y="182"/>
                  <a:pt x="566" y="179"/>
                  <a:pt x="558" y="178"/>
                </a:cubicBezTo>
                <a:close/>
                <a:moveTo>
                  <a:pt x="579" y="577"/>
                </a:moveTo>
                <a:cubicBezTo>
                  <a:pt x="580" y="567"/>
                  <a:pt x="589" y="566"/>
                  <a:pt x="593" y="558"/>
                </a:cubicBezTo>
                <a:cubicBezTo>
                  <a:pt x="591" y="554"/>
                  <a:pt x="588" y="561"/>
                  <a:pt x="584" y="560"/>
                </a:cubicBezTo>
                <a:cubicBezTo>
                  <a:pt x="583" y="557"/>
                  <a:pt x="587" y="555"/>
                  <a:pt x="584" y="552"/>
                </a:cubicBezTo>
                <a:cubicBezTo>
                  <a:pt x="590" y="552"/>
                  <a:pt x="590" y="552"/>
                  <a:pt x="595" y="551"/>
                </a:cubicBezTo>
                <a:cubicBezTo>
                  <a:pt x="594" y="554"/>
                  <a:pt x="598" y="552"/>
                  <a:pt x="597" y="554"/>
                </a:cubicBezTo>
                <a:cubicBezTo>
                  <a:pt x="598" y="558"/>
                  <a:pt x="594" y="555"/>
                  <a:pt x="594" y="557"/>
                </a:cubicBezTo>
                <a:cubicBezTo>
                  <a:pt x="596" y="559"/>
                  <a:pt x="597" y="557"/>
                  <a:pt x="600" y="558"/>
                </a:cubicBezTo>
                <a:cubicBezTo>
                  <a:pt x="600" y="568"/>
                  <a:pt x="592" y="568"/>
                  <a:pt x="586" y="571"/>
                </a:cubicBezTo>
                <a:cubicBezTo>
                  <a:pt x="583" y="572"/>
                  <a:pt x="584" y="578"/>
                  <a:pt x="579" y="577"/>
                </a:cubicBezTo>
                <a:close/>
                <a:moveTo>
                  <a:pt x="594" y="577"/>
                </a:moveTo>
                <a:cubicBezTo>
                  <a:pt x="598" y="577"/>
                  <a:pt x="598" y="577"/>
                  <a:pt x="598" y="577"/>
                </a:cubicBezTo>
                <a:cubicBezTo>
                  <a:pt x="598" y="579"/>
                  <a:pt x="594" y="581"/>
                  <a:pt x="594" y="577"/>
                </a:cubicBezTo>
                <a:close/>
                <a:moveTo>
                  <a:pt x="597" y="584"/>
                </a:moveTo>
                <a:cubicBezTo>
                  <a:pt x="599" y="581"/>
                  <a:pt x="605" y="581"/>
                  <a:pt x="606" y="577"/>
                </a:cubicBezTo>
                <a:cubicBezTo>
                  <a:pt x="608" y="577"/>
                  <a:pt x="610" y="578"/>
                  <a:pt x="611" y="579"/>
                </a:cubicBezTo>
                <a:cubicBezTo>
                  <a:pt x="613" y="579"/>
                  <a:pt x="612" y="576"/>
                  <a:pt x="613" y="575"/>
                </a:cubicBezTo>
                <a:cubicBezTo>
                  <a:pt x="614" y="576"/>
                  <a:pt x="614" y="577"/>
                  <a:pt x="614" y="578"/>
                </a:cubicBezTo>
                <a:cubicBezTo>
                  <a:pt x="617" y="577"/>
                  <a:pt x="621" y="577"/>
                  <a:pt x="619" y="574"/>
                </a:cubicBezTo>
                <a:cubicBezTo>
                  <a:pt x="621" y="575"/>
                  <a:pt x="623" y="575"/>
                  <a:pt x="623" y="578"/>
                </a:cubicBezTo>
                <a:cubicBezTo>
                  <a:pt x="614" y="581"/>
                  <a:pt x="607" y="588"/>
                  <a:pt x="597" y="584"/>
                </a:cubicBezTo>
                <a:close/>
                <a:moveTo>
                  <a:pt x="622" y="724"/>
                </a:moveTo>
                <a:cubicBezTo>
                  <a:pt x="623" y="722"/>
                  <a:pt x="625" y="721"/>
                  <a:pt x="626" y="719"/>
                </a:cubicBezTo>
                <a:cubicBezTo>
                  <a:pt x="628" y="721"/>
                  <a:pt x="624" y="724"/>
                  <a:pt x="622" y="724"/>
                </a:cubicBezTo>
                <a:close/>
                <a:moveTo>
                  <a:pt x="658" y="758"/>
                </a:moveTo>
                <a:cubicBezTo>
                  <a:pt x="660" y="751"/>
                  <a:pt x="668" y="745"/>
                  <a:pt x="672" y="750"/>
                </a:cubicBezTo>
                <a:cubicBezTo>
                  <a:pt x="670" y="755"/>
                  <a:pt x="666" y="758"/>
                  <a:pt x="658" y="758"/>
                </a:cubicBezTo>
                <a:close/>
                <a:moveTo>
                  <a:pt x="724" y="767"/>
                </a:moveTo>
                <a:cubicBezTo>
                  <a:pt x="725" y="765"/>
                  <a:pt x="726" y="763"/>
                  <a:pt x="728" y="760"/>
                </a:cubicBezTo>
                <a:cubicBezTo>
                  <a:pt x="729" y="762"/>
                  <a:pt x="728" y="768"/>
                  <a:pt x="724" y="767"/>
                </a:cubicBezTo>
                <a:close/>
                <a:moveTo>
                  <a:pt x="734" y="680"/>
                </a:moveTo>
                <a:cubicBezTo>
                  <a:pt x="733" y="680"/>
                  <a:pt x="732" y="681"/>
                  <a:pt x="731" y="681"/>
                </a:cubicBezTo>
                <a:cubicBezTo>
                  <a:pt x="722" y="703"/>
                  <a:pt x="706" y="717"/>
                  <a:pt x="688" y="731"/>
                </a:cubicBezTo>
                <a:cubicBezTo>
                  <a:pt x="691" y="735"/>
                  <a:pt x="687" y="739"/>
                  <a:pt x="683" y="740"/>
                </a:cubicBezTo>
                <a:cubicBezTo>
                  <a:pt x="684" y="737"/>
                  <a:pt x="679" y="740"/>
                  <a:pt x="680" y="736"/>
                </a:cubicBezTo>
                <a:cubicBezTo>
                  <a:pt x="676" y="743"/>
                  <a:pt x="666" y="740"/>
                  <a:pt x="659" y="745"/>
                </a:cubicBezTo>
                <a:cubicBezTo>
                  <a:pt x="660" y="751"/>
                  <a:pt x="655" y="751"/>
                  <a:pt x="655" y="757"/>
                </a:cubicBezTo>
                <a:cubicBezTo>
                  <a:pt x="653" y="757"/>
                  <a:pt x="650" y="759"/>
                  <a:pt x="649" y="758"/>
                </a:cubicBezTo>
                <a:cubicBezTo>
                  <a:pt x="650" y="752"/>
                  <a:pt x="655" y="751"/>
                  <a:pt x="657" y="746"/>
                </a:cubicBezTo>
                <a:cubicBezTo>
                  <a:pt x="650" y="742"/>
                  <a:pt x="639" y="746"/>
                  <a:pt x="634" y="747"/>
                </a:cubicBezTo>
                <a:cubicBezTo>
                  <a:pt x="632" y="746"/>
                  <a:pt x="631" y="743"/>
                  <a:pt x="630" y="740"/>
                </a:cubicBezTo>
                <a:cubicBezTo>
                  <a:pt x="629" y="741"/>
                  <a:pt x="629" y="742"/>
                  <a:pt x="627" y="742"/>
                </a:cubicBezTo>
                <a:cubicBezTo>
                  <a:pt x="627" y="738"/>
                  <a:pt x="625" y="734"/>
                  <a:pt x="627" y="731"/>
                </a:cubicBezTo>
                <a:cubicBezTo>
                  <a:pt x="631" y="730"/>
                  <a:pt x="630" y="734"/>
                  <a:pt x="635" y="733"/>
                </a:cubicBezTo>
                <a:cubicBezTo>
                  <a:pt x="638" y="733"/>
                  <a:pt x="637" y="727"/>
                  <a:pt x="639" y="726"/>
                </a:cubicBezTo>
                <a:cubicBezTo>
                  <a:pt x="636" y="725"/>
                  <a:pt x="635" y="729"/>
                  <a:pt x="632" y="727"/>
                </a:cubicBezTo>
                <a:cubicBezTo>
                  <a:pt x="635" y="723"/>
                  <a:pt x="639" y="726"/>
                  <a:pt x="641" y="721"/>
                </a:cubicBezTo>
                <a:cubicBezTo>
                  <a:pt x="651" y="725"/>
                  <a:pt x="656" y="717"/>
                  <a:pt x="662" y="716"/>
                </a:cubicBezTo>
                <a:cubicBezTo>
                  <a:pt x="668" y="722"/>
                  <a:pt x="674" y="726"/>
                  <a:pt x="679" y="730"/>
                </a:cubicBezTo>
                <a:cubicBezTo>
                  <a:pt x="680" y="726"/>
                  <a:pt x="680" y="722"/>
                  <a:pt x="680" y="717"/>
                </a:cubicBezTo>
                <a:cubicBezTo>
                  <a:pt x="683" y="718"/>
                  <a:pt x="682" y="721"/>
                  <a:pt x="683" y="723"/>
                </a:cubicBezTo>
                <a:cubicBezTo>
                  <a:pt x="685" y="722"/>
                  <a:pt x="683" y="717"/>
                  <a:pt x="684" y="715"/>
                </a:cubicBezTo>
                <a:cubicBezTo>
                  <a:pt x="693" y="709"/>
                  <a:pt x="699" y="700"/>
                  <a:pt x="707" y="691"/>
                </a:cubicBezTo>
                <a:cubicBezTo>
                  <a:pt x="709" y="694"/>
                  <a:pt x="703" y="701"/>
                  <a:pt x="705" y="705"/>
                </a:cubicBezTo>
                <a:cubicBezTo>
                  <a:pt x="714" y="693"/>
                  <a:pt x="717" y="684"/>
                  <a:pt x="719" y="666"/>
                </a:cubicBezTo>
                <a:cubicBezTo>
                  <a:pt x="714" y="666"/>
                  <a:pt x="718" y="673"/>
                  <a:pt x="714" y="675"/>
                </a:cubicBezTo>
                <a:cubicBezTo>
                  <a:pt x="714" y="682"/>
                  <a:pt x="710" y="685"/>
                  <a:pt x="708" y="689"/>
                </a:cubicBezTo>
                <a:cubicBezTo>
                  <a:pt x="707" y="677"/>
                  <a:pt x="709" y="667"/>
                  <a:pt x="714" y="656"/>
                </a:cubicBezTo>
                <a:cubicBezTo>
                  <a:pt x="716" y="656"/>
                  <a:pt x="715" y="659"/>
                  <a:pt x="716" y="660"/>
                </a:cubicBezTo>
                <a:cubicBezTo>
                  <a:pt x="717" y="660"/>
                  <a:pt x="717" y="660"/>
                  <a:pt x="718" y="660"/>
                </a:cubicBezTo>
                <a:cubicBezTo>
                  <a:pt x="720" y="656"/>
                  <a:pt x="715" y="658"/>
                  <a:pt x="715" y="653"/>
                </a:cubicBezTo>
                <a:cubicBezTo>
                  <a:pt x="722" y="651"/>
                  <a:pt x="735" y="647"/>
                  <a:pt x="741" y="656"/>
                </a:cubicBezTo>
                <a:cubicBezTo>
                  <a:pt x="739" y="664"/>
                  <a:pt x="737" y="672"/>
                  <a:pt x="734" y="680"/>
                </a:cubicBezTo>
                <a:close/>
                <a:moveTo>
                  <a:pt x="738" y="685"/>
                </a:moveTo>
                <a:cubicBezTo>
                  <a:pt x="739" y="678"/>
                  <a:pt x="738" y="652"/>
                  <a:pt x="749" y="659"/>
                </a:cubicBezTo>
                <a:cubicBezTo>
                  <a:pt x="744" y="667"/>
                  <a:pt x="742" y="677"/>
                  <a:pt x="738" y="685"/>
                </a:cubicBezTo>
                <a:close/>
                <a:moveTo>
                  <a:pt x="746" y="189"/>
                </a:moveTo>
                <a:cubicBezTo>
                  <a:pt x="749" y="187"/>
                  <a:pt x="757" y="188"/>
                  <a:pt x="757" y="192"/>
                </a:cubicBezTo>
                <a:cubicBezTo>
                  <a:pt x="755" y="192"/>
                  <a:pt x="748" y="191"/>
                  <a:pt x="746" y="189"/>
                </a:cubicBezTo>
                <a:close/>
                <a:moveTo>
                  <a:pt x="752" y="762"/>
                </a:moveTo>
                <a:cubicBezTo>
                  <a:pt x="753" y="760"/>
                  <a:pt x="752" y="757"/>
                  <a:pt x="754" y="755"/>
                </a:cubicBezTo>
                <a:cubicBezTo>
                  <a:pt x="755" y="757"/>
                  <a:pt x="755" y="754"/>
                  <a:pt x="757" y="756"/>
                </a:cubicBezTo>
                <a:cubicBezTo>
                  <a:pt x="756" y="759"/>
                  <a:pt x="755" y="762"/>
                  <a:pt x="752" y="762"/>
                </a:cubicBezTo>
                <a:close/>
                <a:moveTo>
                  <a:pt x="754" y="258"/>
                </a:moveTo>
                <a:cubicBezTo>
                  <a:pt x="754" y="255"/>
                  <a:pt x="757" y="258"/>
                  <a:pt x="758" y="260"/>
                </a:cubicBezTo>
                <a:cubicBezTo>
                  <a:pt x="760" y="262"/>
                  <a:pt x="755" y="258"/>
                  <a:pt x="754" y="258"/>
                </a:cubicBezTo>
                <a:close/>
                <a:moveTo>
                  <a:pt x="759" y="260"/>
                </a:moveTo>
                <a:cubicBezTo>
                  <a:pt x="763" y="261"/>
                  <a:pt x="766" y="262"/>
                  <a:pt x="770" y="263"/>
                </a:cubicBezTo>
                <a:cubicBezTo>
                  <a:pt x="766" y="258"/>
                  <a:pt x="758" y="253"/>
                  <a:pt x="750" y="249"/>
                </a:cubicBezTo>
                <a:cubicBezTo>
                  <a:pt x="752" y="248"/>
                  <a:pt x="754" y="247"/>
                  <a:pt x="757" y="247"/>
                </a:cubicBezTo>
                <a:cubicBezTo>
                  <a:pt x="758" y="256"/>
                  <a:pt x="779" y="254"/>
                  <a:pt x="779" y="264"/>
                </a:cubicBezTo>
                <a:cubicBezTo>
                  <a:pt x="778" y="266"/>
                  <a:pt x="775" y="266"/>
                  <a:pt x="776" y="270"/>
                </a:cubicBezTo>
                <a:cubicBezTo>
                  <a:pt x="770" y="266"/>
                  <a:pt x="764" y="264"/>
                  <a:pt x="759" y="260"/>
                </a:cubicBezTo>
                <a:close/>
                <a:moveTo>
                  <a:pt x="784" y="762"/>
                </a:moveTo>
                <a:cubicBezTo>
                  <a:pt x="784" y="761"/>
                  <a:pt x="785" y="755"/>
                  <a:pt x="789" y="756"/>
                </a:cubicBezTo>
                <a:cubicBezTo>
                  <a:pt x="788" y="759"/>
                  <a:pt x="785" y="759"/>
                  <a:pt x="784" y="762"/>
                </a:cubicBezTo>
                <a:close/>
                <a:moveTo>
                  <a:pt x="792" y="710"/>
                </a:moveTo>
                <a:cubicBezTo>
                  <a:pt x="791" y="713"/>
                  <a:pt x="793" y="713"/>
                  <a:pt x="793" y="716"/>
                </a:cubicBezTo>
                <a:cubicBezTo>
                  <a:pt x="790" y="717"/>
                  <a:pt x="790" y="720"/>
                  <a:pt x="787" y="721"/>
                </a:cubicBezTo>
                <a:cubicBezTo>
                  <a:pt x="793" y="729"/>
                  <a:pt x="779" y="739"/>
                  <a:pt x="774" y="741"/>
                </a:cubicBezTo>
                <a:cubicBezTo>
                  <a:pt x="777" y="738"/>
                  <a:pt x="772" y="738"/>
                  <a:pt x="770" y="738"/>
                </a:cubicBezTo>
                <a:cubicBezTo>
                  <a:pt x="767" y="739"/>
                  <a:pt x="773" y="739"/>
                  <a:pt x="771" y="741"/>
                </a:cubicBezTo>
                <a:cubicBezTo>
                  <a:pt x="771" y="741"/>
                  <a:pt x="771" y="742"/>
                  <a:pt x="771" y="743"/>
                </a:cubicBezTo>
                <a:cubicBezTo>
                  <a:pt x="761" y="736"/>
                  <a:pt x="769" y="724"/>
                  <a:pt x="770" y="713"/>
                </a:cubicBezTo>
                <a:cubicBezTo>
                  <a:pt x="772" y="713"/>
                  <a:pt x="772" y="710"/>
                  <a:pt x="775" y="710"/>
                </a:cubicBezTo>
                <a:cubicBezTo>
                  <a:pt x="776" y="704"/>
                  <a:pt x="773" y="705"/>
                  <a:pt x="773" y="699"/>
                </a:cubicBezTo>
                <a:cubicBezTo>
                  <a:pt x="774" y="699"/>
                  <a:pt x="775" y="699"/>
                  <a:pt x="775" y="698"/>
                </a:cubicBezTo>
                <a:cubicBezTo>
                  <a:pt x="776" y="699"/>
                  <a:pt x="776" y="700"/>
                  <a:pt x="777" y="700"/>
                </a:cubicBezTo>
                <a:cubicBezTo>
                  <a:pt x="776" y="703"/>
                  <a:pt x="778" y="705"/>
                  <a:pt x="776" y="706"/>
                </a:cubicBezTo>
                <a:cubicBezTo>
                  <a:pt x="776" y="707"/>
                  <a:pt x="778" y="705"/>
                  <a:pt x="777" y="710"/>
                </a:cubicBezTo>
                <a:cubicBezTo>
                  <a:pt x="782" y="705"/>
                  <a:pt x="784" y="696"/>
                  <a:pt x="786" y="688"/>
                </a:cubicBezTo>
                <a:cubicBezTo>
                  <a:pt x="785" y="686"/>
                  <a:pt x="781" y="689"/>
                  <a:pt x="780" y="689"/>
                </a:cubicBezTo>
                <a:cubicBezTo>
                  <a:pt x="779" y="693"/>
                  <a:pt x="783" y="691"/>
                  <a:pt x="782" y="694"/>
                </a:cubicBezTo>
                <a:cubicBezTo>
                  <a:pt x="780" y="696"/>
                  <a:pt x="778" y="692"/>
                  <a:pt x="779" y="697"/>
                </a:cubicBezTo>
                <a:cubicBezTo>
                  <a:pt x="777" y="696"/>
                  <a:pt x="777" y="698"/>
                  <a:pt x="775" y="697"/>
                </a:cubicBezTo>
                <a:cubicBezTo>
                  <a:pt x="775" y="690"/>
                  <a:pt x="779" y="690"/>
                  <a:pt x="777" y="681"/>
                </a:cubicBezTo>
                <a:cubicBezTo>
                  <a:pt x="780" y="679"/>
                  <a:pt x="779" y="676"/>
                  <a:pt x="780" y="674"/>
                </a:cubicBezTo>
                <a:cubicBezTo>
                  <a:pt x="780" y="674"/>
                  <a:pt x="781" y="675"/>
                  <a:pt x="781" y="676"/>
                </a:cubicBezTo>
                <a:cubicBezTo>
                  <a:pt x="783" y="675"/>
                  <a:pt x="783" y="673"/>
                  <a:pt x="784" y="672"/>
                </a:cubicBezTo>
                <a:cubicBezTo>
                  <a:pt x="785" y="671"/>
                  <a:pt x="782" y="679"/>
                  <a:pt x="783" y="682"/>
                </a:cubicBezTo>
                <a:cubicBezTo>
                  <a:pt x="785" y="681"/>
                  <a:pt x="784" y="675"/>
                  <a:pt x="787" y="678"/>
                </a:cubicBezTo>
                <a:cubicBezTo>
                  <a:pt x="786" y="674"/>
                  <a:pt x="787" y="673"/>
                  <a:pt x="786" y="670"/>
                </a:cubicBezTo>
                <a:cubicBezTo>
                  <a:pt x="791" y="666"/>
                  <a:pt x="796" y="669"/>
                  <a:pt x="802" y="667"/>
                </a:cubicBezTo>
                <a:cubicBezTo>
                  <a:pt x="799" y="665"/>
                  <a:pt x="795" y="664"/>
                  <a:pt x="792" y="662"/>
                </a:cubicBezTo>
                <a:cubicBezTo>
                  <a:pt x="791" y="655"/>
                  <a:pt x="794" y="652"/>
                  <a:pt x="794" y="646"/>
                </a:cubicBezTo>
                <a:cubicBezTo>
                  <a:pt x="801" y="645"/>
                  <a:pt x="805" y="644"/>
                  <a:pt x="811" y="646"/>
                </a:cubicBezTo>
                <a:cubicBezTo>
                  <a:pt x="811" y="637"/>
                  <a:pt x="802" y="638"/>
                  <a:pt x="798" y="633"/>
                </a:cubicBezTo>
                <a:cubicBezTo>
                  <a:pt x="805" y="630"/>
                  <a:pt x="816" y="639"/>
                  <a:pt x="821" y="635"/>
                </a:cubicBezTo>
                <a:cubicBezTo>
                  <a:pt x="815" y="631"/>
                  <a:pt x="809" y="627"/>
                  <a:pt x="802" y="626"/>
                </a:cubicBezTo>
                <a:cubicBezTo>
                  <a:pt x="801" y="622"/>
                  <a:pt x="802" y="619"/>
                  <a:pt x="805" y="616"/>
                </a:cubicBezTo>
                <a:cubicBezTo>
                  <a:pt x="810" y="618"/>
                  <a:pt x="814" y="616"/>
                  <a:pt x="818" y="617"/>
                </a:cubicBezTo>
                <a:cubicBezTo>
                  <a:pt x="810" y="609"/>
                  <a:pt x="792" y="615"/>
                  <a:pt x="799" y="597"/>
                </a:cubicBezTo>
                <a:cubicBezTo>
                  <a:pt x="800" y="596"/>
                  <a:pt x="803" y="596"/>
                  <a:pt x="803" y="594"/>
                </a:cubicBezTo>
                <a:cubicBezTo>
                  <a:pt x="805" y="589"/>
                  <a:pt x="801" y="578"/>
                  <a:pt x="807" y="576"/>
                </a:cubicBezTo>
                <a:cubicBezTo>
                  <a:pt x="809" y="580"/>
                  <a:pt x="806" y="583"/>
                  <a:pt x="809" y="586"/>
                </a:cubicBezTo>
                <a:cubicBezTo>
                  <a:pt x="806" y="586"/>
                  <a:pt x="806" y="586"/>
                  <a:pt x="806" y="586"/>
                </a:cubicBezTo>
                <a:cubicBezTo>
                  <a:pt x="807" y="589"/>
                  <a:pt x="809" y="590"/>
                  <a:pt x="808" y="595"/>
                </a:cubicBezTo>
                <a:cubicBezTo>
                  <a:pt x="809" y="596"/>
                  <a:pt x="810" y="596"/>
                  <a:pt x="811" y="596"/>
                </a:cubicBezTo>
                <a:cubicBezTo>
                  <a:pt x="813" y="595"/>
                  <a:pt x="810" y="593"/>
                  <a:pt x="811" y="591"/>
                </a:cubicBezTo>
                <a:cubicBezTo>
                  <a:pt x="813" y="590"/>
                  <a:pt x="818" y="591"/>
                  <a:pt x="818" y="596"/>
                </a:cubicBezTo>
                <a:cubicBezTo>
                  <a:pt x="820" y="592"/>
                  <a:pt x="821" y="586"/>
                  <a:pt x="824" y="582"/>
                </a:cubicBezTo>
                <a:cubicBezTo>
                  <a:pt x="826" y="585"/>
                  <a:pt x="826" y="589"/>
                  <a:pt x="824" y="592"/>
                </a:cubicBezTo>
                <a:cubicBezTo>
                  <a:pt x="828" y="590"/>
                  <a:pt x="826" y="582"/>
                  <a:pt x="829" y="579"/>
                </a:cubicBezTo>
                <a:cubicBezTo>
                  <a:pt x="833" y="580"/>
                  <a:pt x="830" y="586"/>
                  <a:pt x="830" y="589"/>
                </a:cubicBezTo>
                <a:cubicBezTo>
                  <a:pt x="829" y="589"/>
                  <a:pt x="829" y="588"/>
                  <a:pt x="828" y="588"/>
                </a:cubicBezTo>
                <a:cubicBezTo>
                  <a:pt x="828" y="591"/>
                  <a:pt x="828" y="598"/>
                  <a:pt x="826" y="602"/>
                </a:cubicBezTo>
                <a:cubicBezTo>
                  <a:pt x="825" y="601"/>
                  <a:pt x="824" y="600"/>
                  <a:pt x="824" y="598"/>
                </a:cubicBezTo>
                <a:cubicBezTo>
                  <a:pt x="823" y="601"/>
                  <a:pt x="823" y="604"/>
                  <a:pt x="824" y="606"/>
                </a:cubicBezTo>
                <a:cubicBezTo>
                  <a:pt x="824" y="606"/>
                  <a:pt x="824" y="605"/>
                  <a:pt x="823" y="605"/>
                </a:cubicBezTo>
                <a:cubicBezTo>
                  <a:pt x="823" y="609"/>
                  <a:pt x="823" y="609"/>
                  <a:pt x="823" y="609"/>
                </a:cubicBezTo>
                <a:cubicBezTo>
                  <a:pt x="823" y="612"/>
                  <a:pt x="825" y="607"/>
                  <a:pt x="825" y="610"/>
                </a:cubicBezTo>
                <a:cubicBezTo>
                  <a:pt x="825" y="613"/>
                  <a:pt x="825" y="610"/>
                  <a:pt x="823" y="610"/>
                </a:cubicBezTo>
                <a:cubicBezTo>
                  <a:pt x="823" y="613"/>
                  <a:pt x="824" y="613"/>
                  <a:pt x="824" y="616"/>
                </a:cubicBezTo>
                <a:cubicBezTo>
                  <a:pt x="826" y="616"/>
                  <a:pt x="823" y="612"/>
                  <a:pt x="825" y="612"/>
                </a:cubicBezTo>
                <a:cubicBezTo>
                  <a:pt x="833" y="621"/>
                  <a:pt x="831" y="640"/>
                  <a:pt x="824" y="647"/>
                </a:cubicBezTo>
                <a:cubicBezTo>
                  <a:pt x="825" y="649"/>
                  <a:pt x="824" y="652"/>
                  <a:pt x="824" y="654"/>
                </a:cubicBezTo>
                <a:cubicBezTo>
                  <a:pt x="820" y="657"/>
                  <a:pt x="818" y="670"/>
                  <a:pt x="819" y="674"/>
                </a:cubicBezTo>
                <a:cubicBezTo>
                  <a:pt x="814" y="685"/>
                  <a:pt x="804" y="698"/>
                  <a:pt x="797" y="710"/>
                </a:cubicBezTo>
                <a:cubicBezTo>
                  <a:pt x="794" y="711"/>
                  <a:pt x="794" y="709"/>
                  <a:pt x="792" y="710"/>
                </a:cubicBezTo>
                <a:close/>
                <a:moveTo>
                  <a:pt x="796" y="745"/>
                </a:moveTo>
                <a:cubicBezTo>
                  <a:pt x="796" y="742"/>
                  <a:pt x="796" y="741"/>
                  <a:pt x="798" y="741"/>
                </a:cubicBezTo>
                <a:cubicBezTo>
                  <a:pt x="799" y="743"/>
                  <a:pt x="798" y="745"/>
                  <a:pt x="796" y="745"/>
                </a:cubicBezTo>
                <a:close/>
                <a:moveTo>
                  <a:pt x="854" y="600"/>
                </a:moveTo>
                <a:cubicBezTo>
                  <a:pt x="855" y="603"/>
                  <a:pt x="854" y="605"/>
                  <a:pt x="853" y="607"/>
                </a:cubicBezTo>
                <a:cubicBezTo>
                  <a:pt x="857" y="608"/>
                  <a:pt x="853" y="605"/>
                  <a:pt x="856" y="605"/>
                </a:cubicBezTo>
                <a:cubicBezTo>
                  <a:pt x="859" y="613"/>
                  <a:pt x="854" y="631"/>
                  <a:pt x="850" y="639"/>
                </a:cubicBezTo>
                <a:cubicBezTo>
                  <a:pt x="851" y="658"/>
                  <a:pt x="841" y="676"/>
                  <a:pt x="838" y="690"/>
                </a:cubicBezTo>
                <a:cubicBezTo>
                  <a:pt x="836" y="690"/>
                  <a:pt x="836" y="691"/>
                  <a:pt x="835" y="691"/>
                </a:cubicBezTo>
                <a:cubicBezTo>
                  <a:pt x="829" y="708"/>
                  <a:pt x="818" y="716"/>
                  <a:pt x="810" y="728"/>
                </a:cubicBezTo>
                <a:cubicBezTo>
                  <a:pt x="807" y="715"/>
                  <a:pt x="818" y="707"/>
                  <a:pt x="816" y="695"/>
                </a:cubicBezTo>
                <a:cubicBezTo>
                  <a:pt x="818" y="693"/>
                  <a:pt x="819" y="690"/>
                  <a:pt x="823" y="691"/>
                </a:cubicBezTo>
                <a:cubicBezTo>
                  <a:pt x="824" y="688"/>
                  <a:pt x="825" y="685"/>
                  <a:pt x="829" y="685"/>
                </a:cubicBezTo>
                <a:cubicBezTo>
                  <a:pt x="832" y="667"/>
                  <a:pt x="848" y="650"/>
                  <a:pt x="842" y="625"/>
                </a:cubicBezTo>
                <a:cubicBezTo>
                  <a:pt x="846" y="625"/>
                  <a:pt x="846" y="625"/>
                  <a:pt x="846" y="625"/>
                </a:cubicBezTo>
                <a:cubicBezTo>
                  <a:pt x="844" y="623"/>
                  <a:pt x="843" y="621"/>
                  <a:pt x="844" y="617"/>
                </a:cubicBezTo>
                <a:cubicBezTo>
                  <a:pt x="845" y="618"/>
                  <a:pt x="846" y="620"/>
                  <a:pt x="846" y="622"/>
                </a:cubicBezTo>
                <a:cubicBezTo>
                  <a:pt x="849" y="619"/>
                  <a:pt x="847" y="614"/>
                  <a:pt x="847" y="610"/>
                </a:cubicBezTo>
                <a:cubicBezTo>
                  <a:pt x="849" y="611"/>
                  <a:pt x="851" y="612"/>
                  <a:pt x="853" y="613"/>
                </a:cubicBezTo>
                <a:cubicBezTo>
                  <a:pt x="855" y="611"/>
                  <a:pt x="851" y="609"/>
                  <a:pt x="850" y="607"/>
                </a:cubicBezTo>
                <a:cubicBezTo>
                  <a:pt x="850" y="604"/>
                  <a:pt x="851" y="602"/>
                  <a:pt x="849" y="598"/>
                </a:cubicBezTo>
                <a:cubicBezTo>
                  <a:pt x="846" y="595"/>
                  <a:pt x="848" y="590"/>
                  <a:pt x="845" y="585"/>
                </a:cubicBezTo>
                <a:cubicBezTo>
                  <a:pt x="846" y="581"/>
                  <a:pt x="853" y="592"/>
                  <a:pt x="849" y="593"/>
                </a:cubicBezTo>
                <a:cubicBezTo>
                  <a:pt x="850" y="594"/>
                  <a:pt x="852" y="595"/>
                  <a:pt x="854" y="596"/>
                </a:cubicBezTo>
                <a:cubicBezTo>
                  <a:pt x="854" y="596"/>
                  <a:pt x="855" y="595"/>
                  <a:pt x="855" y="594"/>
                </a:cubicBezTo>
                <a:cubicBezTo>
                  <a:pt x="855" y="597"/>
                  <a:pt x="855" y="597"/>
                  <a:pt x="858" y="599"/>
                </a:cubicBezTo>
                <a:cubicBezTo>
                  <a:pt x="855" y="599"/>
                  <a:pt x="857" y="602"/>
                  <a:pt x="854" y="600"/>
                </a:cubicBezTo>
                <a:close/>
                <a:moveTo>
                  <a:pt x="940" y="190"/>
                </a:moveTo>
                <a:cubicBezTo>
                  <a:pt x="941" y="191"/>
                  <a:pt x="943" y="193"/>
                  <a:pt x="942" y="194"/>
                </a:cubicBezTo>
                <a:cubicBezTo>
                  <a:pt x="940" y="194"/>
                  <a:pt x="938" y="192"/>
                  <a:pt x="940" y="190"/>
                </a:cubicBezTo>
                <a:close/>
                <a:moveTo>
                  <a:pt x="922" y="150"/>
                </a:moveTo>
                <a:cubicBezTo>
                  <a:pt x="921" y="149"/>
                  <a:pt x="921" y="150"/>
                  <a:pt x="920" y="150"/>
                </a:cubicBezTo>
                <a:cubicBezTo>
                  <a:pt x="919" y="149"/>
                  <a:pt x="917" y="148"/>
                  <a:pt x="917" y="145"/>
                </a:cubicBezTo>
                <a:cubicBezTo>
                  <a:pt x="920" y="145"/>
                  <a:pt x="921" y="147"/>
                  <a:pt x="922" y="150"/>
                </a:cubicBezTo>
                <a:close/>
                <a:moveTo>
                  <a:pt x="905" y="180"/>
                </a:moveTo>
                <a:cubicBezTo>
                  <a:pt x="906" y="182"/>
                  <a:pt x="910" y="180"/>
                  <a:pt x="909" y="184"/>
                </a:cubicBezTo>
                <a:cubicBezTo>
                  <a:pt x="907" y="185"/>
                  <a:pt x="907" y="183"/>
                  <a:pt x="905" y="184"/>
                </a:cubicBezTo>
                <a:lnTo>
                  <a:pt x="905" y="180"/>
                </a:lnTo>
                <a:close/>
                <a:moveTo>
                  <a:pt x="898" y="427"/>
                </a:moveTo>
                <a:cubicBezTo>
                  <a:pt x="895" y="429"/>
                  <a:pt x="894" y="425"/>
                  <a:pt x="893" y="423"/>
                </a:cubicBezTo>
                <a:cubicBezTo>
                  <a:pt x="895" y="424"/>
                  <a:pt x="897" y="425"/>
                  <a:pt x="898" y="427"/>
                </a:cubicBezTo>
                <a:close/>
                <a:moveTo>
                  <a:pt x="895" y="252"/>
                </a:moveTo>
                <a:cubicBezTo>
                  <a:pt x="887" y="252"/>
                  <a:pt x="880" y="251"/>
                  <a:pt x="880" y="243"/>
                </a:cubicBezTo>
                <a:cubicBezTo>
                  <a:pt x="886" y="247"/>
                  <a:pt x="894" y="243"/>
                  <a:pt x="895" y="252"/>
                </a:cubicBezTo>
                <a:close/>
                <a:moveTo>
                  <a:pt x="880" y="121"/>
                </a:moveTo>
                <a:cubicBezTo>
                  <a:pt x="877" y="119"/>
                  <a:pt x="875" y="119"/>
                  <a:pt x="874" y="116"/>
                </a:cubicBezTo>
                <a:cubicBezTo>
                  <a:pt x="876" y="119"/>
                  <a:pt x="880" y="115"/>
                  <a:pt x="880" y="121"/>
                </a:cubicBezTo>
                <a:close/>
                <a:moveTo>
                  <a:pt x="860" y="272"/>
                </a:moveTo>
                <a:cubicBezTo>
                  <a:pt x="863" y="273"/>
                  <a:pt x="865" y="273"/>
                  <a:pt x="866" y="275"/>
                </a:cubicBezTo>
                <a:cubicBezTo>
                  <a:pt x="865" y="280"/>
                  <a:pt x="859" y="277"/>
                  <a:pt x="860" y="272"/>
                </a:cubicBezTo>
                <a:close/>
                <a:moveTo>
                  <a:pt x="866" y="111"/>
                </a:moveTo>
                <a:cubicBezTo>
                  <a:pt x="868" y="106"/>
                  <a:pt x="872" y="112"/>
                  <a:pt x="872" y="114"/>
                </a:cubicBezTo>
                <a:cubicBezTo>
                  <a:pt x="871" y="116"/>
                  <a:pt x="867" y="112"/>
                  <a:pt x="866" y="111"/>
                </a:cubicBezTo>
                <a:close/>
                <a:moveTo>
                  <a:pt x="870" y="277"/>
                </a:moveTo>
                <a:cubicBezTo>
                  <a:pt x="876" y="278"/>
                  <a:pt x="879" y="282"/>
                  <a:pt x="881" y="288"/>
                </a:cubicBezTo>
                <a:cubicBezTo>
                  <a:pt x="876" y="286"/>
                  <a:pt x="873" y="281"/>
                  <a:pt x="870" y="277"/>
                </a:cubicBezTo>
                <a:close/>
                <a:moveTo>
                  <a:pt x="890" y="266"/>
                </a:moveTo>
                <a:cubicBezTo>
                  <a:pt x="885" y="261"/>
                  <a:pt x="879" y="265"/>
                  <a:pt x="874" y="259"/>
                </a:cubicBezTo>
                <a:cubicBezTo>
                  <a:pt x="875" y="258"/>
                  <a:pt x="878" y="258"/>
                  <a:pt x="876" y="256"/>
                </a:cubicBezTo>
                <a:cubicBezTo>
                  <a:pt x="877" y="256"/>
                  <a:pt x="889" y="259"/>
                  <a:pt x="893" y="263"/>
                </a:cubicBezTo>
                <a:cubicBezTo>
                  <a:pt x="893" y="266"/>
                  <a:pt x="889" y="263"/>
                  <a:pt x="890" y="266"/>
                </a:cubicBezTo>
                <a:close/>
                <a:moveTo>
                  <a:pt x="898" y="438"/>
                </a:moveTo>
                <a:cubicBezTo>
                  <a:pt x="894" y="437"/>
                  <a:pt x="894" y="432"/>
                  <a:pt x="893" y="428"/>
                </a:cubicBezTo>
                <a:cubicBezTo>
                  <a:pt x="896" y="430"/>
                  <a:pt x="900" y="434"/>
                  <a:pt x="898" y="438"/>
                </a:cubicBezTo>
                <a:close/>
                <a:moveTo>
                  <a:pt x="902" y="444"/>
                </a:moveTo>
                <a:cubicBezTo>
                  <a:pt x="903" y="444"/>
                  <a:pt x="904" y="444"/>
                  <a:pt x="904" y="443"/>
                </a:cubicBezTo>
                <a:cubicBezTo>
                  <a:pt x="906" y="444"/>
                  <a:pt x="905" y="448"/>
                  <a:pt x="908" y="447"/>
                </a:cubicBezTo>
                <a:cubicBezTo>
                  <a:pt x="905" y="450"/>
                  <a:pt x="909" y="453"/>
                  <a:pt x="911" y="456"/>
                </a:cubicBezTo>
                <a:cubicBezTo>
                  <a:pt x="906" y="457"/>
                  <a:pt x="904" y="448"/>
                  <a:pt x="902" y="444"/>
                </a:cubicBezTo>
                <a:close/>
                <a:moveTo>
                  <a:pt x="904" y="301"/>
                </a:moveTo>
                <a:cubicBezTo>
                  <a:pt x="906" y="302"/>
                  <a:pt x="907" y="302"/>
                  <a:pt x="908" y="304"/>
                </a:cubicBezTo>
                <a:cubicBezTo>
                  <a:pt x="907" y="306"/>
                  <a:pt x="903" y="304"/>
                  <a:pt x="904" y="301"/>
                </a:cubicBezTo>
                <a:close/>
                <a:moveTo>
                  <a:pt x="917" y="342"/>
                </a:moveTo>
                <a:cubicBezTo>
                  <a:pt x="920" y="340"/>
                  <a:pt x="924" y="345"/>
                  <a:pt x="924" y="340"/>
                </a:cubicBezTo>
                <a:cubicBezTo>
                  <a:pt x="928" y="340"/>
                  <a:pt x="931" y="340"/>
                  <a:pt x="933" y="342"/>
                </a:cubicBezTo>
                <a:cubicBezTo>
                  <a:pt x="931" y="347"/>
                  <a:pt x="935" y="347"/>
                  <a:pt x="935" y="351"/>
                </a:cubicBezTo>
                <a:cubicBezTo>
                  <a:pt x="930" y="347"/>
                  <a:pt x="919" y="349"/>
                  <a:pt x="917" y="342"/>
                </a:cubicBezTo>
                <a:close/>
                <a:moveTo>
                  <a:pt x="921" y="248"/>
                </a:moveTo>
                <a:cubicBezTo>
                  <a:pt x="921" y="246"/>
                  <a:pt x="921" y="246"/>
                  <a:pt x="921" y="246"/>
                </a:cubicBezTo>
                <a:cubicBezTo>
                  <a:pt x="925" y="246"/>
                  <a:pt x="925" y="250"/>
                  <a:pt x="927" y="252"/>
                </a:cubicBezTo>
                <a:cubicBezTo>
                  <a:pt x="924" y="250"/>
                  <a:pt x="924" y="248"/>
                  <a:pt x="921" y="248"/>
                </a:cubicBezTo>
                <a:close/>
                <a:moveTo>
                  <a:pt x="928" y="252"/>
                </a:moveTo>
                <a:cubicBezTo>
                  <a:pt x="931" y="252"/>
                  <a:pt x="932" y="253"/>
                  <a:pt x="932" y="256"/>
                </a:cubicBezTo>
                <a:cubicBezTo>
                  <a:pt x="930" y="255"/>
                  <a:pt x="928" y="255"/>
                  <a:pt x="928" y="252"/>
                </a:cubicBezTo>
                <a:close/>
                <a:moveTo>
                  <a:pt x="936" y="253"/>
                </a:moveTo>
                <a:cubicBezTo>
                  <a:pt x="926" y="239"/>
                  <a:pt x="908" y="238"/>
                  <a:pt x="898" y="224"/>
                </a:cubicBezTo>
                <a:cubicBezTo>
                  <a:pt x="905" y="226"/>
                  <a:pt x="909" y="228"/>
                  <a:pt x="917" y="230"/>
                </a:cubicBezTo>
                <a:cubicBezTo>
                  <a:pt x="916" y="233"/>
                  <a:pt x="923" y="237"/>
                  <a:pt x="925" y="236"/>
                </a:cubicBezTo>
                <a:cubicBezTo>
                  <a:pt x="929" y="247"/>
                  <a:pt x="942" y="246"/>
                  <a:pt x="946" y="256"/>
                </a:cubicBezTo>
                <a:cubicBezTo>
                  <a:pt x="942" y="256"/>
                  <a:pt x="940" y="251"/>
                  <a:pt x="936" y="253"/>
                </a:cubicBezTo>
                <a:close/>
                <a:moveTo>
                  <a:pt x="952" y="227"/>
                </a:moveTo>
                <a:cubicBezTo>
                  <a:pt x="951" y="228"/>
                  <a:pt x="955" y="231"/>
                  <a:pt x="955" y="234"/>
                </a:cubicBezTo>
                <a:cubicBezTo>
                  <a:pt x="951" y="234"/>
                  <a:pt x="949" y="230"/>
                  <a:pt x="946" y="228"/>
                </a:cubicBezTo>
                <a:cubicBezTo>
                  <a:pt x="946" y="230"/>
                  <a:pt x="943" y="232"/>
                  <a:pt x="942" y="230"/>
                </a:cubicBezTo>
                <a:cubicBezTo>
                  <a:pt x="941" y="232"/>
                  <a:pt x="942" y="232"/>
                  <a:pt x="943" y="233"/>
                </a:cubicBezTo>
                <a:cubicBezTo>
                  <a:pt x="941" y="235"/>
                  <a:pt x="939" y="229"/>
                  <a:pt x="937" y="233"/>
                </a:cubicBezTo>
                <a:cubicBezTo>
                  <a:pt x="934" y="225"/>
                  <a:pt x="924" y="220"/>
                  <a:pt x="920" y="211"/>
                </a:cubicBezTo>
                <a:cubicBezTo>
                  <a:pt x="923" y="211"/>
                  <a:pt x="923" y="211"/>
                  <a:pt x="923" y="211"/>
                </a:cubicBezTo>
                <a:cubicBezTo>
                  <a:pt x="922" y="208"/>
                  <a:pt x="919" y="208"/>
                  <a:pt x="919" y="205"/>
                </a:cubicBezTo>
                <a:cubicBezTo>
                  <a:pt x="925" y="209"/>
                  <a:pt x="933" y="210"/>
                  <a:pt x="938" y="214"/>
                </a:cubicBezTo>
                <a:cubicBezTo>
                  <a:pt x="938" y="219"/>
                  <a:pt x="940" y="220"/>
                  <a:pt x="944" y="220"/>
                </a:cubicBezTo>
                <a:cubicBezTo>
                  <a:pt x="943" y="219"/>
                  <a:pt x="940" y="220"/>
                  <a:pt x="941" y="217"/>
                </a:cubicBezTo>
                <a:cubicBezTo>
                  <a:pt x="942" y="217"/>
                  <a:pt x="943" y="217"/>
                  <a:pt x="943" y="216"/>
                </a:cubicBezTo>
                <a:cubicBezTo>
                  <a:pt x="943" y="214"/>
                  <a:pt x="942" y="213"/>
                  <a:pt x="940" y="213"/>
                </a:cubicBezTo>
                <a:cubicBezTo>
                  <a:pt x="953" y="206"/>
                  <a:pt x="955" y="226"/>
                  <a:pt x="963" y="229"/>
                </a:cubicBezTo>
                <a:cubicBezTo>
                  <a:pt x="963" y="232"/>
                  <a:pt x="964" y="232"/>
                  <a:pt x="964" y="235"/>
                </a:cubicBezTo>
                <a:cubicBezTo>
                  <a:pt x="959" y="234"/>
                  <a:pt x="957" y="229"/>
                  <a:pt x="952" y="227"/>
                </a:cubicBezTo>
                <a:close/>
                <a:moveTo>
                  <a:pt x="966" y="256"/>
                </a:moveTo>
                <a:cubicBezTo>
                  <a:pt x="965" y="257"/>
                  <a:pt x="962" y="254"/>
                  <a:pt x="963" y="250"/>
                </a:cubicBezTo>
                <a:cubicBezTo>
                  <a:pt x="965" y="251"/>
                  <a:pt x="966" y="252"/>
                  <a:pt x="967" y="255"/>
                </a:cubicBezTo>
                <a:cubicBezTo>
                  <a:pt x="965" y="254"/>
                  <a:pt x="965" y="256"/>
                  <a:pt x="966" y="256"/>
                </a:cubicBezTo>
                <a:close/>
                <a:moveTo>
                  <a:pt x="966" y="199"/>
                </a:moveTo>
                <a:cubicBezTo>
                  <a:pt x="970" y="199"/>
                  <a:pt x="972" y="202"/>
                  <a:pt x="975" y="204"/>
                </a:cubicBezTo>
                <a:cubicBezTo>
                  <a:pt x="972" y="208"/>
                  <a:pt x="967" y="202"/>
                  <a:pt x="966" y="199"/>
                </a:cubicBezTo>
                <a:close/>
                <a:moveTo>
                  <a:pt x="880" y="807"/>
                </a:moveTo>
                <a:cubicBezTo>
                  <a:pt x="880" y="802"/>
                  <a:pt x="882" y="800"/>
                  <a:pt x="884" y="798"/>
                </a:cubicBezTo>
                <a:cubicBezTo>
                  <a:pt x="886" y="802"/>
                  <a:pt x="883" y="806"/>
                  <a:pt x="880" y="807"/>
                </a:cubicBezTo>
                <a:close/>
                <a:moveTo>
                  <a:pt x="890" y="805"/>
                </a:moveTo>
                <a:cubicBezTo>
                  <a:pt x="891" y="801"/>
                  <a:pt x="892" y="802"/>
                  <a:pt x="896" y="802"/>
                </a:cubicBezTo>
                <a:cubicBezTo>
                  <a:pt x="896" y="805"/>
                  <a:pt x="893" y="807"/>
                  <a:pt x="890" y="805"/>
                </a:cubicBezTo>
                <a:close/>
                <a:moveTo>
                  <a:pt x="854" y="904"/>
                </a:moveTo>
                <a:cubicBezTo>
                  <a:pt x="849" y="906"/>
                  <a:pt x="844" y="912"/>
                  <a:pt x="838" y="910"/>
                </a:cubicBezTo>
                <a:cubicBezTo>
                  <a:pt x="843" y="903"/>
                  <a:pt x="848" y="893"/>
                  <a:pt x="859" y="896"/>
                </a:cubicBezTo>
                <a:cubicBezTo>
                  <a:pt x="857" y="899"/>
                  <a:pt x="855" y="898"/>
                  <a:pt x="854" y="904"/>
                </a:cubicBezTo>
                <a:close/>
                <a:moveTo>
                  <a:pt x="873" y="877"/>
                </a:moveTo>
                <a:cubicBezTo>
                  <a:pt x="870" y="877"/>
                  <a:pt x="870" y="880"/>
                  <a:pt x="866" y="880"/>
                </a:cubicBezTo>
                <a:cubicBezTo>
                  <a:pt x="867" y="875"/>
                  <a:pt x="869" y="872"/>
                  <a:pt x="874" y="872"/>
                </a:cubicBezTo>
                <a:cubicBezTo>
                  <a:pt x="874" y="874"/>
                  <a:pt x="873" y="874"/>
                  <a:pt x="873" y="877"/>
                </a:cubicBezTo>
                <a:close/>
                <a:moveTo>
                  <a:pt x="916" y="832"/>
                </a:moveTo>
                <a:cubicBezTo>
                  <a:pt x="913" y="834"/>
                  <a:pt x="911" y="832"/>
                  <a:pt x="910" y="830"/>
                </a:cubicBezTo>
                <a:cubicBezTo>
                  <a:pt x="911" y="823"/>
                  <a:pt x="920" y="824"/>
                  <a:pt x="916" y="832"/>
                </a:cubicBezTo>
                <a:close/>
                <a:moveTo>
                  <a:pt x="885" y="951"/>
                </a:moveTo>
                <a:cubicBezTo>
                  <a:pt x="888" y="949"/>
                  <a:pt x="889" y="945"/>
                  <a:pt x="893" y="944"/>
                </a:cubicBezTo>
                <a:cubicBezTo>
                  <a:pt x="891" y="947"/>
                  <a:pt x="888" y="952"/>
                  <a:pt x="885" y="951"/>
                </a:cubicBezTo>
                <a:close/>
                <a:moveTo>
                  <a:pt x="892" y="915"/>
                </a:moveTo>
                <a:cubicBezTo>
                  <a:pt x="885" y="920"/>
                  <a:pt x="879" y="926"/>
                  <a:pt x="870" y="928"/>
                </a:cubicBezTo>
                <a:cubicBezTo>
                  <a:pt x="870" y="924"/>
                  <a:pt x="873" y="923"/>
                  <a:pt x="876" y="922"/>
                </a:cubicBezTo>
                <a:cubicBezTo>
                  <a:pt x="884" y="918"/>
                  <a:pt x="890" y="910"/>
                  <a:pt x="900" y="908"/>
                </a:cubicBezTo>
                <a:cubicBezTo>
                  <a:pt x="901" y="912"/>
                  <a:pt x="897" y="917"/>
                  <a:pt x="892" y="915"/>
                </a:cubicBezTo>
                <a:close/>
                <a:moveTo>
                  <a:pt x="899" y="940"/>
                </a:moveTo>
                <a:cubicBezTo>
                  <a:pt x="902" y="928"/>
                  <a:pt x="913" y="924"/>
                  <a:pt x="921" y="917"/>
                </a:cubicBezTo>
                <a:cubicBezTo>
                  <a:pt x="919" y="928"/>
                  <a:pt x="905" y="932"/>
                  <a:pt x="899" y="940"/>
                </a:cubicBezTo>
                <a:close/>
                <a:moveTo>
                  <a:pt x="924" y="887"/>
                </a:moveTo>
                <a:cubicBezTo>
                  <a:pt x="920" y="886"/>
                  <a:pt x="920" y="890"/>
                  <a:pt x="916" y="889"/>
                </a:cubicBezTo>
                <a:cubicBezTo>
                  <a:pt x="918" y="886"/>
                  <a:pt x="920" y="883"/>
                  <a:pt x="924" y="883"/>
                </a:cubicBezTo>
                <a:lnTo>
                  <a:pt x="924" y="887"/>
                </a:lnTo>
                <a:close/>
                <a:moveTo>
                  <a:pt x="944" y="754"/>
                </a:moveTo>
                <a:cubicBezTo>
                  <a:pt x="941" y="752"/>
                  <a:pt x="946" y="750"/>
                  <a:pt x="946" y="748"/>
                </a:cubicBezTo>
                <a:cubicBezTo>
                  <a:pt x="948" y="750"/>
                  <a:pt x="943" y="751"/>
                  <a:pt x="944" y="754"/>
                </a:cubicBezTo>
                <a:close/>
                <a:moveTo>
                  <a:pt x="946" y="747"/>
                </a:moveTo>
                <a:cubicBezTo>
                  <a:pt x="945" y="745"/>
                  <a:pt x="944" y="739"/>
                  <a:pt x="947" y="736"/>
                </a:cubicBezTo>
                <a:cubicBezTo>
                  <a:pt x="949" y="740"/>
                  <a:pt x="950" y="745"/>
                  <a:pt x="946" y="747"/>
                </a:cubicBezTo>
                <a:close/>
                <a:moveTo>
                  <a:pt x="809" y="1015"/>
                </a:moveTo>
                <a:cubicBezTo>
                  <a:pt x="808" y="1011"/>
                  <a:pt x="814" y="1011"/>
                  <a:pt x="814" y="1014"/>
                </a:cubicBezTo>
                <a:cubicBezTo>
                  <a:pt x="812" y="1014"/>
                  <a:pt x="811" y="1016"/>
                  <a:pt x="809" y="1015"/>
                </a:cubicBezTo>
                <a:close/>
                <a:moveTo>
                  <a:pt x="864" y="1003"/>
                </a:moveTo>
                <a:cubicBezTo>
                  <a:pt x="863" y="1000"/>
                  <a:pt x="867" y="995"/>
                  <a:pt x="872" y="995"/>
                </a:cubicBezTo>
                <a:cubicBezTo>
                  <a:pt x="870" y="999"/>
                  <a:pt x="866" y="1000"/>
                  <a:pt x="864" y="1003"/>
                </a:cubicBezTo>
                <a:close/>
                <a:moveTo>
                  <a:pt x="859" y="1053"/>
                </a:moveTo>
                <a:cubicBezTo>
                  <a:pt x="863" y="1048"/>
                  <a:pt x="869" y="1047"/>
                  <a:pt x="875" y="1045"/>
                </a:cubicBezTo>
                <a:cubicBezTo>
                  <a:pt x="873" y="1050"/>
                  <a:pt x="865" y="1053"/>
                  <a:pt x="859" y="1053"/>
                </a:cubicBezTo>
                <a:close/>
                <a:moveTo>
                  <a:pt x="906" y="981"/>
                </a:moveTo>
                <a:cubicBezTo>
                  <a:pt x="903" y="981"/>
                  <a:pt x="904" y="979"/>
                  <a:pt x="902" y="979"/>
                </a:cubicBezTo>
                <a:cubicBezTo>
                  <a:pt x="901" y="976"/>
                  <a:pt x="903" y="976"/>
                  <a:pt x="903" y="973"/>
                </a:cubicBezTo>
                <a:cubicBezTo>
                  <a:pt x="906" y="973"/>
                  <a:pt x="906" y="973"/>
                  <a:pt x="906" y="973"/>
                </a:cubicBezTo>
                <a:cubicBezTo>
                  <a:pt x="905" y="977"/>
                  <a:pt x="907" y="979"/>
                  <a:pt x="906" y="981"/>
                </a:cubicBezTo>
                <a:close/>
                <a:moveTo>
                  <a:pt x="907" y="1053"/>
                </a:moveTo>
                <a:cubicBezTo>
                  <a:pt x="908" y="1050"/>
                  <a:pt x="910" y="1050"/>
                  <a:pt x="913" y="1050"/>
                </a:cubicBezTo>
                <a:cubicBezTo>
                  <a:pt x="913" y="1053"/>
                  <a:pt x="910" y="1053"/>
                  <a:pt x="907" y="1053"/>
                </a:cubicBezTo>
                <a:close/>
                <a:moveTo>
                  <a:pt x="919" y="954"/>
                </a:moveTo>
                <a:cubicBezTo>
                  <a:pt x="920" y="951"/>
                  <a:pt x="923" y="949"/>
                  <a:pt x="927" y="948"/>
                </a:cubicBezTo>
                <a:cubicBezTo>
                  <a:pt x="925" y="952"/>
                  <a:pt x="922" y="954"/>
                  <a:pt x="919" y="954"/>
                </a:cubicBezTo>
                <a:close/>
                <a:moveTo>
                  <a:pt x="961" y="1042"/>
                </a:moveTo>
                <a:cubicBezTo>
                  <a:pt x="961" y="1039"/>
                  <a:pt x="961" y="1039"/>
                  <a:pt x="961" y="1039"/>
                </a:cubicBezTo>
                <a:cubicBezTo>
                  <a:pt x="965" y="1040"/>
                  <a:pt x="964" y="1035"/>
                  <a:pt x="968" y="1036"/>
                </a:cubicBezTo>
                <a:cubicBezTo>
                  <a:pt x="967" y="1040"/>
                  <a:pt x="963" y="1043"/>
                  <a:pt x="961" y="1042"/>
                </a:cubicBezTo>
                <a:close/>
                <a:moveTo>
                  <a:pt x="968" y="1029"/>
                </a:moveTo>
                <a:cubicBezTo>
                  <a:pt x="969" y="1026"/>
                  <a:pt x="971" y="1027"/>
                  <a:pt x="972" y="1025"/>
                </a:cubicBezTo>
                <a:cubicBezTo>
                  <a:pt x="974" y="1026"/>
                  <a:pt x="971" y="1029"/>
                  <a:pt x="968" y="1029"/>
                </a:cubicBezTo>
                <a:close/>
                <a:moveTo>
                  <a:pt x="972" y="1011"/>
                </a:moveTo>
                <a:cubicBezTo>
                  <a:pt x="971" y="1003"/>
                  <a:pt x="977" y="1001"/>
                  <a:pt x="983" y="1000"/>
                </a:cubicBezTo>
                <a:cubicBezTo>
                  <a:pt x="980" y="1005"/>
                  <a:pt x="977" y="1009"/>
                  <a:pt x="972" y="1011"/>
                </a:cubicBezTo>
                <a:close/>
                <a:moveTo>
                  <a:pt x="990" y="1016"/>
                </a:moveTo>
                <a:cubicBezTo>
                  <a:pt x="986" y="1015"/>
                  <a:pt x="982" y="1019"/>
                  <a:pt x="982" y="1013"/>
                </a:cubicBezTo>
                <a:cubicBezTo>
                  <a:pt x="987" y="1014"/>
                  <a:pt x="988" y="1009"/>
                  <a:pt x="992" y="1011"/>
                </a:cubicBezTo>
                <a:cubicBezTo>
                  <a:pt x="992" y="1014"/>
                  <a:pt x="990" y="1014"/>
                  <a:pt x="990" y="1016"/>
                </a:cubicBezTo>
                <a:close/>
                <a:moveTo>
                  <a:pt x="1021" y="515"/>
                </a:moveTo>
                <a:cubicBezTo>
                  <a:pt x="1028" y="517"/>
                  <a:pt x="1023" y="525"/>
                  <a:pt x="1024" y="527"/>
                </a:cubicBezTo>
                <a:cubicBezTo>
                  <a:pt x="1022" y="528"/>
                  <a:pt x="1021" y="533"/>
                  <a:pt x="1018" y="531"/>
                </a:cubicBezTo>
                <a:cubicBezTo>
                  <a:pt x="1016" y="532"/>
                  <a:pt x="1017" y="538"/>
                  <a:pt x="1014" y="539"/>
                </a:cubicBezTo>
                <a:cubicBezTo>
                  <a:pt x="1012" y="529"/>
                  <a:pt x="1014" y="518"/>
                  <a:pt x="1021" y="515"/>
                </a:cubicBezTo>
                <a:close/>
                <a:moveTo>
                  <a:pt x="1008" y="607"/>
                </a:moveTo>
                <a:cubicBezTo>
                  <a:pt x="1007" y="606"/>
                  <a:pt x="1006" y="605"/>
                  <a:pt x="1006" y="603"/>
                </a:cubicBezTo>
                <a:cubicBezTo>
                  <a:pt x="1007" y="602"/>
                  <a:pt x="1009" y="602"/>
                  <a:pt x="1009" y="600"/>
                </a:cubicBezTo>
                <a:cubicBezTo>
                  <a:pt x="1011" y="602"/>
                  <a:pt x="1009" y="605"/>
                  <a:pt x="1008" y="607"/>
                </a:cubicBezTo>
                <a:close/>
                <a:moveTo>
                  <a:pt x="1012" y="965"/>
                </a:moveTo>
                <a:cubicBezTo>
                  <a:pt x="1014" y="964"/>
                  <a:pt x="1015" y="965"/>
                  <a:pt x="1017" y="965"/>
                </a:cubicBezTo>
                <a:cubicBezTo>
                  <a:pt x="1018" y="968"/>
                  <a:pt x="1016" y="968"/>
                  <a:pt x="1016" y="970"/>
                </a:cubicBezTo>
                <a:cubicBezTo>
                  <a:pt x="1014" y="969"/>
                  <a:pt x="1012" y="968"/>
                  <a:pt x="1012" y="965"/>
                </a:cubicBezTo>
                <a:close/>
                <a:moveTo>
                  <a:pt x="1014" y="1005"/>
                </a:moveTo>
                <a:cubicBezTo>
                  <a:pt x="1015" y="1001"/>
                  <a:pt x="1018" y="999"/>
                  <a:pt x="1022" y="998"/>
                </a:cubicBezTo>
                <a:cubicBezTo>
                  <a:pt x="1021" y="1002"/>
                  <a:pt x="1018" y="1004"/>
                  <a:pt x="1014" y="1005"/>
                </a:cubicBezTo>
                <a:close/>
                <a:moveTo>
                  <a:pt x="1022" y="997"/>
                </a:moveTo>
                <a:cubicBezTo>
                  <a:pt x="1022" y="996"/>
                  <a:pt x="1024" y="997"/>
                  <a:pt x="1024" y="995"/>
                </a:cubicBezTo>
                <a:cubicBezTo>
                  <a:pt x="1026" y="996"/>
                  <a:pt x="1026" y="997"/>
                  <a:pt x="1027" y="997"/>
                </a:cubicBezTo>
                <a:cubicBezTo>
                  <a:pt x="1026" y="1000"/>
                  <a:pt x="1023" y="998"/>
                  <a:pt x="1022" y="997"/>
                </a:cubicBezTo>
                <a:close/>
                <a:moveTo>
                  <a:pt x="1041" y="247"/>
                </a:moveTo>
                <a:cubicBezTo>
                  <a:pt x="1043" y="247"/>
                  <a:pt x="1043" y="247"/>
                  <a:pt x="1043" y="247"/>
                </a:cubicBezTo>
                <a:cubicBezTo>
                  <a:pt x="1042" y="254"/>
                  <a:pt x="1048" y="254"/>
                  <a:pt x="1048" y="260"/>
                </a:cubicBezTo>
                <a:cubicBezTo>
                  <a:pt x="1040" y="263"/>
                  <a:pt x="1036" y="254"/>
                  <a:pt x="1041" y="247"/>
                </a:cubicBezTo>
                <a:close/>
                <a:moveTo>
                  <a:pt x="1062" y="978"/>
                </a:moveTo>
                <a:cubicBezTo>
                  <a:pt x="1063" y="978"/>
                  <a:pt x="1063" y="979"/>
                  <a:pt x="1064" y="979"/>
                </a:cubicBezTo>
                <a:cubicBezTo>
                  <a:pt x="1064" y="974"/>
                  <a:pt x="1063" y="973"/>
                  <a:pt x="1064" y="970"/>
                </a:cubicBezTo>
                <a:cubicBezTo>
                  <a:pt x="1070" y="970"/>
                  <a:pt x="1064" y="983"/>
                  <a:pt x="1062" y="978"/>
                </a:cubicBezTo>
                <a:close/>
                <a:moveTo>
                  <a:pt x="1079" y="277"/>
                </a:moveTo>
                <a:cubicBezTo>
                  <a:pt x="1078" y="280"/>
                  <a:pt x="1082" y="283"/>
                  <a:pt x="1080" y="287"/>
                </a:cubicBezTo>
                <a:cubicBezTo>
                  <a:pt x="1077" y="286"/>
                  <a:pt x="1070" y="280"/>
                  <a:pt x="1076" y="279"/>
                </a:cubicBezTo>
                <a:cubicBezTo>
                  <a:pt x="1076" y="277"/>
                  <a:pt x="1072" y="279"/>
                  <a:pt x="1071" y="278"/>
                </a:cubicBezTo>
                <a:cubicBezTo>
                  <a:pt x="1070" y="275"/>
                  <a:pt x="1069" y="274"/>
                  <a:pt x="1067" y="272"/>
                </a:cubicBezTo>
                <a:cubicBezTo>
                  <a:pt x="1067" y="271"/>
                  <a:pt x="1068" y="271"/>
                  <a:pt x="1068" y="270"/>
                </a:cubicBezTo>
                <a:cubicBezTo>
                  <a:pt x="1070" y="270"/>
                  <a:pt x="1072" y="271"/>
                  <a:pt x="1072" y="267"/>
                </a:cubicBezTo>
                <a:cubicBezTo>
                  <a:pt x="1076" y="270"/>
                  <a:pt x="1079" y="273"/>
                  <a:pt x="1082" y="277"/>
                </a:cubicBezTo>
                <a:cubicBezTo>
                  <a:pt x="1083" y="277"/>
                  <a:pt x="1083" y="276"/>
                  <a:pt x="1083" y="275"/>
                </a:cubicBezTo>
                <a:cubicBezTo>
                  <a:pt x="1087" y="276"/>
                  <a:pt x="1085" y="280"/>
                  <a:pt x="1086" y="284"/>
                </a:cubicBezTo>
                <a:cubicBezTo>
                  <a:pt x="1082" y="283"/>
                  <a:pt x="1082" y="279"/>
                  <a:pt x="1079" y="277"/>
                </a:cubicBezTo>
                <a:close/>
                <a:moveTo>
                  <a:pt x="1090" y="289"/>
                </a:moveTo>
                <a:cubicBezTo>
                  <a:pt x="1096" y="290"/>
                  <a:pt x="1098" y="297"/>
                  <a:pt x="1099" y="304"/>
                </a:cubicBezTo>
                <a:cubicBezTo>
                  <a:pt x="1093" y="300"/>
                  <a:pt x="1094" y="294"/>
                  <a:pt x="1090" y="289"/>
                </a:cubicBezTo>
                <a:close/>
                <a:moveTo>
                  <a:pt x="1100" y="904"/>
                </a:moveTo>
                <a:cubicBezTo>
                  <a:pt x="1098" y="904"/>
                  <a:pt x="1098" y="903"/>
                  <a:pt x="1096" y="902"/>
                </a:cubicBezTo>
                <a:cubicBezTo>
                  <a:pt x="1097" y="895"/>
                  <a:pt x="1101" y="892"/>
                  <a:pt x="1105" y="888"/>
                </a:cubicBezTo>
                <a:cubicBezTo>
                  <a:pt x="1106" y="889"/>
                  <a:pt x="1106" y="889"/>
                  <a:pt x="1107" y="890"/>
                </a:cubicBezTo>
                <a:cubicBezTo>
                  <a:pt x="1106" y="896"/>
                  <a:pt x="1101" y="898"/>
                  <a:pt x="1100" y="904"/>
                </a:cubicBezTo>
                <a:close/>
                <a:moveTo>
                  <a:pt x="1172" y="461"/>
                </a:moveTo>
                <a:cubicBezTo>
                  <a:pt x="1169" y="460"/>
                  <a:pt x="1169" y="452"/>
                  <a:pt x="1169" y="449"/>
                </a:cubicBezTo>
                <a:cubicBezTo>
                  <a:pt x="1172" y="452"/>
                  <a:pt x="1172" y="456"/>
                  <a:pt x="1172" y="461"/>
                </a:cubicBezTo>
                <a:close/>
                <a:moveTo>
                  <a:pt x="1198" y="684"/>
                </a:moveTo>
                <a:cubicBezTo>
                  <a:pt x="1198" y="683"/>
                  <a:pt x="1198" y="683"/>
                  <a:pt x="1199" y="682"/>
                </a:cubicBezTo>
                <a:cubicBezTo>
                  <a:pt x="1198" y="683"/>
                  <a:pt x="1198" y="683"/>
                  <a:pt x="1198" y="684"/>
                </a:cubicBezTo>
                <a:close/>
                <a:moveTo>
                  <a:pt x="274" y="93"/>
                </a:moveTo>
                <a:cubicBezTo>
                  <a:pt x="274" y="92"/>
                  <a:pt x="275" y="92"/>
                  <a:pt x="275" y="92"/>
                </a:cubicBezTo>
                <a:cubicBezTo>
                  <a:pt x="274" y="92"/>
                  <a:pt x="274" y="92"/>
                  <a:pt x="274" y="93"/>
                </a:cubicBezTo>
                <a:close/>
                <a:moveTo>
                  <a:pt x="298" y="99"/>
                </a:moveTo>
                <a:cubicBezTo>
                  <a:pt x="301" y="99"/>
                  <a:pt x="305" y="94"/>
                  <a:pt x="306" y="93"/>
                </a:cubicBezTo>
                <a:cubicBezTo>
                  <a:pt x="302" y="94"/>
                  <a:pt x="300" y="96"/>
                  <a:pt x="298" y="99"/>
                </a:cubicBezTo>
                <a:close/>
                <a:moveTo>
                  <a:pt x="306" y="93"/>
                </a:moveTo>
                <a:cubicBezTo>
                  <a:pt x="306" y="93"/>
                  <a:pt x="306" y="93"/>
                  <a:pt x="306" y="93"/>
                </a:cubicBezTo>
                <a:cubicBezTo>
                  <a:pt x="306" y="92"/>
                  <a:pt x="306" y="92"/>
                  <a:pt x="306" y="93"/>
                </a:cubicBezTo>
                <a:close/>
                <a:moveTo>
                  <a:pt x="957" y="97"/>
                </a:moveTo>
                <a:cubicBezTo>
                  <a:pt x="966" y="98"/>
                  <a:pt x="963" y="95"/>
                  <a:pt x="955" y="93"/>
                </a:cubicBezTo>
                <a:cubicBezTo>
                  <a:pt x="953" y="95"/>
                  <a:pt x="957" y="95"/>
                  <a:pt x="957" y="97"/>
                </a:cubicBezTo>
                <a:close/>
                <a:moveTo>
                  <a:pt x="307" y="136"/>
                </a:moveTo>
                <a:cubicBezTo>
                  <a:pt x="310" y="133"/>
                  <a:pt x="315" y="131"/>
                  <a:pt x="318" y="127"/>
                </a:cubicBezTo>
                <a:cubicBezTo>
                  <a:pt x="311" y="127"/>
                  <a:pt x="310" y="132"/>
                  <a:pt x="307" y="136"/>
                </a:cubicBezTo>
                <a:close/>
                <a:moveTo>
                  <a:pt x="1024" y="152"/>
                </a:moveTo>
                <a:cubicBezTo>
                  <a:pt x="1027" y="152"/>
                  <a:pt x="1029" y="151"/>
                  <a:pt x="1030" y="150"/>
                </a:cubicBezTo>
                <a:cubicBezTo>
                  <a:pt x="1030" y="150"/>
                  <a:pt x="1031" y="151"/>
                  <a:pt x="1032" y="150"/>
                </a:cubicBezTo>
                <a:cubicBezTo>
                  <a:pt x="1032" y="146"/>
                  <a:pt x="1029" y="150"/>
                  <a:pt x="1028" y="150"/>
                </a:cubicBezTo>
                <a:cubicBezTo>
                  <a:pt x="1028" y="149"/>
                  <a:pt x="1024" y="146"/>
                  <a:pt x="1022" y="143"/>
                </a:cubicBezTo>
                <a:cubicBezTo>
                  <a:pt x="1022" y="145"/>
                  <a:pt x="1021" y="145"/>
                  <a:pt x="1020" y="146"/>
                </a:cubicBezTo>
                <a:cubicBezTo>
                  <a:pt x="1025" y="146"/>
                  <a:pt x="1024" y="150"/>
                  <a:pt x="1024" y="152"/>
                </a:cubicBezTo>
                <a:close/>
                <a:moveTo>
                  <a:pt x="941" y="152"/>
                </a:moveTo>
                <a:cubicBezTo>
                  <a:pt x="940" y="148"/>
                  <a:pt x="943" y="152"/>
                  <a:pt x="945" y="151"/>
                </a:cubicBezTo>
                <a:cubicBezTo>
                  <a:pt x="945" y="150"/>
                  <a:pt x="944" y="149"/>
                  <a:pt x="945" y="149"/>
                </a:cubicBezTo>
                <a:cubicBezTo>
                  <a:pt x="954" y="148"/>
                  <a:pt x="955" y="162"/>
                  <a:pt x="963" y="160"/>
                </a:cubicBezTo>
                <a:cubicBezTo>
                  <a:pt x="957" y="154"/>
                  <a:pt x="950" y="145"/>
                  <a:pt x="941" y="145"/>
                </a:cubicBezTo>
                <a:cubicBezTo>
                  <a:pt x="939" y="146"/>
                  <a:pt x="942" y="147"/>
                  <a:pt x="940" y="148"/>
                </a:cubicBezTo>
                <a:cubicBezTo>
                  <a:pt x="937" y="149"/>
                  <a:pt x="937" y="143"/>
                  <a:pt x="935" y="145"/>
                </a:cubicBezTo>
                <a:cubicBezTo>
                  <a:pt x="936" y="148"/>
                  <a:pt x="938" y="151"/>
                  <a:pt x="941" y="152"/>
                </a:cubicBezTo>
                <a:close/>
                <a:moveTo>
                  <a:pt x="959" y="161"/>
                </a:moveTo>
                <a:cubicBezTo>
                  <a:pt x="959" y="164"/>
                  <a:pt x="956" y="166"/>
                  <a:pt x="959" y="167"/>
                </a:cubicBezTo>
                <a:cubicBezTo>
                  <a:pt x="959" y="163"/>
                  <a:pt x="966" y="167"/>
                  <a:pt x="965" y="165"/>
                </a:cubicBezTo>
                <a:cubicBezTo>
                  <a:pt x="962" y="164"/>
                  <a:pt x="963" y="160"/>
                  <a:pt x="959" y="161"/>
                </a:cubicBezTo>
                <a:close/>
                <a:moveTo>
                  <a:pt x="313" y="176"/>
                </a:moveTo>
                <a:cubicBezTo>
                  <a:pt x="311" y="174"/>
                  <a:pt x="308" y="175"/>
                  <a:pt x="306" y="174"/>
                </a:cubicBezTo>
                <a:cubicBezTo>
                  <a:pt x="306" y="172"/>
                  <a:pt x="308" y="171"/>
                  <a:pt x="306" y="170"/>
                </a:cubicBezTo>
                <a:cubicBezTo>
                  <a:pt x="304" y="169"/>
                  <a:pt x="304" y="171"/>
                  <a:pt x="301" y="171"/>
                </a:cubicBezTo>
                <a:cubicBezTo>
                  <a:pt x="301" y="169"/>
                  <a:pt x="305" y="168"/>
                  <a:pt x="302" y="167"/>
                </a:cubicBezTo>
                <a:cubicBezTo>
                  <a:pt x="301" y="169"/>
                  <a:pt x="298" y="168"/>
                  <a:pt x="296" y="170"/>
                </a:cubicBezTo>
                <a:cubicBezTo>
                  <a:pt x="300" y="178"/>
                  <a:pt x="289" y="178"/>
                  <a:pt x="292" y="185"/>
                </a:cubicBezTo>
                <a:cubicBezTo>
                  <a:pt x="289" y="184"/>
                  <a:pt x="290" y="188"/>
                  <a:pt x="287" y="187"/>
                </a:cubicBezTo>
                <a:cubicBezTo>
                  <a:pt x="285" y="187"/>
                  <a:pt x="285" y="185"/>
                  <a:pt x="283" y="185"/>
                </a:cubicBezTo>
                <a:cubicBezTo>
                  <a:pt x="282" y="188"/>
                  <a:pt x="281" y="188"/>
                  <a:pt x="282" y="192"/>
                </a:cubicBezTo>
                <a:cubicBezTo>
                  <a:pt x="279" y="191"/>
                  <a:pt x="278" y="193"/>
                  <a:pt x="278" y="194"/>
                </a:cubicBezTo>
                <a:cubicBezTo>
                  <a:pt x="281" y="195"/>
                  <a:pt x="278" y="198"/>
                  <a:pt x="280" y="199"/>
                </a:cubicBezTo>
                <a:cubicBezTo>
                  <a:pt x="279" y="201"/>
                  <a:pt x="276" y="200"/>
                  <a:pt x="277" y="203"/>
                </a:cubicBezTo>
                <a:cubicBezTo>
                  <a:pt x="281" y="204"/>
                  <a:pt x="281" y="200"/>
                  <a:pt x="284" y="200"/>
                </a:cubicBezTo>
                <a:cubicBezTo>
                  <a:pt x="285" y="202"/>
                  <a:pt x="281" y="205"/>
                  <a:pt x="283" y="203"/>
                </a:cubicBezTo>
                <a:cubicBezTo>
                  <a:pt x="284" y="202"/>
                  <a:pt x="287" y="201"/>
                  <a:pt x="287" y="204"/>
                </a:cubicBezTo>
                <a:cubicBezTo>
                  <a:pt x="297" y="201"/>
                  <a:pt x="301" y="191"/>
                  <a:pt x="314" y="191"/>
                </a:cubicBezTo>
                <a:cubicBezTo>
                  <a:pt x="315" y="188"/>
                  <a:pt x="318" y="188"/>
                  <a:pt x="319" y="186"/>
                </a:cubicBezTo>
                <a:cubicBezTo>
                  <a:pt x="320" y="183"/>
                  <a:pt x="317" y="183"/>
                  <a:pt x="318" y="180"/>
                </a:cubicBezTo>
                <a:cubicBezTo>
                  <a:pt x="314" y="179"/>
                  <a:pt x="312" y="183"/>
                  <a:pt x="311" y="179"/>
                </a:cubicBezTo>
                <a:cubicBezTo>
                  <a:pt x="311" y="178"/>
                  <a:pt x="313" y="178"/>
                  <a:pt x="313" y="176"/>
                </a:cubicBezTo>
                <a:close/>
                <a:moveTo>
                  <a:pt x="287" y="201"/>
                </a:moveTo>
                <a:cubicBezTo>
                  <a:pt x="289" y="199"/>
                  <a:pt x="290" y="196"/>
                  <a:pt x="295" y="196"/>
                </a:cubicBezTo>
                <a:cubicBezTo>
                  <a:pt x="292" y="198"/>
                  <a:pt x="291" y="201"/>
                  <a:pt x="287" y="201"/>
                </a:cubicBezTo>
                <a:close/>
                <a:moveTo>
                  <a:pt x="296" y="185"/>
                </a:moveTo>
                <a:cubicBezTo>
                  <a:pt x="297" y="183"/>
                  <a:pt x="298" y="181"/>
                  <a:pt x="301" y="181"/>
                </a:cubicBezTo>
                <a:cubicBezTo>
                  <a:pt x="300" y="183"/>
                  <a:pt x="299" y="185"/>
                  <a:pt x="296" y="185"/>
                </a:cubicBezTo>
                <a:close/>
                <a:moveTo>
                  <a:pt x="995" y="203"/>
                </a:moveTo>
                <a:cubicBezTo>
                  <a:pt x="992" y="205"/>
                  <a:pt x="999" y="209"/>
                  <a:pt x="997" y="207"/>
                </a:cubicBezTo>
                <a:cubicBezTo>
                  <a:pt x="995" y="206"/>
                  <a:pt x="998" y="204"/>
                  <a:pt x="995" y="203"/>
                </a:cubicBezTo>
                <a:close/>
                <a:moveTo>
                  <a:pt x="1047" y="224"/>
                </a:moveTo>
                <a:cubicBezTo>
                  <a:pt x="1043" y="221"/>
                  <a:pt x="1039" y="213"/>
                  <a:pt x="1035" y="213"/>
                </a:cubicBezTo>
                <a:cubicBezTo>
                  <a:pt x="1039" y="216"/>
                  <a:pt x="1044" y="223"/>
                  <a:pt x="1047" y="224"/>
                </a:cubicBezTo>
                <a:close/>
                <a:moveTo>
                  <a:pt x="1039" y="227"/>
                </a:moveTo>
                <a:cubicBezTo>
                  <a:pt x="1041" y="228"/>
                  <a:pt x="1046" y="232"/>
                  <a:pt x="1042" y="235"/>
                </a:cubicBezTo>
                <a:cubicBezTo>
                  <a:pt x="1044" y="236"/>
                  <a:pt x="1047" y="235"/>
                  <a:pt x="1049" y="235"/>
                </a:cubicBezTo>
                <a:cubicBezTo>
                  <a:pt x="1047" y="232"/>
                  <a:pt x="1042" y="227"/>
                  <a:pt x="1039" y="227"/>
                </a:cubicBezTo>
                <a:close/>
                <a:moveTo>
                  <a:pt x="1051" y="248"/>
                </a:moveTo>
                <a:cubicBezTo>
                  <a:pt x="1051" y="245"/>
                  <a:pt x="1049" y="243"/>
                  <a:pt x="1047" y="242"/>
                </a:cubicBezTo>
                <a:cubicBezTo>
                  <a:pt x="1047" y="243"/>
                  <a:pt x="1046" y="242"/>
                  <a:pt x="1046" y="242"/>
                </a:cubicBezTo>
                <a:cubicBezTo>
                  <a:pt x="1045" y="245"/>
                  <a:pt x="1050" y="242"/>
                  <a:pt x="1049" y="247"/>
                </a:cubicBezTo>
                <a:cubicBezTo>
                  <a:pt x="1050" y="247"/>
                  <a:pt x="1051" y="247"/>
                  <a:pt x="1051" y="248"/>
                </a:cubicBezTo>
                <a:close/>
                <a:moveTo>
                  <a:pt x="6" y="590"/>
                </a:moveTo>
                <a:cubicBezTo>
                  <a:pt x="10" y="589"/>
                  <a:pt x="10" y="594"/>
                  <a:pt x="13" y="596"/>
                </a:cubicBezTo>
                <a:cubicBezTo>
                  <a:pt x="13" y="597"/>
                  <a:pt x="12" y="603"/>
                  <a:pt x="13" y="605"/>
                </a:cubicBezTo>
                <a:cubicBezTo>
                  <a:pt x="15" y="604"/>
                  <a:pt x="19" y="609"/>
                  <a:pt x="21" y="605"/>
                </a:cubicBezTo>
                <a:cubicBezTo>
                  <a:pt x="20" y="611"/>
                  <a:pt x="25" y="611"/>
                  <a:pt x="26" y="615"/>
                </a:cubicBezTo>
                <a:cubicBezTo>
                  <a:pt x="26" y="610"/>
                  <a:pt x="30" y="609"/>
                  <a:pt x="35" y="610"/>
                </a:cubicBezTo>
                <a:cubicBezTo>
                  <a:pt x="34" y="603"/>
                  <a:pt x="38" y="604"/>
                  <a:pt x="41" y="602"/>
                </a:cubicBezTo>
                <a:cubicBezTo>
                  <a:pt x="43" y="603"/>
                  <a:pt x="41" y="609"/>
                  <a:pt x="43" y="610"/>
                </a:cubicBezTo>
                <a:cubicBezTo>
                  <a:pt x="44" y="607"/>
                  <a:pt x="42" y="601"/>
                  <a:pt x="45" y="601"/>
                </a:cubicBezTo>
                <a:cubicBezTo>
                  <a:pt x="46" y="603"/>
                  <a:pt x="47" y="607"/>
                  <a:pt x="50" y="607"/>
                </a:cubicBezTo>
                <a:cubicBezTo>
                  <a:pt x="48" y="613"/>
                  <a:pt x="55" y="618"/>
                  <a:pt x="52" y="625"/>
                </a:cubicBezTo>
                <a:cubicBezTo>
                  <a:pt x="56" y="626"/>
                  <a:pt x="55" y="620"/>
                  <a:pt x="58" y="619"/>
                </a:cubicBezTo>
                <a:cubicBezTo>
                  <a:pt x="58" y="625"/>
                  <a:pt x="61" y="628"/>
                  <a:pt x="61" y="632"/>
                </a:cubicBezTo>
                <a:cubicBezTo>
                  <a:pt x="63" y="630"/>
                  <a:pt x="59" y="625"/>
                  <a:pt x="65" y="625"/>
                </a:cubicBezTo>
                <a:cubicBezTo>
                  <a:pt x="65" y="628"/>
                  <a:pt x="69" y="623"/>
                  <a:pt x="68" y="629"/>
                </a:cubicBezTo>
                <a:cubicBezTo>
                  <a:pt x="72" y="629"/>
                  <a:pt x="72" y="629"/>
                  <a:pt x="72" y="629"/>
                </a:cubicBezTo>
                <a:cubicBezTo>
                  <a:pt x="71" y="628"/>
                  <a:pt x="65" y="621"/>
                  <a:pt x="69" y="616"/>
                </a:cubicBezTo>
                <a:cubicBezTo>
                  <a:pt x="72" y="616"/>
                  <a:pt x="71" y="617"/>
                  <a:pt x="73" y="616"/>
                </a:cubicBezTo>
                <a:cubicBezTo>
                  <a:pt x="73" y="613"/>
                  <a:pt x="70" y="609"/>
                  <a:pt x="73" y="607"/>
                </a:cubicBezTo>
                <a:cubicBezTo>
                  <a:pt x="75" y="607"/>
                  <a:pt x="77" y="608"/>
                  <a:pt x="78" y="610"/>
                </a:cubicBezTo>
                <a:cubicBezTo>
                  <a:pt x="74" y="613"/>
                  <a:pt x="82" y="624"/>
                  <a:pt x="74" y="623"/>
                </a:cubicBezTo>
                <a:cubicBezTo>
                  <a:pt x="76" y="628"/>
                  <a:pt x="72" y="635"/>
                  <a:pt x="78" y="637"/>
                </a:cubicBezTo>
                <a:cubicBezTo>
                  <a:pt x="78" y="633"/>
                  <a:pt x="81" y="632"/>
                  <a:pt x="83" y="631"/>
                </a:cubicBezTo>
                <a:cubicBezTo>
                  <a:pt x="86" y="624"/>
                  <a:pt x="77" y="607"/>
                  <a:pt x="87" y="605"/>
                </a:cubicBezTo>
                <a:cubicBezTo>
                  <a:pt x="87" y="612"/>
                  <a:pt x="87" y="615"/>
                  <a:pt x="89" y="621"/>
                </a:cubicBezTo>
                <a:cubicBezTo>
                  <a:pt x="89" y="619"/>
                  <a:pt x="94" y="618"/>
                  <a:pt x="95" y="619"/>
                </a:cubicBezTo>
                <a:cubicBezTo>
                  <a:pt x="93" y="609"/>
                  <a:pt x="95" y="604"/>
                  <a:pt x="92" y="597"/>
                </a:cubicBezTo>
                <a:cubicBezTo>
                  <a:pt x="91" y="599"/>
                  <a:pt x="91" y="605"/>
                  <a:pt x="92" y="607"/>
                </a:cubicBezTo>
                <a:cubicBezTo>
                  <a:pt x="90" y="606"/>
                  <a:pt x="91" y="610"/>
                  <a:pt x="89" y="610"/>
                </a:cubicBezTo>
                <a:cubicBezTo>
                  <a:pt x="88" y="607"/>
                  <a:pt x="90" y="602"/>
                  <a:pt x="89" y="602"/>
                </a:cubicBezTo>
                <a:cubicBezTo>
                  <a:pt x="88" y="603"/>
                  <a:pt x="89" y="605"/>
                  <a:pt x="87" y="604"/>
                </a:cubicBezTo>
                <a:cubicBezTo>
                  <a:pt x="83" y="603"/>
                  <a:pt x="86" y="595"/>
                  <a:pt x="89" y="599"/>
                </a:cubicBezTo>
                <a:cubicBezTo>
                  <a:pt x="88" y="596"/>
                  <a:pt x="90" y="597"/>
                  <a:pt x="90" y="594"/>
                </a:cubicBezTo>
                <a:cubicBezTo>
                  <a:pt x="86" y="592"/>
                  <a:pt x="84" y="591"/>
                  <a:pt x="86" y="585"/>
                </a:cubicBezTo>
                <a:cubicBezTo>
                  <a:pt x="83" y="583"/>
                  <a:pt x="83" y="589"/>
                  <a:pt x="79" y="588"/>
                </a:cubicBezTo>
                <a:cubicBezTo>
                  <a:pt x="80" y="572"/>
                  <a:pt x="85" y="555"/>
                  <a:pt x="86" y="539"/>
                </a:cubicBezTo>
                <a:cubicBezTo>
                  <a:pt x="83" y="533"/>
                  <a:pt x="77" y="531"/>
                  <a:pt x="74" y="526"/>
                </a:cubicBezTo>
                <a:cubicBezTo>
                  <a:pt x="75" y="530"/>
                  <a:pt x="70" y="535"/>
                  <a:pt x="72" y="532"/>
                </a:cubicBezTo>
                <a:cubicBezTo>
                  <a:pt x="68" y="536"/>
                  <a:pt x="68" y="546"/>
                  <a:pt x="64" y="551"/>
                </a:cubicBezTo>
                <a:cubicBezTo>
                  <a:pt x="60" y="549"/>
                  <a:pt x="64" y="544"/>
                  <a:pt x="60" y="542"/>
                </a:cubicBezTo>
                <a:cubicBezTo>
                  <a:pt x="60" y="545"/>
                  <a:pt x="59" y="547"/>
                  <a:pt x="58" y="548"/>
                </a:cubicBezTo>
                <a:cubicBezTo>
                  <a:pt x="49" y="543"/>
                  <a:pt x="54" y="530"/>
                  <a:pt x="54" y="518"/>
                </a:cubicBezTo>
                <a:cubicBezTo>
                  <a:pt x="51" y="518"/>
                  <a:pt x="51" y="515"/>
                  <a:pt x="49" y="516"/>
                </a:cubicBezTo>
                <a:cubicBezTo>
                  <a:pt x="50" y="512"/>
                  <a:pt x="53" y="503"/>
                  <a:pt x="47" y="502"/>
                </a:cubicBezTo>
                <a:cubicBezTo>
                  <a:pt x="46" y="505"/>
                  <a:pt x="49" y="507"/>
                  <a:pt x="45" y="508"/>
                </a:cubicBezTo>
                <a:cubicBezTo>
                  <a:pt x="46" y="505"/>
                  <a:pt x="46" y="501"/>
                  <a:pt x="48" y="498"/>
                </a:cubicBezTo>
                <a:cubicBezTo>
                  <a:pt x="40" y="501"/>
                  <a:pt x="42" y="512"/>
                  <a:pt x="37" y="517"/>
                </a:cubicBezTo>
                <a:cubicBezTo>
                  <a:pt x="38" y="516"/>
                  <a:pt x="38" y="511"/>
                  <a:pt x="36" y="511"/>
                </a:cubicBezTo>
                <a:cubicBezTo>
                  <a:pt x="34" y="525"/>
                  <a:pt x="26" y="529"/>
                  <a:pt x="17" y="539"/>
                </a:cubicBezTo>
                <a:cubicBezTo>
                  <a:pt x="18" y="534"/>
                  <a:pt x="14" y="539"/>
                  <a:pt x="13" y="536"/>
                </a:cubicBezTo>
                <a:cubicBezTo>
                  <a:pt x="17" y="533"/>
                  <a:pt x="16" y="528"/>
                  <a:pt x="15" y="524"/>
                </a:cubicBezTo>
                <a:cubicBezTo>
                  <a:pt x="15" y="531"/>
                  <a:pt x="7" y="534"/>
                  <a:pt x="8" y="539"/>
                </a:cubicBezTo>
                <a:cubicBezTo>
                  <a:pt x="10" y="538"/>
                  <a:pt x="16" y="541"/>
                  <a:pt x="17" y="540"/>
                </a:cubicBezTo>
                <a:cubicBezTo>
                  <a:pt x="15" y="545"/>
                  <a:pt x="14" y="550"/>
                  <a:pt x="16" y="554"/>
                </a:cubicBezTo>
                <a:cubicBezTo>
                  <a:pt x="15" y="554"/>
                  <a:pt x="14" y="555"/>
                  <a:pt x="13" y="555"/>
                </a:cubicBezTo>
                <a:cubicBezTo>
                  <a:pt x="15" y="559"/>
                  <a:pt x="11" y="565"/>
                  <a:pt x="13" y="571"/>
                </a:cubicBezTo>
                <a:cubicBezTo>
                  <a:pt x="16" y="573"/>
                  <a:pt x="17" y="570"/>
                  <a:pt x="18" y="573"/>
                </a:cubicBezTo>
                <a:cubicBezTo>
                  <a:pt x="15" y="576"/>
                  <a:pt x="18" y="581"/>
                  <a:pt x="14" y="582"/>
                </a:cubicBezTo>
                <a:cubicBezTo>
                  <a:pt x="14" y="578"/>
                  <a:pt x="14" y="576"/>
                  <a:pt x="12" y="575"/>
                </a:cubicBezTo>
                <a:cubicBezTo>
                  <a:pt x="11" y="576"/>
                  <a:pt x="11" y="576"/>
                  <a:pt x="10" y="575"/>
                </a:cubicBezTo>
                <a:cubicBezTo>
                  <a:pt x="9" y="577"/>
                  <a:pt x="9" y="580"/>
                  <a:pt x="8" y="581"/>
                </a:cubicBezTo>
                <a:cubicBezTo>
                  <a:pt x="7" y="580"/>
                  <a:pt x="8" y="578"/>
                  <a:pt x="7" y="578"/>
                </a:cubicBezTo>
                <a:cubicBezTo>
                  <a:pt x="4" y="581"/>
                  <a:pt x="8" y="585"/>
                  <a:pt x="6" y="590"/>
                </a:cubicBezTo>
                <a:close/>
                <a:moveTo>
                  <a:pt x="50" y="518"/>
                </a:moveTo>
                <a:cubicBezTo>
                  <a:pt x="52" y="519"/>
                  <a:pt x="54" y="524"/>
                  <a:pt x="50" y="524"/>
                </a:cubicBezTo>
                <a:cubicBezTo>
                  <a:pt x="49" y="521"/>
                  <a:pt x="50" y="522"/>
                  <a:pt x="50" y="518"/>
                </a:cubicBezTo>
                <a:close/>
                <a:moveTo>
                  <a:pt x="47" y="590"/>
                </a:moveTo>
                <a:cubicBezTo>
                  <a:pt x="49" y="592"/>
                  <a:pt x="49" y="592"/>
                  <a:pt x="52" y="591"/>
                </a:cubicBezTo>
                <a:cubicBezTo>
                  <a:pt x="52" y="596"/>
                  <a:pt x="50" y="600"/>
                  <a:pt x="49" y="603"/>
                </a:cubicBezTo>
                <a:cubicBezTo>
                  <a:pt x="47" y="602"/>
                  <a:pt x="47" y="594"/>
                  <a:pt x="47" y="590"/>
                </a:cubicBezTo>
                <a:close/>
                <a:moveTo>
                  <a:pt x="34" y="583"/>
                </a:moveTo>
                <a:cubicBezTo>
                  <a:pt x="37" y="583"/>
                  <a:pt x="37" y="583"/>
                  <a:pt x="37" y="583"/>
                </a:cubicBezTo>
                <a:cubicBezTo>
                  <a:pt x="37" y="586"/>
                  <a:pt x="37" y="588"/>
                  <a:pt x="34" y="588"/>
                </a:cubicBezTo>
                <a:cubicBezTo>
                  <a:pt x="36" y="586"/>
                  <a:pt x="35" y="585"/>
                  <a:pt x="34" y="583"/>
                </a:cubicBezTo>
                <a:close/>
                <a:moveTo>
                  <a:pt x="33" y="595"/>
                </a:moveTo>
                <a:cubicBezTo>
                  <a:pt x="35" y="595"/>
                  <a:pt x="36" y="598"/>
                  <a:pt x="34" y="600"/>
                </a:cubicBezTo>
                <a:cubicBezTo>
                  <a:pt x="32" y="599"/>
                  <a:pt x="32" y="597"/>
                  <a:pt x="33" y="595"/>
                </a:cubicBezTo>
                <a:close/>
                <a:moveTo>
                  <a:pt x="10" y="583"/>
                </a:moveTo>
                <a:cubicBezTo>
                  <a:pt x="11" y="582"/>
                  <a:pt x="14" y="583"/>
                  <a:pt x="15" y="584"/>
                </a:cubicBezTo>
                <a:cubicBezTo>
                  <a:pt x="15" y="587"/>
                  <a:pt x="12" y="586"/>
                  <a:pt x="10" y="587"/>
                </a:cubicBezTo>
                <a:lnTo>
                  <a:pt x="10" y="583"/>
                </a:lnTo>
                <a:close/>
                <a:moveTo>
                  <a:pt x="13" y="522"/>
                </a:moveTo>
                <a:cubicBezTo>
                  <a:pt x="15" y="519"/>
                  <a:pt x="16" y="520"/>
                  <a:pt x="15" y="515"/>
                </a:cubicBezTo>
                <a:cubicBezTo>
                  <a:pt x="16" y="513"/>
                  <a:pt x="16" y="515"/>
                  <a:pt x="19" y="515"/>
                </a:cubicBezTo>
                <a:cubicBezTo>
                  <a:pt x="19" y="512"/>
                  <a:pt x="18" y="510"/>
                  <a:pt x="17" y="510"/>
                </a:cubicBezTo>
                <a:cubicBezTo>
                  <a:pt x="14" y="515"/>
                  <a:pt x="14" y="514"/>
                  <a:pt x="11" y="518"/>
                </a:cubicBezTo>
                <a:cubicBezTo>
                  <a:pt x="17" y="518"/>
                  <a:pt x="11" y="520"/>
                  <a:pt x="13" y="522"/>
                </a:cubicBezTo>
                <a:close/>
                <a:moveTo>
                  <a:pt x="898" y="610"/>
                </a:moveTo>
                <a:cubicBezTo>
                  <a:pt x="898" y="609"/>
                  <a:pt x="899" y="608"/>
                  <a:pt x="899" y="606"/>
                </a:cubicBezTo>
                <a:cubicBezTo>
                  <a:pt x="899" y="605"/>
                  <a:pt x="898" y="602"/>
                  <a:pt x="897" y="604"/>
                </a:cubicBezTo>
                <a:cubicBezTo>
                  <a:pt x="901" y="606"/>
                  <a:pt x="896" y="609"/>
                  <a:pt x="898" y="610"/>
                </a:cubicBezTo>
                <a:close/>
                <a:moveTo>
                  <a:pt x="870" y="710"/>
                </a:moveTo>
                <a:cubicBezTo>
                  <a:pt x="869" y="704"/>
                  <a:pt x="874" y="703"/>
                  <a:pt x="875" y="699"/>
                </a:cubicBezTo>
                <a:cubicBezTo>
                  <a:pt x="875" y="697"/>
                  <a:pt x="874" y="693"/>
                  <a:pt x="875" y="691"/>
                </a:cubicBezTo>
                <a:cubicBezTo>
                  <a:pt x="877" y="685"/>
                  <a:pt x="883" y="681"/>
                  <a:pt x="885" y="676"/>
                </a:cubicBezTo>
                <a:cubicBezTo>
                  <a:pt x="886" y="675"/>
                  <a:pt x="884" y="673"/>
                  <a:pt x="885" y="673"/>
                </a:cubicBezTo>
                <a:cubicBezTo>
                  <a:pt x="885" y="671"/>
                  <a:pt x="887" y="671"/>
                  <a:pt x="887" y="670"/>
                </a:cubicBezTo>
                <a:cubicBezTo>
                  <a:pt x="887" y="668"/>
                  <a:pt x="882" y="666"/>
                  <a:pt x="886" y="663"/>
                </a:cubicBezTo>
                <a:cubicBezTo>
                  <a:pt x="885" y="666"/>
                  <a:pt x="889" y="667"/>
                  <a:pt x="887" y="666"/>
                </a:cubicBezTo>
                <a:cubicBezTo>
                  <a:pt x="888" y="660"/>
                  <a:pt x="886" y="657"/>
                  <a:pt x="888" y="654"/>
                </a:cubicBezTo>
                <a:cubicBezTo>
                  <a:pt x="888" y="655"/>
                  <a:pt x="888" y="656"/>
                  <a:pt x="889" y="656"/>
                </a:cubicBezTo>
                <a:cubicBezTo>
                  <a:pt x="890" y="648"/>
                  <a:pt x="892" y="648"/>
                  <a:pt x="891" y="641"/>
                </a:cubicBezTo>
                <a:cubicBezTo>
                  <a:pt x="889" y="640"/>
                  <a:pt x="887" y="643"/>
                  <a:pt x="889" y="643"/>
                </a:cubicBezTo>
                <a:cubicBezTo>
                  <a:pt x="889" y="641"/>
                  <a:pt x="891" y="643"/>
                  <a:pt x="890" y="645"/>
                </a:cubicBezTo>
                <a:cubicBezTo>
                  <a:pt x="887" y="644"/>
                  <a:pt x="887" y="647"/>
                  <a:pt x="888" y="649"/>
                </a:cubicBezTo>
                <a:cubicBezTo>
                  <a:pt x="882" y="649"/>
                  <a:pt x="887" y="659"/>
                  <a:pt x="880" y="663"/>
                </a:cubicBezTo>
                <a:cubicBezTo>
                  <a:pt x="879" y="660"/>
                  <a:pt x="883" y="659"/>
                  <a:pt x="881" y="658"/>
                </a:cubicBezTo>
                <a:cubicBezTo>
                  <a:pt x="879" y="659"/>
                  <a:pt x="882" y="661"/>
                  <a:pt x="878" y="660"/>
                </a:cubicBezTo>
                <a:cubicBezTo>
                  <a:pt x="878" y="662"/>
                  <a:pt x="879" y="662"/>
                  <a:pt x="879" y="664"/>
                </a:cubicBezTo>
                <a:cubicBezTo>
                  <a:pt x="878" y="664"/>
                  <a:pt x="877" y="663"/>
                  <a:pt x="876" y="664"/>
                </a:cubicBezTo>
                <a:cubicBezTo>
                  <a:pt x="871" y="677"/>
                  <a:pt x="875" y="697"/>
                  <a:pt x="867" y="708"/>
                </a:cubicBezTo>
                <a:cubicBezTo>
                  <a:pt x="870" y="706"/>
                  <a:pt x="868" y="711"/>
                  <a:pt x="870" y="710"/>
                </a:cubicBezTo>
                <a:close/>
                <a:moveTo>
                  <a:pt x="866" y="651"/>
                </a:moveTo>
                <a:cubicBezTo>
                  <a:pt x="867" y="651"/>
                  <a:pt x="867" y="653"/>
                  <a:pt x="867" y="654"/>
                </a:cubicBezTo>
                <a:cubicBezTo>
                  <a:pt x="869" y="655"/>
                  <a:pt x="869" y="652"/>
                  <a:pt x="869" y="651"/>
                </a:cubicBezTo>
                <a:cubicBezTo>
                  <a:pt x="868" y="650"/>
                  <a:pt x="867" y="650"/>
                  <a:pt x="866" y="651"/>
                </a:cubicBezTo>
                <a:close/>
                <a:moveTo>
                  <a:pt x="129" y="651"/>
                </a:moveTo>
                <a:cubicBezTo>
                  <a:pt x="129" y="660"/>
                  <a:pt x="125" y="663"/>
                  <a:pt x="124" y="670"/>
                </a:cubicBezTo>
                <a:cubicBezTo>
                  <a:pt x="127" y="670"/>
                  <a:pt x="125" y="659"/>
                  <a:pt x="129" y="664"/>
                </a:cubicBezTo>
                <a:cubicBezTo>
                  <a:pt x="129" y="661"/>
                  <a:pt x="131" y="655"/>
                  <a:pt x="129" y="651"/>
                </a:cubicBezTo>
                <a:close/>
                <a:moveTo>
                  <a:pt x="35" y="686"/>
                </a:moveTo>
                <a:cubicBezTo>
                  <a:pt x="35" y="688"/>
                  <a:pt x="33" y="692"/>
                  <a:pt x="35" y="694"/>
                </a:cubicBezTo>
                <a:cubicBezTo>
                  <a:pt x="36" y="691"/>
                  <a:pt x="38" y="695"/>
                  <a:pt x="40" y="694"/>
                </a:cubicBezTo>
                <a:cubicBezTo>
                  <a:pt x="42" y="711"/>
                  <a:pt x="41" y="728"/>
                  <a:pt x="47" y="745"/>
                </a:cubicBezTo>
                <a:cubicBezTo>
                  <a:pt x="47" y="744"/>
                  <a:pt x="47" y="742"/>
                  <a:pt x="48" y="743"/>
                </a:cubicBezTo>
                <a:cubicBezTo>
                  <a:pt x="51" y="743"/>
                  <a:pt x="47" y="747"/>
                  <a:pt x="52" y="747"/>
                </a:cubicBezTo>
                <a:cubicBezTo>
                  <a:pt x="50" y="742"/>
                  <a:pt x="51" y="738"/>
                  <a:pt x="52" y="732"/>
                </a:cubicBezTo>
                <a:cubicBezTo>
                  <a:pt x="56" y="733"/>
                  <a:pt x="57" y="730"/>
                  <a:pt x="55" y="728"/>
                </a:cubicBezTo>
                <a:cubicBezTo>
                  <a:pt x="58" y="729"/>
                  <a:pt x="59" y="730"/>
                  <a:pt x="63" y="729"/>
                </a:cubicBezTo>
                <a:cubicBezTo>
                  <a:pt x="66" y="732"/>
                  <a:pt x="61" y="739"/>
                  <a:pt x="65" y="742"/>
                </a:cubicBezTo>
                <a:cubicBezTo>
                  <a:pt x="65" y="740"/>
                  <a:pt x="67" y="740"/>
                  <a:pt x="68" y="738"/>
                </a:cubicBezTo>
                <a:cubicBezTo>
                  <a:pt x="66" y="736"/>
                  <a:pt x="64" y="729"/>
                  <a:pt x="67" y="728"/>
                </a:cubicBezTo>
                <a:cubicBezTo>
                  <a:pt x="69" y="732"/>
                  <a:pt x="73" y="730"/>
                  <a:pt x="74" y="727"/>
                </a:cubicBezTo>
                <a:cubicBezTo>
                  <a:pt x="75" y="729"/>
                  <a:pt x="72" y="731"/>
                  <a:pt x="75" y="731"/>
                </a:cubicBezTo>
                <a:cubicBezTo>
                  <a:pt x="77" y="730"/>
                  <a:pt x="75" y="726"/>
                  <a:pt x="78" y="726"/>
                </a:cubicBezTo>
                <a:cubicBezTo>
                  <a:pt x="88" y="725"/>
                  <a:pt x="79" y="740"/>
                  <a:pt x="84" y="745"/>
                </a:cubicBezTo>
                <a:cubicBezTo>
                  <a:pt x="84" y="736"/>
                  <a:pt x="88" y="728"/>
                  <a:pt x="87" y="722"/>
                </a:cubicBezTo>
                <a:cubicBezTo>
                  <a:pt x="86" y="721"/>
                  <a:pt x="84" y="721"/>
                  <a:pt x="84" y="721"/>
                </a:cubicBezTo>
                <a:cubicBezTo>
                  <a:pt x="82" y="717"/>
                  <a:pt x="83" y="713"/>
                  <a:pt x="82" y="710"/>
                </a:cubicBezTo>
                <a:cubicBezTo>
                  <a:pt x="82" y="711"/>
                  <a:pt x="82" y="712"/>
                  <a:pt x="81" y="713"/>
                </a:cubicBezTo>
                <a:cubicBezTo>
                  <a:pt x="81" y="712"/>
                  <a:pt x="81" y="711"/>
                  <a:pt x="80" y="711"/>
                </a:cubicBezTo>
                <a:cubicBezTo>
                  <a:pt x="80" y="716"/>
                  <a:pt x="79" y="720"/>
                  <a:pt x="78" y="722"/>
                </a:cubicBezTo>
                <a:cubicBezTo>
                  <a:pt x="77" y="721"/>
                  <a:pt x="77" y="719"/>
                  <a:pt x="76" y="717"/>
                </a:cubicBezTo>
                <a:cubicBezTo>
                  <a:pt x="81" y="713"/>
                  <a:pt x="76" y="703"/>
                  <a:pt x="84" y="702"/>
                </a:cubicBezTo>
                <a:cubicBezTo>
                  <a:pt x="84" y="704"/>
                  <a:pt x="83" y="704"/>
                  <a:pt x="85" y="704"/>
                </a:cubicBezTo>
                <a:cubicBezTo>
                  <a:pt x="85" y="703"/>
                  <a:pt x="85" y="701"/>
                  <a:pt x="84" y="701"/>
                </a:cubicBezTo>
                <a:cubicBezTo>
                  <a:pt x="84" y="703"/>
                  <a:pt x="82" y="701"/>
                  <a:pt x="82" y="699"/>
                </a:cubicBezTo>
                <a:cubicBezTo>
                  <a:pt x="81" y="699"/>
                  <a:pt x="79" y="701"/>
                  <a:pt x="78" y="699"/>
                </a:cubicBezTo>
                <a:cubicBezTo>
                  <a:pt x="77" y="701"/>
                  <a:pt x="79" y="701"/>
                  <a:pt x="78" y="703"/>
                </a:cubicBezTo>
                <a:cubicBezTo>
                  <a:pt x="74" y="701"/>
                  <a:pt x="75" y="709"/>
                  <a:pt x="71" y="704"/>
                </a:cubicBezTo>
                <a:cubicBezTo>
                  <a:pt x="72" y="706"/>
                  <a:pt x="73" y="712"/>
                  <a:pt x="69" y="712"/>
                </a:cubicBezTo>
                <a:cubicBezTo>
                  <a:pt x="68" y="706"/>
                  <a:pt x="68" y="698"/>
                  <a:pt x="65" y="693"/>
                </a:cubicBezTo>
                <a:cubicBezTo>
                  <a:pt x="69" y="689"/>
                  <a:pt x="67" y="672"/>
                  <a:pt x="64" y="665"/>
                </a:cubicBezTo>
                <a:cubicBezTo>
                  <a:pt x="63" y="669"/>
                  <a:pt x="60" y="680"/>
                  <a:pt x="63" y="681"/>
                </a:cubicBezTo>
                <a:cubicBezTo>
                  <a:pt x="60" y="683"/>
                  <a:pt x="62" y="692"/>
                  <a:pt x="56" y="692"/>
                </a:cubicBezTo>
                <a:cubicBezTo>
                  <a:pt x="58" y="689"/>
                  <a:pt x="56" y="690"/>
                  <a:pt x="55" y="688"/>
                </a:cubicBezTo>
                <a:cubicBezTo>
                  <a:pt x="57" y="688"/>
                  <a:pt x="57" y="689"/>
                  <a:pt x="58" y="687"/>
                </a:cubicBezTo>
                <a:cubicBezTo>
                  <a:pt x="51" y="684"/>
                  <a:pt x="50" y="674"/>
                  <a:pt x="47" y="667"/>
                </a:cubicBezTo>
                <a:cubicBezTo>
                  <a:pt x="38" y="670"/>
                  <a:pt x="46" y="657"/>
                  <a:pt x="41" y="652"/>
                </a:cubicBezTo>
                <a:cubicBezTo>
                  <a:pt x="41" y="654"/>
                  <a:pt x="41" y="657"/>
                  <a:pt x="39" y="657"/>
                </a:cubicBezTo>
                <a:cubicBezTo>
                  <a:pt x="39" y="669"/>
                  <a:pt x="29" y="674"/>
                  <a:pt x="35" y="686"/>
                </a:cubicBezTo>
                <a:close/>
                <a:moveTo>
                  <a:pt x="60" y="689"/>
                </a:moveTo>
                <a:cubicBezTo>
                  <a:pt x="62" y="689"/>
                  <a:pt x="62" y="688"/>
                  <a:pt x="64" y="688"/>
                </a:cubicBezTo>
                <a:cubicBezTo>
                  <a:pt x="61" y="692"/>
                  <a:pt x="64" y="691"/>
                  <a:pt x="65" y="695"/>
                </a:cubicBezTo>
                <a:cubicBezTo>
                  <a:pt x="64" y="695"/>
                  <a:pt x="63" y="695"/>
                  <a:pt x="63" y="696"/>
                </a:cubicBezTo>
                <a:cubicBezTo>
                  <a:pt x="60" y="696"/>
                  <a:pt x="60" y="693"/>
                  <a:pt x="60" y="689"/>
                </a:cubicBezTo>
                <a:close/>
                <a:moveTo>
                  <a:pt x="60" y="717"/>
                </a:moveTo>
                <a:cubicBezTo>
                  <a:pt x="61" y="722"/>
                  <a:pt x="58" y="723"/>
                  <a:pt x="56" y="726"/>
                </a:cubicBezTo>
                <a:cubicBezTo>
                  <a:pt x="55" y="725"/>
                  <a:pt x="55" y="722"/>
                  <a:pt x="55" y="719"/>
                </a:cubicBezTo>
                <a:cubicBezTo>
                  <a:pt x="57" y="718"/>
                  <a:pt x="58" y="717"/>
                  <a:pt x="60" y="717"/>
                </a:cubicBezTo>
                <a:close/>
                <a:moveTo>
                  <a:pt x="894" y="690"/>
                </a:moveTo>
                <a:cubicBezTo>
                  <a:pt x="894" y="689"/>
                  <a:pt x="897" y="691"/>
                  <a:pt x="898" y="692"/>
                </a:cubicBezTo>
                <a:cubicBezTo>
                  <a:pt x="897" y="698"/>
                  <a:pt x="899" y="701"/>
                  <a:pt x="898" y="706"/>
                </a:cubicBezTo>
                <a:cubicBezTo>
                  <a:pt x="901" y="706"/>
                  <a:pt x="900" y="700"/>
                  <a:pt x="901" y="696"/>
                </a:cubicBezTo>
                <a:cubicBezTo>
                  <a:pt x="903" y="697"/>
                  <a:pt x="904" y="696"/>
                  <a:pt x="905" y="695"/>
                </a:cubicBezTo>
                <a:cubicBezTo>
                  <a:pt x="908" y="697"/>
                  <a:pt x="903" y="703"/>
                  <a:pt x="906" y="705"/>
                </a:cubicBezTo>
                <a:cubicBezTo>
                  <a:pt x="909" y="688"/>
                  <a:pt x="916" y="676"/>
                  <a:pt x="919" y="659"/>
                </a:cubicBezTo>
                <a:cubicBezTo>
                  <a:pt x="916" y="659"/>
                  <a:pt x="915" y="659"/>
                  <a:pt x="913" y="662"/>
                </a:cubicBezTo>
                <a:cubicBezTo>
                  <a:pt x="910" y="662"/>
                  <a:pt x="910" y="657"/>
                  <a:pt x="909" y="656"/>
                </a:cubicBezTo>
                <a:cubicBezTo>
                  <a:pt x="908" y="657"/>
                  <a:pt x="909" y="660"/>
                  <a:pt x="907" y="660"/>
                </a:cubicBezTo>
                <a:cubicBezTo>
                  <a:pt x="905" y="658"/>
                  <a:pt x="906" y="662"/>
                  <a:pt x="903" y="662"/>
                </a:cubicBezTo>
                <a:cubicBezTo>
                  <a:pt x="905" y="659"/>
                  <a:pt x="905" y="659"/>
                  <a:pt x="903" y="659"/>
                </a:cubicBezTo>
                <a:cubicBezTo>
                  <a:pt x="905" y="658"/>
                  <a:pt x="905" y="655"/>
                  <a:pt x="904" y="654"/>
                </a:cubicBezTo>
                <a:cubicBezTo>
                  <a:pt x="903" y="661"/>
                  <a:pt x="896" y="669"/>
                  <a:pt x="899" y="678"/>
                </a:cubicBezTo>
                <a:cubicBezTo>
                  <a:pt x="897" y="678"/>
                  <a:pt x="896" y="681"/>
                  <a:pt x="894" y="681"/>
                </a:cubicBezTo>
                <a:cubicBezTo>
                  <a:pt x="895" y="687"/>
                  <a:pt x="893" y="686"/>
                  <a:pt x="894" y="690"/>
                </a:cubicBezTo>
                <a:close/>
                <a:moveTo>
                  <a:pt x="906" y="675"/>
                </a:moveTo>
                <a:cubicBezTo>
                  <a:pt x="908" y="675"/>
                  <a:pt x="908" y="675"/>
                  <a:pt x="908" y="675"/>
                </a:cubicBezTo>
                <a:cubicBezTo>
                  <a:pt x="907" y="677"/>
                  <a:pt x="909" y="680"/>
                  <a:pt x="907" y="681"/>
                </a:cubicBezTo>
                <a:cubicBezTo>
                  <a:pt x="905" y="681"/>
                  <a:pt x="906" y="677"/>
                  <a:pt x="906" y="675"/>
                </a:cubicBezTo>
                <a:close/>
                <a:moveTo>
                  <a:pt x="677" y="731"/>
                </a:moveTo>
                <a:cubicBezTo>
                  <a:pt x="677" y="732"/>
                  <a:pt x="677" y="732"/>
                  <a:pt x="678" y="733"/>
                </a:cubicBezTo>
                <a:cubicBezTo>
                  <a:pt x="676" y="733"/>
                  <a:pt x="675" y="735"/>
                  <a:pt x="675" y="736"/>
                </a:cubicBezTo>
                <a:cubicBezTo>
                  <a:pt x="675" y="736"/>
                  <a:pt x="678" y="738"/>
                  <a:pt x="678" y="736"/>
                </a:cubicBezTo>
                <a:cubicBezTo>
                  <a:pt x="676" y="735"/>
                  <a:pt x="681" y="731"/>
                  <a:pt x="677" y="731"/>
                </a:cubicBezTo>
                <a:close/>
                <a:moveTo>
                  <a:pt x="793" y="807"/>
                </a:moveTo>
                <a:cubicBezTo>
                  <a:pt x="788" y="816"/>
                  <a:pt x="781" y="824"/>
                  <a:pt x="773" y="831"/>
                </a:cubicBezTo>
                <a:cubicBezTo>
                  <a:pt x="770" y="834"/>
                  <a:pt x="762" y="836"/>
                  <a:pt x="763" y="843"/>
                </a:cubicBezTo>
                <a:cubicBezTo>
                  <a:pt x="775" y="831"/>
                  <a:pt x="787" y="820"/>
                  <a:pt x="798" y="809"/>
                </a:cubicBezTo>
                <a:cubicBezTo>
                  <a:pt x="804" y="807"/>
                  <a:pt x="807" y="804"/>
                  <a:pt x="808" y="798"/>
                </a:cubicBezTo>
                <a:cubicBezTo>
                  <a:pt x="813" y="795"/>
                  <a:pt x="821" y="783"/>
                  <a:pt x="828" y="779"/>
                </a:cubicBezTo>
                <a:cubicBezTo>
                  <a:pt x="831" y="777"/>
                  <a:pt x="837" y="774"/>
                  <a:pt x="837" y="779"/>
                </a:cubicBezTo>
                <a:cubicBezTo>
                  <a:pt x="835" y="782"/>
                  <a:pt x="839" y="781"/>
                  <a:pt x="838" y="785"/>
                </a:cubicBezTo>
                <a:cubicBezTo>
                  <a:pt x="838" y="784"/>
                  <a:pt x="839" y="784"/>
                  <a:pt x="841" y="784"/>
                </a:cubicBezTo>
                <a:cubicBezTo>
                  <a:pt x="839" y="779"/>
                  <a:pt x="844" y="777"/>
                  <a:pt x="845" y="772"/>
                </a:cubicBezTo>
                <a:cubicBezTo>
                  <a:pt x="843" y="772"/>
                  <a:pt x="842" y="771"/>
                  <a:pt x="842" y="769"/>
                </a:cubicBezTo>
                <a:cubicBezTo>
                  <a:pt x="844" y="766"/>
                  <a:pt x="845" y="771"/>
                  <a:pt x="846" y="769"/>
                </a:cubicBezTo>
                <a:cubicBezTo>
                  <a:pt x="845" y="767"/>
                  <a:pt x="848" y="760"/>
                  <a:pt x="845" y="757"/>
                </a:cubicBezTo>
                <a:cubicBezTo>
                  <a:pt x="851" y="757"/>
                  <a:pt x="853" y="753"/>
                  <a:pt x="855" y="750"/>
                </a:cubicBezTo>
                <a:cubicBezTo>
                  <a:pt x="851" y="750"/>
                  <a:pt x="852" y="755"/>
                  <a:pt x="847" y="754"/>
                </a:cubicBezTo>
                <a:cubicBezTo>
                  <a:pt x="845" y="749"/>
                  <a:pt x="850" y="746"/>
                  <a:pt x="853" y="743"/>
                </a:cubicBezTo>
                <a:cubicBezTo>
                  <a:pt x="848" y="742"/>
                  <a:pt x="843" y="737"/>
                  <a:pt x="840" y="741"/>
                </a:cubicBezTo>
                <a:cubicBezTo>
                  <a:pt x="834" y="753"/>
                  <a:pt x="820" y="764"/>
                  <a:pt x="811" y="774"/>
                </a:cubicBezTo>
                <a:cubicBezTo>
                  <a:pt x="812" y="784"/>
                  <a:pt x="800" y="784"/>
                  <a:pt x="802" y="791"/>
                </a:cubicBezTo>
                <a:cubicBezTo>
                  <a:pt x="802" y="790"/>
                  <a:pt x="804" y="787"/>
                  <a:pt x="805" y="789"/>
                </a:cubicBezTo>
                <a:cubicBezTo>
                  <a:pt x="804" y="796"/>
                  <a:pt x="796" y="798"/>
                  <a:pt x="798" y="805"/>
                </a:cubicBezTo>
                <a:cubicBezTo>
                  <a:pt x="796" y="805"/>
                  <a:pt x="795" y="806"/>
                  <a:pt x="793" y="807"/>
                </a:cubicBezTo>
                <a:close/>
                <a:moveTo>
                  <a:pt x="840" y="772"/>
                </a:moveTo>
                <a:cubicBezTo>
                  <a:pt x="843" y="772"/>
                  <a:pt x="843" y="772"/>
                  <a:pt x="843" y="772"/>
                </a:cubicBezTo>
                <a:cubicBezTo>
                  <a:pt x="843" y="774"/>
                  <a:pt x="842" y="775"/>
                  <a:pt x="840" y="775"/>
                </a:cubicBezTo>
                <a:lnTo>
                  <a:pt x="840" y="772"/>
                </a:lnTo>
                <a:close/>
                <a:moveTo>
                  <a:pt x="918" y="766"/>
                </a:moveTo>
                <a:cubicBezTo>
                  <a:pt x="913" y="765"/>
                  <a:pt x="909" y="777"/>
                  <a:pt x="909" y="778"/>
                </a:cubicBezTo>
                <a:cubicBezTo>
                  <a:pt x="912" y="774"/>
                  <a:pt x="916" y="771"/>
                  <a:pt x="918" y="766"/>
                </a:cubicBezTo>
                <a:close/>
                <a:moveTo>
                  <a:pt x="19" y="768"/>
                </a:moveTo>
                <a:cubicBezTo>
                  <a:pt x="19" y="769"/>
                  <a:pt x="19" y="769"/>
                  <a:pt x="18" y="769"/>
                </a:cubicBezTo>
                <a:cubicBezTo>
                  <a:pt x="18" y="769"/>
                  <a:pt x="18" y="768"/>
                  <a:pt x="17" y="768"/>
                </a:cubicBezTo>
                <a:cubicBezTo>
                  <a:pt x="18" y="777"/>
                  <a:pt x="20" y="783"/>
                  <a:pt x="19" y="769"/>
                </a:cubicBezTo>
                <a:cubicBezTo>
                  <a:pt x="19" y="769"/>
                  <a:pt x="20" y="768"/>
                  <a:pt x="19" y="768"/>
                </a:cubicBezTo>
                <a:close/>
                <a:moveTo>
                  <a:pt x="105" y="833"/>
                </a:moveTo>
                <a:cubicBezTo>
                  <a:pt x="105" y="830"/>
                  <a:pt x="105" y="830"/>
                  <a:pt x="105" y="830"/>
                </a:cubicBezTo>
                <a:cubicBezTo>
                  <a:pt x="104" y="829"/>
                  <a:pt x="103" y="831"/>
                  <a:pt x="102" y="830"/>
                </a:cubicBezTo>
                <a:cubicBezTo>
                  <a:pt x="96" y="821"/>
                  <a:pt x="97" y="805"/>
                  <a:pt x="88" y="799"/>
                </a:cubicBezTo>
                <a:cubicBezTo>
                  <a:pt x="87" y="803"/>
                  <a:pt x="91" y="806"/>
                  <a:pt x="88" y="809"/>
                </a:cubicBezTo>
                <a:cubicBezTo>
                  <a:pt x="83" y="805"/>
                  <a:pt x="87" y="799"/>
                  <a:pt x="82" y="795"/>
                </a:cubicBezTo>
                <a:cubicBezTo>
                  <a:pt x="82" y="801"/>
                  <a:pt x="79" y="797"/>
                  <a:pt x="78" y="801"/>
                </a:cubicBezTo>
                <a:cubicBezTo>
                  <a:pt x="77" y="799"/>
                  <a:pt x="73" y="800"/>
                  <a:pt x="73" y="798"/>
                </a:cubicBezTo>
                <a:cubicBezTo>
                  <a:pt x="74" y="798"/>
                  <a:pt x="74" y="797"/>
                  <a:pt x="73" y="795"/>
                </a:cubicBezTo>
                <a:cubicBezTo>
                  <a:pt x="75" y="795"/>
                  <a:pt x="76" y="796"/>
                  <a:pt x="77" y="795"/>
                </a:cubicBezTo>
                <a:cubicBezTo>
                  <a:pt x="74" y="795"/>
                  <a:pt x="74" y="793"/>
                  <a:pt x="71" y="794"/>
                </a:cubicBezTo>
                <a:cubicBezTo>
                  <a:pt x="71" y="797"/>
                  <a:pt x="72" y="801"/>
                  <a:pt x="69" y="802"/>
                </a:cubicBezTo>
                <a:cubicBezTo>
                  <a:pt x="69" y="802"/>
                  <a:pt x="68" y="801"/>
                  <a:pt x="67" y="800"/>
                </a:cubicBezTo>
                <a:cubicBezTo>
                  <a:pt x="66" y="802"/>
                  <a:pt x="69" y="803"/>
                  <a:pt x="67" y="804"/>
                </a:cubicBezTo>
                <a:cubicBezTo>
                  <a:pt x="64" y="796"/>
                  <a:pt x="60" y="786"/>
                  <a:pt x="62" y="780"/>
                </a:cubicBezTo>
                <a:cubicBezTo>
                  <a:pt x="57" y="781"/>
                  <a:pt x="62" y="785"/>
                  <a:pt x="60" y="788"/>
                </a:cubicBezTo>
                <a:cubicBezTo>
                  <a:pt x="56" y="789"/>
                  <a:pt x="58" y="783"/>
                  <a:pt x="54" y="783"/>
                </a:cubicBezTo>
                <a:cubicBezTo>
                  <a:pt x="53" y="785"/>
                  <a:pt x="53" y="790"/>
                  <a:pt x="51" y="787"/>
                </a:cubicBezTo>
                <a:cubicBezTo>
                  <a:pt x="55" y="809"/>
                  <a:pt x="55" y="833"/>
                  <a:pt x="61" y="849"/>
                </a:cubicBezTo>
                <a:cubicBezTo>
                  <a:pt x="62" y="843"/>
                  <a:pt x="65" y="846"/>
                  <a:pt x="68" y="845"/>
                </a:cubicBezTo>
                <a:cubicBezTo>
                  <a:pt x="66" y="838"/>
                  <a:pt x="66" y="826"/>
                  <a:pt x="64" y="814"/>
                </a:cubicBezTo>
                <a:cubicBezTo>
                  <a:pt x="66" y="813"/>
                  <a:pt x="69" y="809"/>
                  <a:pt x="71" y="813"/>
                </a:cubicBezTo>
                <a:cubicBezTo>
                  <a:pt x="71" y="814"/>
                  <a:pt x="70" y="815"/>
                  <a:pt x="70" y="816"/>
                </a:cubicBezTo>
                <a:cubicBezTo>
                  <a:pt x="69" y="816"/>
                  <a:pt x="69" y="814"/>
                  <a:pt x="67" y="815"/>
                </a:cubicBezTo>
                <a:cubicBezTo>
                  <a:pt x="67" y="818"/>
                  <a:pt x="67" y="821"/>
                  <a:pt x="69" y="823"/>
                </a:cubicBezTo>
                <a:cubicBezTo>
                  <a:pt x="68" y="821"/>
                  <a:pt x="69" y="820"/>
                  <a:pt x="71" y="820"/>
                </a:cubicBezTo>
                <a:cubicBezTo>
                  <a:pt x="72" y="822"/>
                  <a:pt x="71" y="826"/>
                  <a:pt x="73" y="826"/>
                </a:cubicBezTo>
                <a:cubicBezTo>
                  <a:pt x="74" y="822"/>
                  <a:pt x="79" y="821"/>
                  <a:pt x="77" y="816"/>
                </a:cubicBezTo>
                <a:cubicBezTo>
                  <a:pt x="79" y="818"/>
                  <a:pt x="80" y="816"/>
                  <a:pt x="82" y="816"/>
                </a:cubicBezTo>
                <a:cubicBezTo>
                  <a:pt x="83" y="823"/>
                  <a:pt x="87" y="826"/>
                  <a:pt x="85" y="832"/>
                </a:cubicBezTo>
                <a:cubicBezTo>
                  <a:pt x="83" y="832"/>
                  <a:pt x="83" y="830"/>
                  <a:pt x="82" y="830"/>
                </a:cubicBezTo>
                <a:cubicBezTo>
                  <a:pt x="80" y="834"/>
                  <a:pt x="79" y="835"/>
                  <a:pt x="77" y="837"/>
                </a:cubicBezTo>
                <a:cubicBezTo>
                  <a:pt x="75" y="838"/>
                  <a:pt x="76" y="834"/>
                  <a:pt x="73" y="835"/>
                </a:cubicBezTo>
                <a:cubicBezTo>
                  <a:pt x="73" y="839"/>
                  <a:pt x="74" y="843"/>
                  <a:pt x="75" y="846"/>
                </a:cubicBezTo>
                <a:cubicBezTo>
                  <a:pt x="75" y="841"/>
                  <a:pt x="77" y="845"/>
                  <a:pt x="78" y="846"/>
                </a:cubicBezTo>
                <a:cubicBezTo>
                  <a:pt x="78" y="844"/>
                  <a:pt x="80" y="843"/>
                  <a:pt x="82" y="841"/>
                </a:cubicBezTo>
                <a:cubicBezTo>
                  <a:pt x="80" y="848"/>
                  <a:pt x="87" y="847"/>
                  <a:pt x="87" y="852"/>
                </a:cubicBezTo>
                <a:cubicBezTo>
                  <a:pt x="87" y="845"/>
                  <a:pt x="89" y="839"/>
                  <a:pt x="86" y="831"/>
                </a:cubicBezTo>
                <a:cubicBezTo>
                  <a:pt x="88" y="831"/>
                  <a:pt x="88" y="830"/>
                  <a:pt x="91" y="830"/>
                </a:cubicBezTo>
                <a:cubicBezTo>
                  <a:pt x="91" y="840"/>
                  <a:pt x="92" y="844"/>
                  <a:pt x="92" y="852"/>
                </a:cubicBezTo>
                <a:cubicBezTo>
                  <a:pt x="94" y="853"/>
                  <a:pt x="95" y="854"/>
                  <a:pt x="97" y="854"/>
                </a:cubicBezTo>
                <a:cubicBezTo>
                  <a:pt x="97" y="852"/>
                  <a:pt x="97" y="850"/>
                  <a:pt x="100" y="851"/>
                </a:cubicBezTo>
                <a:cubicBezTo>
                  <a:pt x="104" y="851"/>
                  <a:pt x="102" y="859"/>
                  <a:pt x="106" y="860"/>
                </a:cubicBezTo>
                <a:cubicBezTo>
                  <a:pt x="103" y="860"/>
                  <a:pt x="102" y="859"/>
                  <a:pt x="101" y="862"/>
                </a:cubicBezTo>
                <a:cubicBezTo>
                  <a:pt x="104" y="862"/>
                  <a:pt x="104" y="869"/>
                  <a:pt x="107" y="866"/>
                </a:cubicBezTo>
                <a:cubicBezTo>
                  <a:pt x="105" y="866"/>
                  <a:pt x="104" y="865"/>
                  <a:pt x="104" y="863"/>
                </a:cubicBezTo>
                <a:cubicBezTo>
                  <a:pt x="107" y="863"/>
                  <a:pt x="108" y="864"/>
                  <a:pt x="110" y="863"/>
                </a:cubicBezTo>
                <a:cubicBezTo>
                  <a:pt x="103" y="858"/>
                  <a:pt x="105" y="846"/>
                  <a:pt x="100" y="841"/>
                </a:cubicBezTo>
                <a:cubicBezTo>
                  <a:pt x="103" y="840"/>
                  <a:pt x="102" y="835"/>
                  <a:pt x="104" y="834"/>
                </a:cubicBezTo>
                <a:cubicBezTo>
                  <a:pt x="102" y="834"/>
                  <a:pt x="101" y="834"/>
                  <a:pt x="102" y="831"/>
                </a:cubicBezTo>
                <a:cubicBezTo>
                  <a:pt x="105" y="830"/>
                  <a:pt x="103" y="834"/>
                  <a:pt x="105" y="833"/>
                </a:cubicBezTo>
                <a:close/>
                <a:moveTo>
                  <a:pt x="58" y="790"/>
                </a:moveTo>
                <a:cubicBezTo>
                  <a:pt x="60" y="787"/>
                  <a:pt x="60" y="794"/>
                  <a:pt x="61" y="795"/>
                </a:cubicBezTo>
                <a:cubicBezTo>
                  <a:pt x="59" y="799"/>
                  <a:pt x="59" y="791"/>
                  <a:pt x="58" y="790"/>
                </a:cubicBezTo>
                <a:close/>
                <a:moveTo>
                  <a:pt x="81" y="809"/>
                </a:moveTo>
                <a:cubicBezTo>
                  <a:pt x="79" y="808"/>
                  <a:pt x="78" y="804"/>
                  <a:pt x="79" y="802"/>
                </a:cubicBezTo>
                <a:cubicBezTo>
                  <a:pt x="80" y="805"/>
                  <a:pt x="82" y="806"/>
                  <a:pt x="81" y="809"/>
                </a:cubicBezTo>
                <a:close/>
                <a:moveTo>
                  <a:pt x="82" y="804"/>
                </a:moveTo>
                <a:cubicBezTo>
                  <a:pt x="82" y="803"/>
                  <a:pt x="82" y="801"/>
                  <a:pt x="81" y="801"/>
                </a:cubicBezTo>
                <a:cubicBezTo>
                  <a:pt x="82" y="798"/>
                  <a:pt x="86" y="805"/>
                  <a:pt x="82" y="804"/>
                </a:cubicBezTo>
                <a:close/>
                <a:moveTo>
                  <a:pt x="83" y="809"/>
                </a:moveTo>
                <a:cubicBezTo>
                  <a:pt x="83" y="806"/>
                  <a:pt x="85" y="810"/>
                  <a:pt x="87" y="809"/>
                </a:cubicBezTo>
                <a:cubicBezTo>
                  <a:pt x="87" y="814"/>
                  <a:pt x="87" y="814"/>
                  <a:pt x="87" y="814"/>
                </a:cubicBezTo>
                <a:cubicBezTo>
                  <a:pt x="83" y="814"/>
                  <a:pt x="84" y="809"/>
                  <a:pt x="83" y="809"/>
                </a:cubicBezTo>
                <a:close/>
                <a:moveTo>
                  <a:pt x="88" y="825"/>
                </a:moveTo>
                <a:cubicBezTo>
                  <a:pt x="87" y="825"/>
                  <a:pt x="87" y="824"/>
                  <a:pt x="87" y="823"/>
                </a:cubicBezTo>
                <a:cubicBezTo>
                  <a:pt x="87" y="822"/>
                  <a:pt x="87" y="823"/>
                  <a:pt x="87" y="823"/>
                </a:cubicBezTo>
                <a:cubicBezTo>
                  <a:pt x="86" y="823"/>
                  <a:pt x="86" y="823"/>
                  <a:pt x="87" y="823"/>
                </a:cubicBezTo>
                <a:cubicBezTo>
                  <a:pt x="84" y="821"/>
                  <a:pt x="86" y="820"/>
                  <a:pt x="88" y="820"/>
                </a:cubicBezTo>
                <a:lnTo>
                  <a:pt x="88" y="825"/>
                </a:lnTo>
                <a:close/>
                <a:moveTo>
                  <a:pt x="115" y="817"/>
                </a:moveTo>
                <a:cubicBezTo>
                  <a:pt x="115" y="818"/>
                  <a:pt x="115" y="819"/>
                  <a:pt x="114" y="819"/>
                </a:cubicBezTo>
                <a:cubicBezTo>
                  <a:pt x="110" y="813"/>
                  <a:pt x="111" y="807"/>
                  <a:pt x="106" y="802"/>
                </a:cubicBezTo>
                <a:cubicBezTo>
                  <a:pt x="108" y="810"/>
                  <a:pt x="105" y="823"/>
                  <a:pt x="112" y="827"/>
                </a:cubicBezTo>
                <a:cubicBezTo>
                  <a:pt x="115" y="824"/>
                  <a:pt x="116" y="829"/>
                  <a:pt x="119" y="830"/>
                </a:cubicBezTo>
                <a:cubicBezTo>
                  <a:pt x="119" y="828"/>
                  <a:pt x="119" y="826"/>
                  <a:pt x="118" y="825"/>
                </a:cubicBezTo>
                <a:cubicBezTo>
                  <a:pt x="122" y="825"/>
                  <a:pt x="120" y="823"/>
                  <a:pt x="122" y="822"/>
                </a:cubicBezTo>
                <a:cubicBezTo>
                  <a:pt x="123" y="824"/>
                  <a:pt x="128" y="826"/>
                  <a:pt x="130" y="823"/>
                </a:cubicBezTo>
                <a:cubicBezTo>
                  <a:pt x="129" y="823"/>
                  <a:pt x="127" y="823"/>
                  <a:pt x="126" y="822"/>
                </a:cubicBezTo>
                <a:cubicBezTo>
                  <a:pt x="128" y="820"/>
                  <a:pt x="128" y="818"/>
                  <a:pt x="129" y="816"/>
                </a:cubicBezTo>
                <a:cubicBezTo>
                  <a:pt x="124" y="811"/>
                  <a:pt x="126" y="799"/>
                  <a:pt x="121" y="793"/>
                </a:cubicBezTo>
                <a:cubicBezTo>
                  <a:pt x="119" y="801"/>
                  <a:pt x="125" y="801"/>
                  <a:pt x="123" y="809"/>
                </a:cubicBezTo>
                <a:cubicBezTo>
                  <a:pt x="119" y="809"/>
                  <a:pt x="120" y="805"/>
                  <a:pt x="117" y="804"/>
                </a:cubicBezTo>
                <a:cubicBezTo>
                  <a:pt x="117" y="813"/>
                  <a:pt x="125" y="818"/>
                  <a:pt x="119" y="823"/>
                </a:cubicBezTo>
                <a:cubicBezTo>
                  <a:pt x="115" y="823"/>
                  <a:pt x="117" y="818"/>
                  <a:pt x="115" y="817"/>
                </a:cubicBezTo>
                <a:close/>
                <a:moveTo>
                  <a:pt x="111" y="854"/>
                </a:moveTo>
                <a:cubicBezTo>
                  <a:pt x="114" y="854"/>
                  <a:pt x="110" y="866"/>
                  <a:pt x="115" y="866"/>
                </a:cubicBezTo>
                <a:cubicBezTo>
                  <a:pt x="113" y="864"/>
                  <a:pt x="115" y="861"/>
                  <a:pt x="115" y="858"/>
                </a:cubicBezTo>
                <a:cubicBezTo>
                  <a:pt x="116" y="859"/>
                  <a:pt x="116" y="860"/>
                  <a:pt x="117" y="859"/>
                </a:cubicBezTo>
                <a:cubicBezTo>
                  <a:pt x="118" y="854"/>
                  <a:pt x="118" y="850"/>
                  <a:pt x="121" y="851"/>
                </a:cubicBezTo>
                <a:cubicBezTo>
                  <a:pt x="120" y="846"/>
                  <a:pt x="125" y="843"/>
                  <a:pt x="121" y="841"/>
                </a:cubicBezTo>
                <a:cubicBezTo>
                  <a:pt x="122" y="844"/>
                  <a:pt x="119" y="842"/>
                  <a:pt x="118" y="844"/>
                </a:cubicBezTo>
                <a:cubicBezTo>
                  <a:pt x="114" y="840"/>
                  <a:pt x="115" y="831"/>
                  <a:pt x="112" y="827"/>
                </a:cubicBezTo>
                <a:cubicBezTo>
                  <a:pt x="110" y="838"/>
                  <a:pt x="123" y="851"/>
                  <a:pt x="111" y="854"/>
                </a:cubicBezTo>
                <a:close/>
                <a:moveTo>
                  <a:pt x="747" y="809"/>
                </a:moveTo>
                <a:cubicBezTo>
                  <a:pt x="745" y="811"/>
                  <a:pt x="744" y="815"/>
                  <a:pt x="741" y="817"/>
                </a:cubicBezTo>
                <a:cubicBezTo>
                  <a:pt x="745" y="816"/>
                  <a:pt x="755" y="809"/>
                  <a:pt x="749" y="806"/>
                </a:cubicBezTo>
                <a:cubicBezTo>
                  <a:pt x="748" y="808"/>
                  <a:pt x="750" y="808"/>
                  <a:pt x="750" y="809"/>
                </a:cubicBezTo>
                <a:cubicBezTo>
                  <a:pt x="749" y="810"/>
                  <a:pt x="748" y="810"/>
                  <a:pt x="747" y="809"/>
                </a:cubicBezTo>
                <a:close/>
                <a:moveTo>
                  <a:pt x="132" y="816"/>
                </a:moveTo>
                <a:cubicBezTo>
                  <a:pt x="133" y="816"/>
                  <a:pt x="132" y="812"/>
                  <a:pt x="130" y="812"/>
                </a:cubicBezTo>
                <a:cubicBezTo>
                  <a:pt x="129" y="814"/>
                  <a:pt x="131" y="813"/>
                  <a:pt x="130" y="816"/>
                </a:cubicBezTo>
                <a:cubicBezTo>
                  <a:pt x="134" y="814"/>
                  <a:pt x="130" y="819"/>
                  <a:pt x="132" y="816"/>
                </a:cubicBezTo>
                <a:close/>
                <a:moveTo>
                  <a:pt x="837" y="826"/>
                </a:moveTo>
                <a:cubicBezTo>
                  <a:pt x="832" y="827"/>
                  <a:pt x="832" y="832"/>
                  <a:pt x="826" y="831"/>
                </a:cubicBezTo>
                <a:cubicBezTo>
                  <a:pt x="827" y="835"/>
                  <a:pt x="821" y="841"/>
                  <a:pt x="824" y="844"/>
                </a:cubicBezTo>
                <a:cubicBezTo>
                  <a:pt x="823" y="845"/>
                  <a:pt x="823" y="843"/>
                  <a:pt x="821" y="844"/>
                </a:cubicBezTo>
                <a:cubicBezTo>
                  <a:pt x="820" y="848"/>
                  <a:pt x="814" y="850"/>
                  <a:pt x="809" y="849"/>
                </a:cubicBezTo>
                <a:cubicBezTo>
                  <a:pt x="796" y="854"/>
                  <a:pt x="793" y="870"/>
                  <a:pt x="784" y="879"/>
                </a:cubicBezTo>
                <a:cubicBezTo>
                  <a:pt x="782" y="879"/>
                  <a:pt x="782" y="877"/>
                  <a:pt x="781" y="879"/>
                </a:cubicBezTo>
                <a:cubicBezTo>
                  <a:pt x="783" y="879"/>
                  <a:pt x="778" y="884"/>
                  <a:pt x="780" y="885"/>
                </a:cubicBezTo>
                <a:cubicBezTo>
                  <a:pt x="790" y="880"/>
                  <a:pt x="798" y="871"/>
                  <a:pt x="806" y="864"/>
                </a:cubicBezTo>
                <a:cubicBezTo>
                  <a:pt x="807" y="860"/>
                  <a:pt x="807" y="861"/>
                  <a:pt x="806" y="858"/>
                </a:cubicBezTo>
                <a:cubicBezTo>
                  <a:pt x="811" y="854"/>
                  <a:pt x="814" y="848"/>
                  <a:pt x="819" y="851"/>
                </a:cubicBezTo>
                <a:cubicBezTo>
                  <a:pt x="819" y="845"/>
                  <a:pt x="830" y="844"/>
                  <a:pt x="833" y="840"/>
                </a:cubicBezTo>
                <a:cubicBezTo>
                  <a:pt x="831" y="840"/>
                  <a:pt x="828" y="843"/>
                  <a:pt x="827" y="840"/>
                </a:cubicBezTo>
                <a:cubicBezTo>
                  <a:pt x="829" y="837"/>
                  <a:pt x="831" y="835"/>
                  <a:pt x="831" y="831"/>
                </a:cubicBezTo>
                <a:cubicBezTo>
                  <a:pt x="833" y="831"/>
                  <a:pt x="833" y="833"/>
                  <a:pt x="835" y="832"/>
                </a:cubicBezTo>
                <a:cubicBezTo>
                  <a:pt x="836" y="831"/>
                  <a:pt x="837" y="829"/>
                  <a:pt x="837" y="826"/>
                </a:cubicBezTo>
                <a:close/>
                <a:moveTo>
                  <a:pt x="529" y="858"/>
                </a:moveTo>
                <a:cubicBezTo>
                  <a:pt x="526" y="858"/>
                  <a:pt x="528" y="856"/>
                  <a:pt x="531" y="855"/>
                </a:cubicBezTo>
                <a:cubicBezTo>
                  <a:pt x="521" y="850"/>
                  <a:pt x="512" y="845"/>
                  <a:pt x="502" y="844"/>
                </a:cubicBezTo>
                <a:cubicBezTo>
                  <a:pt x="505" y="845"/>
                  <a:pt x="503" y="847"/>
                  <a:pt x="502" y="849"/>
                </a:cubicBezTo>
                <a:cubicBezTo>
                  <a:pt x="509" y="854"/>
                  <a:pt x="519" y="865"/>
                  <a:pt x="529" y="858"/>
                </a:cubicBezTo>
                <a:close/>
                <a:moveTo>
                  <a:pt x="754" y="850"/>
                </a:moveTo>
                <a:cubicBezTo>
                  <a:pt x="756" y="846"/>
                  <a:pt x="760" y="846"/>
                  <a:pt x="762" y="843"/>
                </a:cubicBezTo>
                <a:cubicBezTo>
                  <a:pt x="759" y="844"/>
                  <a:pt x="756" y="845"/>
                  <a:pt x="754" y="846"/>
                </a:cubicBezTo>
                <a:cubicBezTo>
                  <a:pt x="756" y="848"/>
                  <a:pt x="752" y="850"/>
                  <a:pt x="754" y="850"/>
                </a:cubicBezTo>
                <a:close/>
                <a:moveTo>
                  <a:pt x="539" y="857"/>
                </a:moveTo>
                <a:cubicBezTo>
                  <a:pt x="541" y="858"/>
                  <a:pt x="544" y="863"/>
                  <a:pt x="546" y="861"/>
                </a:cubicBezTo>
                <a:cubicBezTo>
                  <a:pt x="543" y="861"/>
                  <a:pt x="541" y="855"/>
                  <a:pt x="539" y="857"/>
                </a:cubicBezTo>
                <a:close/>
                <a:moveTo>
                  <a:pt x="627" y="916"/>
                </a:moveTo>
                <a:cubicBezTo>
                  <a:pt x="637" y="908"/>
                  <a:pt x="650" y="920"/>
                  <a:pt x="658" y="909"/>
                </a:cubicBezTo>
                <a:cubicBezTo>
                  <a:pt x="662" y="911"/>
                  <a:pt x="667" y="906"/>
                  <a:pt x="671" y="905"/>
                </a:cubicBezTo>
                <a:cubicBezTo>
                  <a:pt x="663" y="906"/>
                  <a:pt x="657" y="905"/>
                  <a:pt x="651" y="908"/>
                </a:cubicBezTo>
                <a:cubicBezTo>
                  <a:pt x="651" y="907"/>
                  <a:pt x="652" y="907"/>
                  <a:pt x="650" y="907"/>
                </a:cubicBezTo>
                <a:cubicBezTo>
                  <a:pt x="630" y="914"/>
                  <a:pt x="599" y="905"/>
                  <a:pt x="578" y="896"/>
                </a:cubicBezTo>
                <a:cubicBezTo>
                  <a:pt x="571" y="897"/>
                  <a:pt x="558" y="892"/>
                  <a:pt x="553" y="885"/>
                </a:cubicBezTo>
                <a:cubicBezTo>
                  <a:pt x="556" y="887"/>
                  <a:pt x="560" y="888"/>
                  <a:pt x="565" y="886"/>
                </a:cubicBezTo>
                <a:cubicBezTo>
                  <a:pt x="550" y="880"/>
                  <a:pt x="534" y="875"/>
                  <a:pt x="519" y="869"/>
                </a:cubicBezTo>
                <a:cubicBezTo>
                  <a:pt x="509" y="877"/>
                  <a:pt x="497" y="862"/>
                  <a:pt x="489" y="860"/>
                </a:cubicBezTo>
                <a:cubicBezTo>
                  <a:pt x="492" y="862"/>
                  <a:pt x="486" y="859"/>
                  <a:pt x="487" y="861"/>
                </a:cubicBezTo>
                <a:cubicBezTo>
                  <a:pt x="490" y="861"/>
                  <a:pt x="490" y="865"/>
                  <a:pt x="491" y="867"/>
                </a:cubicBezTo>
                <a:cubicBezTo>
                  <a:pt x="496" y="869"/>
                  <a:pt x="501" y="871"/>
                  <a:pt x="504" y="876"/>
                </a:cubicBezTo>
                <a:cubicBezTo>
                  <a:pt x="524" y="879"/>
                  <a:pt x="529" y="891"/>
                  <a:pt x="550" y="891"/>
                </a:cubicBezTo>
                <a:cubicBezTo>
                  <a:pt x="563" y="895"/>
                  <a:pt x="577" y="902"/>
                  <a:pt x="590" y="903"/>
                </a:cubicBezTo>
                <a:cubicBezTo>
                  <a:pt x="600" y="910"/>
                  <a:pt x="614" y="909"/>
                  <a:pt x="624" y="910"/>
                </a:cubicBezTo>
                <a:cubicBezTo>
                  <a:pt x="624" y="913"/>
                  <a:pt x="626" y="915"/>
                  <a:pt x="627" y="916"/>
                </a:cubicBezTo>
                <a:close/>
                <a:moveTo>
                  <a:pt x="789" y="863"/>
                </a:moveTo>
                <a:cubicBezTo>
                  <a:pt x="782" y="864"/>
                  <a:pt x="779" y="873"/>
                  <a:pt x="777" y="877"/>
                </a:cubicBezTo>
                <a:cubicBezTo>
                  <a:pt x="783" y="875"/>
                  <a:pt x="785" y="868"/>
                  <a:pt x="789" y="863"/>
                </a:cubicBezTo>
                <a:close/>
                <a:moveTo>
                  <a:pt x="731" y="865"/>
                </a:moveTo>
                <a:cubicBezTo>
                  <a:pt x="727" y="865"/>
                  <a:pt x="725" y="867"/>
                  <a:pt x="723" y="869"/>
                </a:cubicBezTo>
                <a:cubicBezTo>
                  <a:pt x="725" y="867"/>
                  <a:pt x="729" y="867"/>
                  <a:pt x="731" y="865"/>
                </a:cubicBezTo>
                <a:close/>
                <a:moveTo>
                  <a:pt x="45" y="876"/>
                </a:moveTo>
                <a:cubicBezTo>
                  <a:pt x="46" y="874"/>
                  <a:pt x="41" y="866"/>
                  <a:pt x="39" y="866"/>
                </a:cubicBezTo>
                <a:cubicBezTo>
                  <a:pt x="40" y="867"/>
                  <a:pt x="40" y="870"/>
                  <a:pt x="40" y="873"/>
                </a:cubicBezTo>
                <a:cubicBezTo>
                  <a:pt x="43" y="874"/>
                  <a:pt x="42" y="874"/>
                  <a:pt x="45" y="876"/>
                </a:cubicBezTo>
                <a:close/>
                <a:moveTo>
                  <a:pt x="570" y="871"/>
                </a:moveTo>
                <a:cubicBezTo>
                  <a:pt x="576" y="872"/>
                  <a:pt x="579" y="876"/>
                  <a:pt x="584" y="877"/>
                </a:cubicBezTo>
                <a:cubicBezTo>
                  <a:pt x="581" y="874"/>
                  <a:pt x="575" y="869"/>
                  <a:pt x="570" y="871"/>
                </a:cubicBezTo>
                <a:close/>
                <a:moveTo>
                  <a:pt x="591" y="886"/>
                </a:moveTo>
                <a:cubicBezTo>
                  <a:pt x="591" y="888"/>
                  <a:pt x="592" y="888"/>
                  <a:pt x="593" y="890"/>
                </a:cubicBezTo>
                <a:cubicBezTo>
                  <a:pt x="596" y="891"/>
                  <a:pt x="598" y="889"/>
                  <a:pt x="601" y="889"/>
                </a:cubicBezTo>
                <a:cubicBezTo>
                  <a:pt x="603" y="885"/>
                  <a:pt x="608" y="884"/>
                  <a:pt x="610" y="880"/>
                </a:cubicBezTo>
                <a:cubicBezTo>
                  <a:pt x="605" y="882"/>
                  <a:pt x="600" y="874"/>
                  <a:pt x="601" y="880"/>
                </a:cubicBezTo>
                <a:cubicBezTo>
                  <a:pt x="598" y="882"/>
                  <a:pt x="600" y="878"/>
                  <a:pt x="597" y="879"/>
                </a:cubicBezTo>
                <a:cubicBezTo>
                  <a:pt x="597" y="881"/>
                  <a:pt x="596" y="880"/>
                  <a:pt x="593" y="881"/>
                </a:cubicBezTo>
                <a:cubicBezTo>
                  <a:pt x="594" y="885"/>
                  <a:pt x="594" y="885"/>
                  <a:pt x="591" y="886"/>
                </a:cubicBezTo>
                <a:close/>
                <a:moveTo>
                  <a:pt x="815" y="881"/>
                </a:moveTo>
                <a:cubicBezTo>
                  <a:pt x="814" y="884"/>
                  <a:pt x="809" y="885"/>
                  <a:pt x="811" y="887"/>
                </a:cubicBezTo>
                <a:cubicBezTo>
                  <a:pt x="811" y="885"/>
                  <a:pt x="812" y="886"/>
                  <a:pt x="814" y="886"/>
                </a:cubicBezTo>
                <a:cubicBezTo>
                  <a:pt x="813" y="884"/>
                  <a:pt x="817" y="882"/>
                  <a:pt x="815" y="881"/>
                </a:cubicBezTo>
                <a:close/>
                <a:moveTo>
                  <a:pt x="51" y="895"/>
                </a:moveTo>
                <a:cubicBezTo>
                  <a:pt x="54" y="899"/>
                  <a:pt x="58" y="901"/>
                  <a:pt x="62" y="900"/>
                </a:cubicBezTo>
                <a:cubicBezTo>
                  <a:pt x="61" y="896"/>
                  <a:pt x="59" y="894"/>
                  <a:pt x="57" y="892"/>
                </a:cubicBezTo>
                <a:cubicBezTo>
                  <a:pt x="56" y="895"/>
                  <a:pt x="59" y="894"/>
                  <a:pt x="59" y="897"/>
                </a:cubicBezTo>
                <a:cubicBezTo>
                  <a:pt x="55" y="895"/>
                  <a:pt x="52" y="881"/>
                  <a:pt x="47" y="888"/>
                </a:cubicBezTo>
                <a:cubicBezTo>
                  <a:pt x="47" y="885"/>
                  <a:pt x="47" y="885"/>
                  <a:pt x="47" y="885"/>
                </a:cubicBezTo>
                <a:cubicBezTo>
                  <a:pt x="45" y="883"/>
                  <a:pt x="41" y="886"/>
                  <a:pt x="43" y="887"/>
                </a:cubicBezTo>
                <a:cubicBezTo>
                  <a:pt x="47" y="883"/>
                  <a:pt x="46" y="896"/>
                  <a:pt x="49" y="893"/>
                </a:cubicBezTo>
                <a:cubicBezTo>
                  <a:pt x="49" y="894"/>
                  <a:pt x="50" y="894"/>
                  <a:pt x="50" y="894"/>
                </a:cubicBezTo>
                <a:cubicBezTo>
                  <a:pt x="50" y="896"/>
                  <a:pt x="49" y="896"/>
                  <a:pt x="49" y="898"/>
                </a:cubicBezTo>
                <a:cubicBezTo>
                  <a:pt x="53" y="899"/>
                  <a:pt x="48" y="896"/>
                  <a:pt x="51" y="895"/>
                </a:cubicBezTo>
                <a:close/>
                <a:moveTo>
                  <a:pt x="52" y="893"/>
                </a:moveTo>
                <a:cubicBezTo>
                  <a:pt x="55" y="892"/>
                  <a:pt x="56" y="894"/>
                  <a:pt x="56" y="896"/>
                </a:cubicBezTo>
                <a:cubicBezTo>
                  <a:pt x="55" y="895"/>
                  <a:pt x="52" y="896"/>
                  <a:pt x="52" y="893"/>
                </a:cubicBezTo>
                <a:close/>
                <a:moveTo>
                  <a:pt x="48" y="890"/>
                </a:moveTo>
                <a:cubicBezTo>
                  <a:pt x="49" y="889"/>
                  <a:pt x="50" y="889"/>
                  <a:pt x="52" y="890"/>
                </a:cubicBezTo>
                <a:cubicBezTo>
                  <a:pt x="51" y="893"/>
                  <a:pt x="51" y="892"/>
                  <a:pt x="52" y="894"/>
                </a:cubicBezTo>
                <a:cubicBezTo>
                  <a:pt x="50" y="893"/>
                  <a:pt x="50" y="891"/>
                  <a:pt x="48" y="890"/>
                </a:cubicBezTo>
                <a:close/>
                <a:moveTo>
                  <a:pt x="680" y="901"/>
                </a:moveTo>
                <a:cubicBezTo>
                  <a:pt x="680" y="904"/>
                  <a:pt x="684" y="899"/>
                  <a:pt x="688" y="901"/>
                </a:cubicBezTo>
                <a:cubicBezTo>
                  <a:pt x="687" y="895"/>
                  <a:pt x="683" y="901"/>
                  <a:pt x="680" y="901"/>
                </a:cubicBezTo>
                <a:close/>
                <a:moveTo>
                  <a:pt x="88" y="919"/>
                </a:moveTo>
                <a:cubicBezTo>
                  <a:pt x="89" y="917"/>
                  <a:pt x="91" y="917"/>
                  <a:pt x="92" y="915"/>
                </a:cubicBezTo>
                <a:cubicBezTo>
                  <a:pt x="87" y="911"/>
                  <a:pt x="83" y="903"/>
                  <a:pt x="81" y="899"/>
                </a:cubicBezTo>
                <a:cubicBezTo>
                  <a:pt x="78" y="905"/>
                  <a:pt x="86" y="906"/>
                  <a:pt x="87" y="912"/>
                </a:cubicBezTo>
                <a:cubicBezTo>
                  <a:pt x="83" y="913"/>
                  <a:pt x="85" y="919"/>
                  <a:pt x="88" y="919"/>
                </a:cubicBezTo>
                <a:close/>
                <a:moveTo>
                  <a:pt x="897" y="900"/>
                </a:moveTo>
                <a:cubicBezTo>
                  <a:pt x="894" y="902"/>
                  <a:pt x="889" y="903"/>
                  <a:pt x="887" y="906"/>
                </a:cubicBezTo>
                <a:cubicBezTo>
                  <a:pt x="891" y="905"/>
                  <a:pt x="897" y="902"/>
                  <a:pt x="897" y="900"/>
                </a:cubicBezTo>
                <a:close/>
                <a:moveTo>
                  <a:pt x="885" y="906"/>
                </a:moveTo>
                <a:cubicBezTo>
                  <a:pt x="885" y="909"/>
                  <a:pt x="878" y="909"/>
                  <a:pt x="880" y="912"/>
                </a:cubicBezTo>
                <a:cubicBezTo>
                  <a:pt x="881" y="910"/>
                  <a:pt x="887" y="908"/>
                  <a:pt x="885" y="906"/>
                </a:cubicBezTo>
                <a:close/>
                <a:moveTo>
                  <a:pt x="66" y="947"/>
                </a:moveTo>
                <a:cubicBezTo>
                  <a:pt x="63" y="947"/>
                  <a:pt x="63" y="943"/>
                  <a:pt x="62" y="941"/>
                </a:cubicBezTo>
                <a:cubicBezTo>
                  <a:pt x="64" y="943"/>
                  <a:pt x="67" y="943"/>
                  <a:pt x="66" y="947"/>
                </a:cubicBezTo>
                <a:close/>
                <a:moveTo>
                  <a:pt x="181" y="984"/>
                </a:moveTo>
                <a:cubicBezTo>
                  <a:pt x="184" y="986"/>
                  <a:pt x="188" y="990"/>
                  <a:pt x="187" y="994"/>
                </a:cubicBezTo>
                <a:cubicBezTo>
                  <a:pt x="182" y="993"/>
                  <a:pt x="182" y="988"/>
                  <a:pt x="181" y="984"/>
                </a:cubicBezTo>
                <a:close/>
                <a:moveTo>
                  <a:pt x="202" y="1015"/>
                </a:moveTo>
                <a:cubicBezTo>
                  <a:pt x="199" y="1009"/>
                  <a:pt x="191" y="1004"/>
                  <a:pt x="191" y="998"/>
                </a:cubicBezTo>
                <a:cubicBezTo>
                  <a:pt x="195" y="1001"/>
                  <a:pt x="199" y="1005"/>
                  <a:pt x="204" y="1009"/>
                </a:cubicBezTo>
                <a:cubicBezTo>
                  <a:pt x="203" y="1011"/>
                  <a:pt x="203" y="1014"/>
                  <a:pt x="202" y="1015"/>
                </a:cubicBezTo>
                <a:close/>
                <a:moveTo>
                  <a:pt x="1077" y="966"/>
                </a:moveTo>
                <a:cubicBezTo>
                  <a:pt x="1073" y="968"/>
                  <a:pt x="1075" y="971"/>
                  <a:pt x="1075" y="975"/>
                </a:cubicBezTo>
                <a:cubicBezTo>
                  <a:pt x="1072" y="974"/>
                  <a:pt x="1070" y="984"/>
                  <a:pt x="1069" y="986"/>
                </a:cubicBezTo>
                <a:cubicBezTo>
                  <a:pt x="1071" y="983"/>
                  <a:pt x="1067" y="991"/>
                  <a:pt x="1071" y="991"/>
                </a:cubicBezTo>
                <a:cubicBezTo>
                  <a:pt x="1069" y="990"/>
                  <a:pt x="1068" y="995"/>
                  <a:pt x="1069" y="996"/>
                </a:cubicBezTo>
                <a:cubicBezTo>
                  <a:pt x="1073" y="990"/>
                  <a:pt x="1073" y="982"/>
                  <a:pt x="1073" y="976"/>
                </a:cubicBezTo>
                <a:cubicBezTo>
                  <a:pt x="1076" y="976"/>
                  <a:pt x="1077" y="974"/>
                  <a:pt x="1077" y="972"/>
                </a:cubicBezTo>
                <a:cubicBezTo>
                  <a:pt x="1075" y="970"/>
                  <a:pt x="1076" y="969"/>
                  <a:pt x="1077" y="966"/>
                </a:cubicBezTo>
                <a:close/>
                <a:moveTo>
                  <a:pt x="661" y="973"/>
                </a:moveTo>
                <a:cubicBezTo>
                  <a:pt x="660" y="976"/>
                  <a:pt x="654" y="972"/>
                  <a:pt x="654" y="975"/>
                </a:cubicBezTo>
                <a:cubicBezTo>
                  <a:pt x="655" y="975"/>
                  <a:pt x="655" y="975"/>
                  <a:pt x="655" y="977"/>
                </a:cubicBezTo>
                <a:cubicBezTo>
                  <a:pt x="658" y="977"/>
                  <a:pt x="662" y="975"/>
                  <a:pt x="661" y="973"/>
                </a:cubicBezTo>
                <a:close/>
                <a:moveTo>
                  <a:pt x="1065" y="992"/>
                </a:moveTo>
                <a:cubicBezTo>
                  <a:pt x="1066" y="994"/>
                  <a:pt x="1063" y="997"/>
                  <a:pt x="1065" y="998"/>
                </a:cubicBezTo>
                <a:cubicBezTo>
                  <a:pt x="1065" y="995"/>
                  <a:pt x="1067" y="995"/>
                  <a:pt x="1068" y="993"/>
                </a:cubicBezTo>
                <a:cubicBezTo>
                  <a:pt x="1066" y="993"/>
                  <a:pt x="1067" y="991"/>
                  <a:pt x="1065" y="992"/>
                </a:cubicBezTo>
                <a:close/>
                <a:moveTo>
                  <a:pt x="247" y="1014"/>
                </a:moveTo>
                <a:cubicBezTo>
                  <a:pt x="249" y="1013"/>
                  <a:pt x="249" y="1017"/>
                  <a:pt x="251" y="1014"/>
                </a:cubicBezTo>
                <a:cubicBezTo>
                  <a:pt x="251" y="1012"/>
                  <a:pt x="245" y="1009"/>
                  <a:pt x="248" y="1011"/>
                </a:cubicBezTo>
                <a:cubicBezTo>
                  <a:pt x="248" y="1012"/>
                  <a:pt x="248" y="1012"/>
                  <a:pt x="248" y="1013"/>
                </a:cubicBezTo>
                <a:cubicBezTo>
                  <a:pt x="248" y="1013"/>
                  <a:pt x="247" y="1013"/>
                  <a:pt x="247" y="1014"/>
                </a:cubicBezTo>
                <a:close/>
                <a:moveTo>
                  <a:pt x="325" y="1020"/>
                </a:moveTo>
                <a:cubicBezTo>
                  <a:pt x="322" y="1019"/>
                  <a:pt x="321" y="1021"/>
                  <a:pt x="318" y="1021"/>
                </a:cubicBezTo>
                <a:cubicBezTo>
                  <a:pt x="313" y="1017"/>
                  <a:pt x="311" y="1010"/>
                  <a:pt x="305" y="1008"/>
                </a:cubicBezTo>
                <a:cubicBezTo>
                  <a:pt x="305" y="1011"/>
                  <a:pt x="302" y="1011"/>
                  <a:pt x="300" y="1011"/>
                </a:cubicBezTo>
                <a:cubicBezTo>
                  <a:pt x="301" y="1014"/>
                  <a:pt x="303" y="1016"/>
                  <a:pt x="305" y="1018"/>
                </a:cubicBezTo>
                <a:cubicBezTo>
                  <a:pt x="309" y="1015"/>
                  <a:pt x="309" y="1022"/>
                  <a:pt x="313" y="1022"/>
                </a:cubicBezTo>
                <a:cubicBezTo>
                  <a:pt x="314" y="1021"/>
                  <a:pt x="314" y="1019"/>
                  <a:pt x="315" y="1019"/>
                </a:cubicBezTo>
                <a:cubicBezTo>
                  <a:pt x="317" y="1020"/>
                  <a:pt x="317" y="1023"/>
                  <a:pt x="318" y="1025"/>
                </a:cubicBezTo>
                <a:cubicBezTo>
                  <a:pt x="323" y="1023"/>
                  <a:pt x="332" y="1040"/>
                  <a:pt x="338" y="1032"/>
                </a:cubicBezTo>
                <a:cubicBezTo>
                  <a:pt x="333" y="1028"/>
                  <a:pt x="326" y="1027"/>
                  <a:pt x="325" y="1020"/>
                </a:cubicBezTo>
                <a:close/>
                <a:moveTo>
                  <a:pt x="319" y="1029"/>
                </a:moveTo>
                <a:cubicBezTo>
                  <a:pt x="318" y="1029"/>
                  <a:pt x="313" y="1024"/>
                  <a:pt x="314" y="1027"/>
                </a:cubicBezTo>
                <a:cubicBezTo>
                  <a:pt x="315" y="1028"/>
                  <a:pt x="317" y="1033"/>
                  <a:pt x="319" y="1029"/>
                </a:cubicBezTo>
                <a:close/>
                <a:moveTo>
                  <a:pt x="699" y="1055"/>
                </a:moveTo>
                <a:cubicBezTo>
                  <a:pt x="697" y="1052"/>
                  <a:pt x="703" y="1051"/>
                  <a:pt x="703" y="1048"/>
                </a:cubicBezTo>
                <a:cubicBezTo>
                  <a:pt x="708" y="1046"/>
                  <a:pt x="711" y="1048"/>
                  <a:pt x="714" y="1044"/>
                </a:cubicBezTo>
                <a:cubicBezTo>
                  <a:pt x="704" y="1040"/>
                  <a:pt x="690" y="1052"/>
                  <a:pt x="688" y="1043"/>
                </a:cubicBezTo>
                <a:cubicBezTo>
                  <a:pt x="694" y="1038"/>
                  <a:pt x="702" y="1040"/>
                  <a:pt x="707" y="1036"/>
                </a:cubicBezTo>
                <a:cubicBezTo>
                  <a:pt x="703" y="1036"/>
                  <a:pt x="703" y="1032"/>
                  <a:pt x="698" y="1033"/>
                </a:cubicBezTo>
                <a:cubicBezTo>
                  <a:pt x="696" y="1041"/>
                  <a:pt x="676" y="1034"/>
                  <a:pt x="676" y="1042"/>
                </a:cubicBezTo>
                <a:cubicBezTo>
                  <a:pt x="673" y="1043"/>
                  <a:pt x="672" y="1038"/>
                  <a:pt x="670" y="1041"/>
                </a:cubicBezTo>
                <a:cubicBezTo>
                  <a:pt x="674" y="1041"/>
                  <a:pt x="671" y="1043"/>
                  <a:pt x="670" y="1044"/>
                </a:cubicBezTo>
                <a:cubicBezTo>
                  <a:pt x="673" y="1044"/>
                  <a:pt x="672" y="1047"/>
                  <a:pt x="672" y="1050"/>
                </a:cubicBezTo>
                <a:cubicBezTo>
                  <a:pt x="657" y="1057"/>
                  <a:pt x="641" y="1047"/>
                  <a:pt x="627" y="1050"/>
                </a:cubicBezTo>
                <a:cubicBezTo>
                  <a:pt x="628" y="1052"/>
                  <a:pt x="628" y="1054"/>
                  <a:pt x="628" y="1057"/>
                </a:cubicBezTo>
                <a:cubicBezTo>
                  <a:pt x="631" y="1056"/>
                  <a:pt x="633" y="1055"/>
                  <a:pt x="636" y="1057"/>
                </a:cubicBezTo>
                <a:cubicBezTo>
                  <a:pt x="636" y="1056"/>
                  <a:pt x="635" y="1054"/>
                  <a:pt x="636" y="1054"/>
                </a:cubicBezTo>
                <a:cubicBezTo>
                  <a:pt x="645" y="1054"/>
                  <a:pt x="658" y="1059"/>
                  <a:pt x="662" y="1053"/>
                </a:cubicBezTo>
                <a:cubicBezTo>
                  <a:pt x="664" y="1053"/>
                  <a:pt x="666" y="1055"/>
                  <a:pt x="664" y="1057"/>
                </a:cubicBezTo>
                <a:cubicBezTo>
                  <a:pt x="671" y="1057"/>
                  <a:pt x="677" y="1059"/>
                  <a:pt x="683" y="1061"/>
                </a:cubicBezTo>
                <a:cubicBezTo>
                  <a:pt x="684" y="1059"/>
                  <a:pt x="681" y="1058"/>
                  <a:pt x="683" y="1057"/>
                </a:cubicBezTo>
                <a:cubicBezTo>
                  <a:pt x="683" y="1059"/>
                  <a:pt x="685" y="1058"/>
                  <a:pt x="685" y="1059"/>
                </a:cubicBezTo>
                <a:cubicBezTo>
                  <a:pt x="686" y="1053"/>
                  <a:pt x="697" y="1055"/>
                  <a:pt x="699" y="1055"/>
                </a:cubicBezTo>
                <a:close/>
                <a:moveTo>
                  <a:pt x="489" y="1081"/>
                </a:moveTo>
                <a:cubicBezTo>
                  <a:pt x="490" y="1085"/>
                  <a:pt x="494" y="1086"/>
                  <a:pt x="496" y="1085"/>
                </a:cubicBezTo>
                <a:cubicBezTo>
                  <a:pt x="492" y="1085"/>
                  <a:pt x="494" y="1080"/>
                  <a:pt x="489" y="1081"/>
                </a:cubicBezTo>
                <a:close/>
                <a:moveTo>
                  <a:pt x="517" y="1092"/>
                </a:moveTo>
                <a:cubicBezTo>
                  <a:pt x="510" y="1092"/>
                  <a:pt x="502" y="1087"/>
                  <a:pt x="496" y="1089"/>
                </a:cubicBezTo>
                <a:cubicBezTo>
                  <a:pt x="504" y="1090"/>
                  <a:pt x="509" y="1094"/>
                  <a:pt x="517" y="1092"/>
                </a:cubicBezTo>
                <a:close/>
                <a:moveTo>
                  <a:pt x="823" y="1101"/>
                </a:moveTo>
                <a:cubicBezTo>
                  <a:pt x="823" y="1104"/>
                  <a:pt x="818" y="1101"/>
                  <a:pt x="818" y="1103"/>
                </a:cubicBezTo>
                <a:cubicBezTo>
                  <a:pt x="819" y="1105"/>
                  <a:pt x="825" y="1103"/>
                  <a:pt x="823" y="1101"/>
                </a:cubicBezTo>
                <a:close/>
                <a:moveTo>
                  <a:pt x="593" y="1118"/>
                </a:moveTo>
                <a:cubicBezTo>
                  <a:pt x="597" y="1118"/>
                  <a:pt x="603" y="1124"/>
                  <a:pt x="606" y="1120"/>
                </a:cubicBezTo>
                <a:cubicBezTo>
                  <a:pt x="603" y="1118"/>
                  <a:pt x="592" y="1117"/>
                  <a:pt x="593" y="1118"/>
                </a:cubicBezTo>
                <a:close/>
                <a:moveTo>
                  <a:pt x="818" y="1126"/>
                </a:moveTo>
                <a:cubicBezTo>
                  <a:pt x="814" y="1127"/>
                  <a:pt x="806" y="1126"/>
                  <a:pt x="810" y="1131"/>
                </a:cubicBezTo>
                <a:cubicBezTo>
                  <a:pt x="796" y="1134"/>
                  <a:pt x="784" y="1133"/>
                  <a:pt x="775" y="1139"/>
                </a:cubicBezTo>
                <a:cubicBezTo>
                  <a:pt x="771" y="1134"/>
                  <a:pt x="767" y="1141"/>
                  <a:pt x="764" y="1143"/>
                </a:cubicBezTo>
                <a:cubicBezTo>
                  <a:pt x="781" y="1141"/>
                  <a:pt x="801" y="1137"/>
                  <a:pt x="817" y="1129"/>
                </a:cubicBezTo>
                <a:cubicBezTo>
                  <a:pt x="815" y="1129"/>
                  <a:pt x="814" y="1127"/>
                  <a:pt x="818" y="1126"/>
                </a:cubicBezTo>
                <a:close/>
                <a:moveTo>
                  <a:pt x="916" y="627"/>
                </a:moveTo>
                <a:cubicBezTo>
                  <a:pt x="917" y="623"/>
                  <a:pt x="917" y="618"/>
                  <a:pt x="916" y="616"/>
                </a:cubicBezTo>
                <a:cubicBezTo>
                  <a:pt x="915" y="619"/>
                  <a:pt x="914" y="621"/>
                  <a:pt x="914" y="625"/>
                </a:cubicBezTo>
                <a:cubicBezTo>
                  <a:pt x="917" y="623"/>
                  <a:pt x="914" y="627"/>
                  <a:pt x="916" y="627"/>
                </a:cubicBezTo>
                <a:close/>
                <a:moveTo>
                  <a:pt x="912" y="748"/>
                </a:moveTo>
                <a:cubicBezTo>
                  <a:pt x="920" y="748"/>
                  <a:pt x="918" y="735"/>
                  <a:pt x="924" y="736"/>
                </a:cubicBezTo>
                <a:cubicBezTo>
                  <a:pt x="926" y="732"/>
                  <a:pt x="927" y="727"/>
                  <a:pt x="931" y="725"/>
                </a:cubicBezTo>
                <a:cubicBezTo>
                  <a:pt x="931" y="732"/>
                  <a:pt x="936" y="727"/>
                  <a:pt x="933" y="734"/>
                </a:cubicBezTo>
                <a:cubicBezTo>
                  <a:pt x="938" y="734"/>
                  <a:pt x="936" y="726"/>
                  <a:pt x="937" y="722"/>
                </a:cubicBezTo>
                <a:cubicBezTo>
                  <a:pt x="938" y="721"/>
                  <a:pt x="940" y="721"/>
                  <a:pt x="940" y="720"/>
                </a:cubicBezTo>
                <a:cubicBezTo>
                  <a:pt x="943" y="714"/>
                  <a:pt x="942" y="700"/>
                  <a:pt x="946" y="706"/>
                </a:cubicBezTo>
                <a:cubicBezTo>
                  <a:pt x="946" y="698"/>
                  <a:pt x="953" y="691"/>
                  <a:pt x="949" y="686"/>
                </a:cubicBezTo>
                <a:cubicBezTo>
                  <a:pt x="950" y="685"/>
                  <a:pt x="950" y="683"/>
                  <a:pt x="952" y="684"/>
                </a:cubicBezTo>
                <a:cubicBezTo>
                  <a:pt x="949" y="677"/>
                  <a:pt x="953" y="673"/>
                  <a:pt x="950" y="666"/>
                </a:cubicBezTo>
                <a:cubicBezTo>
                  <a:pt x="942" y="666"/>
                  <a:pt x="938" y="682"/>
                  <a:pt x="933" y="676"/>
                </a:cubicBezTo>
                <a:cubicBezTo>
                  <a:pt x="931" y="685"/>
                  <a:pt x="926" y="690"/>
                  <a:pt x="928" y="702"/>
                </a:cubicBezTo>
                <a:cubicBezTo>
                  <a:pt x="926" y="702"/>
                  <a:pt x="925" y="704"/>
                  <a:pt x="924" y="705"/>
                </a:cubicBezTo>
                <a:cubicBezTo>
                  <a:pt x="924" y="708"/>
                  <a:pt x="926" y="708"/>
                  <a:pt x="926" y="711"/>
                </a:cubicBezTo>
                <a:cubicBezTo>
                  <a:pt x="923" y="709"/>
                  <a:pt x="926" y="715"/>
                  <a:pt x="925" y="718"/>
                </a:cubicBezTo>
                <a:cubicBezTo>
                  <a:pt x="922" y="725"/>
                  <a:pt x="918" y="729"/>
                  <a:pt x="918" y="738"/>
                </a:cubicBezTo>
                <a:cubicBezTo>
                  <a:pt x="916" y="741"/>
                  <a:pt x="912" y="742"/>
                  <a:pt x="912" y="748"/>
                </a:cubicBezTo>
                <a:close/>
                <a:moveTo>
                  <a:pt x="932" y="685"/>
                </a:moveTo>
                <a:cubicBezTo>
                  <a:pt x="935" y="685"/>
                  <a:pt x="932" y="691"/>
                  <a:pt x="930" y="691"/>
                </a:cubicBezTo>
                <a:cubicBezTo>
                  <a:pt x="930" y="688"/>
                  <a:pt x="931" y="687"/>
                  <a:pt x="932" y="685"/>
                </a:cubicBezTo>
                <a:close/>
                <a:moveTo>
                  <a:pt x="125" y="832"/>
                </a:moveTo>
                <a:cubicBezTo>
                  <a:pt x="126" y="837"/>
                  <a:pt x="126" y="836"/>
                  <a:pt x="126" y="842"/>
                </a:cubicBezTo>
                <a:cubicBezTo>
                  <a:pt x="131" y="842"/>
                  <a:pt x="129" y="834"/>
                  <a:pt x="133" y="834"/>
                </a:cubicBezTo>
                <a:cubicBezTo>
                  <a:pt x="132" y="831"/>
                  <a:pt x="133" y="828"/>
                  <a:pt x="132" y="827"/>
                </a:cubicBezTo>
                <a:cubicBezTo>
                  <a:pt x="131" y="830"/>
                  <a:pt x="129" y="823"/>
                  <a:pt x="128" y="827"/>
                </a:cubicBezTo>
                <a:cubicBezTo>
                  <a:pt x="129" y="827"/>
                  <a:pt x="129" y="834"/>
                  <a:pt x="125" y="832"/>
                </a:cubicBezTo>
                <a:close/>
                <a:moveTo>
                  <a:pt x="548" y="863"/>
                </a:moveTo>
                <a:cubicBezTo>
                  <a:pt x="551" y="868"/>
                  <a:pt x="557" y="871"/>
                  <a:pt x="561" y="875"/>
                </a:cubicBezTo>
                <a:cubicBezTo>
                  <a:pt x="559" y="870"/>
                  <a:pt x="565" y="873"/>
                  <a:pt x="565" y="870"/>
                </a:cubicBezTo>
                <a:cubicBezTo>
                  <a:pt x="561" y="864"/>
                  <a:pt x="554" y="860"/>
                  <a:pt x="549" y="855"/>
                </a:cubicBezTo>
                <a:cubicBezTo>
                  <a:pt x="547" y="862"/>
                  <a:pt x="556" y="860"/>
                  <a:pt x="557" y="866"/>
                </a:cubicBezTo>
                <a:cubicBezTo>
                  <a:pt x="552" y="867"/>
                  <a:pt x="551" y="864"/>
                  <a:pt x="548" y="863"/>
                </a:cubicBezTo>
                <a:close/>
                <a:moveTo>
                  <a:pt x="738" y="887"/>
                </a:moveTo>
                <a:cubicBezTo>
                  <a:pt x="739" y="890"/>
                  <a:pt x="739" y="891"/>
                  <a:pt x="738" y="894"/>
                </a:cubicBezTo>
                <a:cubicBezTo>
                  <a:pt x="740" y="894"/>
                  <a:pt x="741" y="893"/>
                  <a:pt x="742" y="893"/>
                </a:cubicBezTo>
                <a:cubicBezTo>
                  <a:pt x="743" y="895"/>
                  <a:pt x="742" y="896"/>
                  <a:pt x="745" y="898"/>
                </a:cubicBezTo>
                <a:cubicBezTo>
                  <a:pt x="748" y="893"/>
                  <a:pt x="754" y="892"/>
                  <a:pt x="758" y="888"/>
                </a:cubicBezTo>
                <a:cubicBezTo>
                  <a:pt x="757" y="885"/>
                  <a:pt x="756" y="882"/>
                  <a:pt x="753" y="881"/>
                </a:cubicBezTo>
                <a:cubicBezTo>
                  <a:pt x="750" y="885"/>
                  <a:pt x="743" y="885"/>
                  <a:pt x="738" y="887"/>
                </a:cubicBezTo>
                <a:close/>
                <a:moveTo>
                  <a:pt x="136" y="922"/>
                </a:moveTo>
                <a:cubicBezTo>
                  <a:pt x="137" y="922"/>
                  <a:pt x="138" y="923"/>
                  <a:pt x="138" y="925"/>
                </a:cubicBezTo>
                <a:cubicBezTo>
                  <a:pt x="134" y="926"/>
                  <a:pt x="131" y="923"/>
                  <a:pt x="129" y="926"/>
                </a:cubicBezTo>
                <a:cubicBezTo>
                  <a:pt x="130" y="928"/>
                  <a:pt x="132" y="929"/>
                  <a:pt x="132" y="932"/>
                </a:cubicBezTo>
                <a:cubicBezTo>
                  <a:pt x="142" y="932"/>
                  <a:pt x="144" y="940"/>
                  <a:pt x="152" y="941"/>
                </a:cubicBezTo>
                <a:cubicBezTo>
                  <a:pt x="151" y="936"/>
                  <a:pt x="150" y="933"/>
                  <a:pt x="148" y="929"/>
                </a:cubicBezTo>
                <a:cubicBezTo>
                  <a:pt x="151" y="928"/>
                  <a:pt x="148" y="924"/>
                  <a:pt x="152" y="924"/>
                </a:cubicBezTo>
                <a:cubicBezTo>
                  <a:pt x="150" y="919"/>
                  <a:pt x="142" y="920"/>
                  <a:pt x="139" y="916"/>
                </a:cubicBezTo>
                <a:cubicBezTo>
                  <a:pt x="138" y="920"/>
                  <a:pt x="141" y="921"/>
                  <a:pt x="139" y="923"/>
                </a:cubicBezTo>
                <a:cubicBezTo>
                  <a:pt x="138" y="923"/>
                  <a:pt x="137" y="919"/>
                  <a:pt x="136" y="922"/>
                </a:cubicBezTo>
                <a:close/>
                <a:moveTo>
                  <a:pt x="638" y="991"/>
                </a:moveTo>
                <a:cubicBezTo>
                  <a:pt x="639" y="988"/>
                  <a:pt x="637" y="988"/>
                  <a:pt x="638" y="986"/>
                </a:cubicBezTo>
                <a:cubicBezTo>
                  <a:pt x="631" y="982"/>
                  <a:pt x="628" y="988"/>
                  <a:pt x="619" y="987"/>
                </a:cubicBezTo>
                <a:cubicBezTo>
                  <a:pt x="620" y="994"/>
                  <a:pt x="631" y="990"/>
                  <a:pt x="634" y="995"/>
                </a:cubicBezTo>
                <a:cubicBezTo>
                  <a:pt x="633" y="992"/>
                  <a:pt x="635" y="991"/>
                  <a:pt x="638" y="991"/>
                </a:cubicBezTo>
                <a:close/>
                <a:moveTo>
                  <a:pt x="675" y="1018"/>
                </a:moveTo>
                <a:cubicBezTo>
                  <a:pt x="677" y="1018"/>
                  <a:pt x="680" y="1017"/>
                  <a:pt x="680" y="1019"/>
                </a:cubicBezTo>
                <a:cubicBezTo>
                  <a:pt x="679" y="1019"/>
                  <a:pt x="676" y="1018"/>
                  <a:pt x="677" y="1021"/>
                </a:cubicBezTo>
                <a:cubicBezTo>
                  <a:pt x="677" y="1024"/>
                  <a:pt x="682" y="1020"/>
                  <a:pt x="684" y="1022"/>
                </a:cubicBezTo>
                <a:cubicBezTo>
                  <a:pt x="685" y="1017"/>
                  <a:pt x="685" y="1016"/>
                  <a:pt x="688" y="1014"/>
                </a:cubicBezTo>
                <a:cubicBezTo>
                  <a:pt x="682" y="1013"/>
                  <a:pt x="677" y="1013"/>
                  <a:pt x="675" y="1018"/>
                </a:cubicBezTo>
                <a:close/>
                <a:moveTo>
                  <a:pt x="847" y="1109"/>
                </a:moveTo>
                <a:cubicBezTo>
                  <a:pt x="841" y="1112"/>
                  <a:pt x="836" y="1115"/>
                  <a:pt x="835" y="1120"/>
                </a:cubicBezTo>
                <a:cubicBezTo>
                  <a:pt x="833" y="1118"/>
                  <a:pt x="837" y="1116"/>
                  <a:pt x="833" y="1116"/>
                </a:cubicBezTo>
                <a:cubicBezTo>
                  <a:pt x="833" y="1121"/>
                  <a:pt x="833" y="1121"/>
                  <a:pt x="833" y="1121"/>
                </a:cubicBezTo>
                <a:cubicBezTo>
                  <a:pt x="840" y="1122"/>
                  <a:pt x="847" y="1119"/>
                  <a:pt x="850" y="1114"/>
                </a:cubicBezTo>
                <a:cubicBezTo>
                  <a:pt x="849" y="1113"/>
                  <a:pt x="847" y="1112"/>
                  <a:pt x="847" y="1109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39942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00200" y="3640138"/>
            <a:ext cx="5187950" cy="142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图片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11900" y="2868613"/>
            <a:ext cx="2609850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67100" y="846138"/>
            <a:ext cx="1600200" cy="187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35675" y="874713"/>
            <a:ext cx="1576388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8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67100" y="3044825"/>
            <a:ext cx="1762125" cy="180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9" name="图片 26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14413" y="1006475"/>
            <a:ext cx="81280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0" name="流程图: 接点 28"/>
          <p:cNvSpPr>
            <a:spLocks noChangeArrowheads="1"/>
          </p:cNvSpPr>
          <p:nvPr/>
        </p:nvSpPr>
        <p:spPr bwMode="auto">
          <a:xfrm>
            <a:off x="5297488" y="2647950"/>
            <a:ext cx="176212" cy="174625"/>
          </a:xfrm>
          <a:prstGeom prst="flowChartConnector">
            <a:avLst/>
          </a:pr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en-US" altLang="zh-CN" sz="900">
                <a:solidFill>
                  <a:srgbClr val="FFFFFF"/>
                </a:solidFill>
                <a:latin typeface="锐字工房巅峰粗黑简1.0" charset="-122"/>
                <a:ea typeface="锐字工房巅峰粗黑简1.0" charset="-122"/>
              </a:rPr>
              <a:t>1</a:t>
            </a:r>
            <a:endParaRPr lang="zh-CN" altLang="en-US" sz="900">
              <a:solidFill>
                <a:srgbClr val="FFFFFF"/>
              </a:solidFill>
              <a:latin typeface="锐字工房巅峰粗黑简1.0" charset="-122"/>
              <a:ea typeface="锐字工房巅峰粗黑简1.0" charset="-122"/>
            </a:endParaRPr>
          </a:p>
        </p:txBody>
      </p:sp>
      <p:sp>
        <p:nvSpPr>
          <p:cNvPr id="67591" name="流程图: 接点 29"/>
          <p:cNvSpPr>
            <a:spLocks noChangeArrowheads="1"/>
          </p:cNvSpPr>
          <p:nvPr/>
        </p:nvSpPr>
        <p:spPr bwMode="auto">
          <a:xfrm>
            <a:off x="7878763" y="2562225"/>
            <a:ext cx="177800" cy="173038"/>
          </a:xfrm>
          <a:prstGeom prst="flowChartConnector">
            <a:avLst/>
          </a:pr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en-US" altLang="zh-CN" sz="900">
                <a:solidFill>
                  <a:srgbClr val="FFFFFF"/>
                </a:solidFill>
                <a:latin typeface="锐字工房巅峰粗黑简1.0" charset="-122"/>
                <a:ea typeface="锐字工房巅峰粗黑简1.0" charset="-122"/>
              </a:rPr>
              <a:t>2</a:t>
            </a:r>
            <a:endParaRPr lang="zh-CN" altLang="en-US" sz="900">
              <a:solidFill>
                <a:srgbClr val="FFFFFF"/>
              </a:solidFill>
              <a:latin typeface="锐字工房巅峰粗黑简1.0" charset="-122"/>
              <a:ea typeface="锐字工房巅峰粗黑简1.0" charset="-122"/>
            </a:endParaRPr>
          </a:p>
        </p:txBody>
      </p:sp>
      <p:sp>
        <p:nvSpPr>
          <p:cNvPr id="67592" name="流程图: 接点 30"/>
          <p:cNvSpPr>
            <a:spLocks noChangeArrowheads="1"/>
          </p:cNvSpPr>
          <p:nvPr/>
        </p:nvSpPr>
        <p:spPr bwMode="auto">
          <a:xfrm>
            <a:off x="5265738" y="4670425"/>
            <a:ext cx="104775" cy="112713"/>
          </a:xfrm>
          <a:prstGeom prst="flowChartConnector">
            <a:avLst/>
          </a:pr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en-US" altLang="zh-CN" sz="900">
                <a:solidFill>
                  <a:srgbClr val="FFFFFF"/>
                </a:solidFill>
                <a:latin typeface="锐字工房巅峰粗黑简1.0" charset="-122"/>
                <a:ea typeface="锐字工房巅峰粗黑简1.0" charset="-122"/>
              </a:rPr>
              <a:t>3</a:t>
            </a:r>
            <a:endParaRPr lang="zh-CN" altLang="en-US" sz="900">
              <a:solidFill>
                <a:srgbClr val="FFFFFF"/>
              </a:solidFill>
              <a:latin typeface="锐字工房巅峰粗黑简1.0" charset="-122"/>
              <a:ea typeface="锐字工房巅峰粗黑简1.0" charset="-122"/>
            </a:endParaRPr>
          </a:p>
        </p:txBody>
      </p:sp>
      <p:pic>
        <p:nvPicPr>
          <p:cNvPr id="67593" name="图片 3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8025" y="3008313"/>
            <a:ext cx="1958975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4" name="流程图: 接点 32"/>
          <p:cNvSpPr>
            <a:spLocks noChangeArrowheads="1"/>
          </p:cNvSpPr>
          <p:nvPr/>
        </p:nvSpPr>
        <p:spPr bwMode="auto">
          <a:xfrm>
            <a:off x="7878763" y="4592638"/>
            <a:ext cx="177800" cy="174625"/>
          </a:xfrm>
          <a:prstGeom prst="flowChartConnector">
            <a:avLst/>
          </a:pr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en-US" altLang="zh-CN" sz="900">
                <a:solidFill>
                  <a:srgbClr val="FFFFFF"/>
                </a:solidFill>
                <a:latin typeface="锐字工房巅峰粗黑简1.0" charset="-122"/>
                <a:ea typeface="锐字工房巅峰粗黑简1.0" charset="-122"/>
              </a:rPr>
              <a:t>4</a:t>
            </a:r>
            <a:endParaRPr lang="zh-CN" altLang="en-US" sz="900">
              <a:solidFill>
                <a:srgbClr val="FFFFFF"/>
              </a:solidFill>
              <a:latin typeface="锐字工房巅峰粗黑简1.0" charset="-122"/>
              <a:ea typeface="锐字工房巅峰粗黑简1.0" charset="-122"/>
            </a:endParaRPr>
          </a:p>
        </p:txBody>
      </p:sp>
      <p:cxnSp>
        <p:nvCxnSpPr>
          <p:cNvPr id="34" name="直接连接符 33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>
            <a:off x="3467100" y="3001963"/>
            <a:ext cx="4589463" cy="0"/>
          </a:xfrm>
          <a:prstGeom prst="line">
            <a:avLst/>
          </a:prstGeom>
          <a:ln w="25400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>
            <a:off x="5638800" y="896938"/>
            <a:ext cx="0" cy="4010025"/>
          </a:xfrm>
          <a:prstGeom prst="line">
            <a:avLst/>
          </a:prstGeom>
          <a:ln w="25400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597" name="图片 39"/>
          <p:cNvPicPr>
            <a:picLocks noChangeAspect="1"/>
          </p:cNvPicPr>
          <p:nvPr/>
        </p:nvPicPr>
        <p:blipFill>
          <a:blip r:embed="rId7"/>
          <a:srcRect l="14458" t="4311" r="15822" b="39124"/>
          <a:stretch>
            <a:fillRect/>
          </a:stretch>
        </p:blipFill>
        <p:spPr bwMode="auto">
          <a:xfrm>
            <a:off x="8316913" y="219075"/>
            <a:ext cx="61753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等腰三角形 40">
            <a:extLst>
              <a:ext uri="{FF2B5EF4-FFF2-40B4-BE49-F238E27FC236}"/>
            </a:extLst>
          </p:cNvPr>
          <p:cNvSpPr/>
          <p:nvPr/>
        </p:nvSpPr>
        <p:spPr>
          <a:xfrm>
            <a:off x="4025900" y="614363"/>
            <a:ext cx="173038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67599" name="图片 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14438" y="212725"/>
            <a:ext cx="7072312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600" name="图片 3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1513" y="1995488"/>
            <a:ext cx="2438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898650"/>
            <a:ext cx="2401888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1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70263" y="2619375"/>
            <a:ext cx="2403475" cy="226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2" name="图片 10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7838" y="896938"/>
            <a:ext cx="81280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流程图: 接点 15"/>
          <p:cNvSpPr>
            <a:spLocks noChangeArrowheads="1"/>
          </p:cNvSpPr>
          <p:nvPr/>
        </p:nvSpPr>
        <p:spPr bwMode="auto">
          <a:xfrm>
            <a:off x="3081338" y="3987800"/>
            <a:ext cx="176212" cy="174625"/>
          </a:xfrm>
          <a:prstGeom prst="flowChartConnector">
            <a:avLst/>
          </a:pr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en-US" altLang="zh-CN" sz="900">
                <a:solidFill>
                  <a:srgbClr val="FFFFFF"/>
                </a:solidFill>
                <a:latin typeface="锐字工房巅峰粗黑简1.0" charset="-122"/>
                <a:ea typeface="锐字工房巅峰粗黑简1.0" charset="-122"/>
              </a:rPr>
              <a:t>5</a:t>
            </a:r>
            <a:endParaRPr lang="zh-CN" altLang="en-US" sz="900">
              <a:solidFill>
                <a:srgbClr val="FFFFFF"/>
              </a:solidFill>
              <a:latin typeface="锐字工房巅峰粗黑简1.0" charset="-122"/>
              <a:ea typeface="锐字工房巅峰粗黑简1.0" charset="-122"/>
            </a:endParaRPr>
          </a:p>
        </p:txBody>
      </p:sp>
      <p:sp>
        <p:nvSpPr>
          <p:cNvPr id="68614" name="流程图: 接点 16"/>
          <p:cNvSpPr>
            <a:spLocks noChangeArrowheads="1"/>
          </p:cNvSpPr>
          <p:nvPr/>
        </p:nvSpPr>
        <p:spPr bwMode="auto">
          <a:xfrm>
            <a:off x="5878513" y="4708525"/>
            <a:ext cx="177800" cy="173038"/>
          </a:xfrm>
          <a:prstGeom prst="flowChartConnector">
            <a:avLst/>
          </a:pr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en-US" altLang="zh-CN" sz="900">
                <a:solidFill>
                  <a:srgbClr val="FFFFFF"/>
                </a:solidFill>
                <a:latin typeface="锐字工房巅峰粗黑简1.0" charset="-122"/>
                <a:ea typeface="锐字工房巅峰粗黑简1.0" charset="-122"/>
              </a:rPr>
              <a:t>6</a:t>
            </a:r>
            <a:endParaRPr lang="zh-CN" altLang="en-US" sz="900">
              <a:solidFill>
                <a:srgbClr val="FFFFFF"/>
              </a:solidFill>
              <a:latin typeface="锐字工房巅峰粗黑简1.0" charset="-122"/>
              <a:ea typeface="锐字工房巅峰粗黑简1.0" charset="-122"/>
            </a:endParaRPr>
          </a:p>
        </p:txBody>
      </p:sp>
      <p:pic>
        <p:nvPicPr>
          <p:cNvPr id="68615" name="图片 1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0450" y="1106488"/>
            <a:ext cx="2228850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>
            <a:extLst>
              <a:ext uri="{FF2B5EF4-FFF2-40B4-BE49-F238E27FC236}"/>
            </a:extLst>
          </p:cNvPr>
          <p:cNvSpPr/>
          <p:nvPr/>
        </p:nvSpPr>
        <p:spPr>
          <a:xfrm>
            <a:off x="6540500" y="3333750"/>
            <a:ext cx="1676400" cy="65405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en-US" altLang="zh-CN" b="1">
                <a:solidFill>
                  <a:srgbClr val="FFFFFF"/>
                </a:solidFill>
                <a:ea typeface="微软雅黑" panose="020B0503020204020204" pitchFamily="34" charset="-122"/>
              </a:rPr>
              <a:t>Doctor Sunhine </a:t>
            </a:r>
          </a:p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b="1">
                <a:solidFill>
                  <a:srgbClr val="FFFFFF"/>
                </a:solidFill>
                <a:ea typeface="微软雅黑" panose="020B0503020204020204" pitchFamily="34" charset="-122"/>
              </a:rPr>
              <a:t>小讲堂</a:t>
            </a: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68617" name="图片 28"/>
          <p:cNvPicPr>
            <a:picLocks noChangeAspect="1"/>
          </p:cNvPicPr>
          <p:nvPr/>
        </p:nvPicPr>
        <p:blipFill>
          <a:blip r:embed="rId6"/>
          <a:srcRect l="14458" t="4311" r="15822" b="39124"/>
          <a:stretch>
            <a:fillRect/>
          </a:stretch>
        </p:blipFill>
        <p:spPr bwMode="auto">
          <a:xfrm>
            <a:off x="8369300" y="222250"/>
            <a:ext cx="6175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等腰三角形 29">
            <a:extLst>
              <a:ext uri="{FF2B5EF4-FFF2-40B4-BE49-F238E27FC236}"/>
            </a:extLst>
          </p:cNvPr>
          <p:cNvSpPr/>
          <p:nvPr/>
        </p:nvSpPr>
        <p:spPr>
          <a:xfrm>
            <a:off x="4025900" y="614363"/>
            <a:ext cx="173038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68619" name="图片 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28713" y="222250"/>
            <a:ext cx="7072312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20" name="图片 5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85838" y="1073150"/>
            <a:ext cx="2438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0" descr="E:\刘冰花\PPT比赛\资料\车门.jpg车门"/>
          <p:cNvPicPr>
            <a:picLocks noChangeAspect="1"/>
          </p:cNvPicPr>
          <p:nvPr/>
        </p:nvPicPr>
        <p:blipFill>
          <a:blip r:embed="rId2"/>
          <a:srcRect t="7294"/>
          <a:stretch>
            <a:fillRect/>
          </a:stretch>
        </p:blipFill>
        <p:spPr bwMode="auto">
          <a:xfrm>
            <a:off x="5019675" y="1614488"/>
            <a:ext cx="1668463" cy="14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5" name="图片 11" descr="数钱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08200" y="1673225"/>
            <a:ext cx="2016125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6" name="Picture 22" descr="E:\刘冰花\PPT比赛\资料\摆东西.jpg摆东西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32025" y="3568700"/>
            <a:ext cx="2014538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7" name="Picture 24" descr="E:\刘冰花\PPT比赛\资料\强迫症综合.jpg强迫症综合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57775" y="3549650"/>
            <a:ext cx="2290763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8" name="文本框 13"/>
          <p:cNvSpPr txBox="1">
            <a:spLocks noChangeArrowheads="1"/>
          </p:cNvSpPr>
          <p:nvPr/>
        </p:nvSpPr>
        <p:spPr bwMode="auto">
          <a:xfrm>
            <a:off x="3263900" y="1062038"/>
            <a:ext cx="2743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40B0FF"/>
                </a:solidFill>
                <a:ea typeface="微软雅黑" pitchFamily="34" charset="-122"/>
              </a:rPr>
              <a:t>强迫症及其治疗</a:t>
            </a:r>
          </a:p>
        </p:txBody>
      </p:sp>
      <p:pic>
        <p:nvPicPr>
          <p:cNvPr id="69639" name="图片 25"/>
          <p:cNvPicPr>
            <a:picLocks noChangeAspect="1"/>
          </p:cNvPicPr>
          <p:nvPr/>
        </p:nvPicPr>
        <p:blipFill>
          <a:blip r:embed="rId6"/>
          <a:srcRect l="14458" t="4311" r="15822" b="39124"/>
          <a:stretch>
            <a:fillRect/>
          </a:stretch>
        </p:blipFill>
        <p:spPr bwMode="auto">
          <a:xfrm>
            <a:off x="8331200" y="222250"/>
            <a:ext cx="6175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等腰三角形 26">
            <a:extLst>
              <a:ext uri="{FF2B5EF4-FFF2-40B4-BE49-F238E27FC236}"/>
            </a:extLst>
          </p:cNvPr>
          <p:cNvSpPr/>
          <p:nvPr/>
        </p:nvSpPr>
        <p:spPr>
          <a:xfrm>
            <a:off x="4025900" y="614363"/>
            <a:ext cx="173038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69641" name="图片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65225" y="217488"/>
            <a:ext cx="7072313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2" name="图片 2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654300" y="3017838"/>
            <a:ext cx="44862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3910013" y="3070225"/>
            <a:ext cx="1323975" cy="153988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36" name="任意多边形 35"/>
          <p:cNvSpPr/>
          <p:nvPr/>
        </p:nvSpPr>
        <p:spPr bwMode="auto">
          <a:xfrm>
            <a:off x="760413" y="2998788"/>
            <a:ext cx="1731962" cy="209550"/>
          </a:xfrm>
          <a:custGeom>
            <a:avLst/>
            <a:gdLst>
              <a:gd name="connsiteX0" fmla="*/ 883723 w 1765300"/>
              <a:gd name="connsiteY0" fmla="*/ 0 h 278057"/>
              <a:gd name="connsiteX1" fmla="*/ 898391 w 1765300"/>
              <a:gd name="connsiteY1" fmla="*/ 8792 h 278057"/>
              <a:gd name="connsiteX2" fmla="*/ 924842 w 1765300"/>
              <a:gd name="connsiteY2" fmla="*/ 47487 h 278057"/>
              <a:gd name="connsiteX3" fmla="*/ 942465 w 1765300"/>
              <a:gd name="connsiteY3" fmla="*/ 73269 h 278057"/>
              <a:gd name="connsiteX4" fmla="*/ 1222277 w 1765300"/>
              <a:gd name="connsiteY4" fmla="*/ 73269 h 278057"/>
              <a:gd name="connsiteX5" fmla="*/ 1765300 w 1765300"/>
              <a:gd name="connsiteY5" fmla="*/ 73269 h 278057"/>
              <a:gd name="connsiteX6" fmla="*/ 1765300 w 1765300"/>
              <a:gd name="connsiteY6" fmla="*/ 278057 h 278057"/>
              <a:gd name="connsiteX7" fmla="*/ 120166 w 1765300"/>
              <a:gd name="connsiteY7" fmla="*/ 278057 h 278057"/>
              <a:gd name="connsiteX8" fmla="*/ 0 w 1765300"/>
              <a:gd name="connsiteY8" fmla="*/ 175663 h 278057"/>
              <a:gd name="connsiteX9" fmla="*/ 120166 w 1765300"/>
              <a:gd name="connsiteY9" fmla="*/ 73269 h 278057"/>
              <a:gd name="connsiteX10" fmla="*/ 814207 w 1765300"/>
              <a:gd name="connsiteY10" fmla="*/ 73269 h 278057"/>
              <a:gd name="connsiteX11" fmla="*/ 824409 w 1765300"/>
              <a:gd name="connsiteY11" fmla="*/ 73269 h 278057"/>
              <a:gd name="connsiteX12" fmla="*/ 834310 w 1765300"/>
              <a:gd name="connsiteY12" fmla="*/ 58249 h 278057"/>
              <a:gd name="connsiteX13" fmla="*/ 866909 w 1765300"/>
              <a:gd name="connsiteY13" fmla="*/ 8792 h 278057"/>
              <a:gd name="connsiteX14" fmla="*/ 883723 w 1765300"/>
              <a:gd name="connsiteY14" fmla="*/ 0 h 27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65300" h="278057">
                <a:moveTo>
                  <a:pt x="883723" y="0"/>
                </a:moveTo>
                <a:cubicBezTo>
                  <a:pt x="889805" y="0"/>
                  <a:pt x="895529" y="2931"/>
                  <a:pt x="898391" y="8792"/>
                </a:cubicBezTo>
                <a:cubicBezTo>
                  <a:pt x="908408" y="23446"/>
                  <a:pt x="917173" y="36268"/>
                  <a:pt x="924842" y="47487"/>
                </a:cubicBezTo>
                <a:lnTo>
                  <a:pt x="942465" y="73269"/>
                </a:lnTo>
                <a:lnTo>
                  <a:pt x="1222277" y="73269"/>
                </a:lnTo>
                <a:cubicBezTo>
                  <a:pt x="1379722" y="73269"/>
                  <a:pt x="1559658" y="73269"/>
                  <a:pt x="1765300" y="73269"/>
                </a:cubicBezTo>
                <a:lnTo>
                  <a:pt x="1765300" y="278057"/>
                </a:lnTo>
                <a:cubicBezTo>
                  <a:pt x="1765300" y="278057"/>
                  <a:pt x="1765300" y="278057"/>
                  <a:pt x="120166" y="278057"/>
                </a:cubicBezTo>
                <a:cubicBezTo>
                  <a:pt x="54361" y="278057"/>
                  <a:pt x="0" y="231248"/>
                  <a:pt x="0" y="175663"/>
                </a:cubicBezTo>
                <a:cubicBezTo>
                  <a:pt x="0" y="120078"/>
                  <a:pt x="54361" y="73269"/>
                  <a:pt x="120166" y="73269"/>
                </a:cubicBezTo>
                <a:cubicBezTo>
                  <a:pt x="120166" y="73269"/>
                  <a:pt x="120166" y="73269"/>
                  <a:pt x="814207" y="73269"/>
                </a:cubicBezTo>
                <a:lnTo>
                  <a:pt x="824409" y="73269"/>
                </a:lnTo>
                <a:lnTo>
                  <a:pt x="834310" y="58249"/>
                </a:lnTo>
                <a:cubicBezTo>
                  <a:pt x="866909" y="8792"/>
                  <a:pt x="866909" y="8792"/>
                  <a:pt x="866909" y="8792"/>
                </a:cubicBezTo>
                <a:cubicBezTo>
                  <a:pt x="871202" y="2931"/>
                  <a:pt x="877642" y="0"/>
                  <a:pt x="8837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39" name="任意多边形 38"/>
          <p:cNvSpPr/>
          <p:nvPr/>
        </p:nvSpPr>
        <p:spPr bwMode="auto">
          <a:xfrm>
            <a:off x="5281613" y="3070225"/>
            <a:ext cx="1322387" cy="207963"/>
          </a:xfrm>
          <a:custGeom>
            <a:avLst/>
            <a:gdLst>
              <a:gd name="connsiteX0" fmla="*/ 0 w 1763713"/>
              <a:gd name="connsiteY0" fmla="*/ 0 h 278057"/>
              <a:gd name="connsiteX1" fmla="*/ 1763713 w 1763713"/>
              <a:gd name="connsiteY1" fmla="*/ 0 h 278057"/>
              <a:gd name="connsiteX2" fmla="*/ 1763713 w 1763713"/>
              <a:gd name="connsiteY2" fmla="*/ 204788 h 278057"/>
              <a:gd name="connsiteX3" fmla="*/ 948763 w 1763713"/>
              <a:gd name="connsiteY3" fmla="*/ 204788 h 278057"/>
              <a:gd name="connsiteX4" fmla="*/ 938847 w 1763713"/>
              <a:gd name="connsiteY4" fmla="*/ 219808 h 278057"/>
              <a:gd name="connsiteX5" fmla="*/ 906198 w 1763713"/>
              <a:gd name="connsiteY5" fmla="*/ 269265 h 278057"/>
              <a:gd name="connsiteX6" fmla="*/ 871802 w 1763713"/>
              <a:gd name="connsiteY6" fmla="*/ 269265 h 278057"/>
              <a:gd name="connsiteX7" fmla="*/ 846257 w 1763713"/>
              <a:gd name="connsiteY7" fmla="*/ 230570 h 278057"/>
              <a:gd name="connsiteX8" fmla="*/ 829237 w 1763713"/>
              <a:gd name="connsiteY8" fmla="*/ 204788 h 278057"/>
              <a:gd name="connsiteX9" fmla="*/ 0 w 1763713"/>
              <a:gd name="connsiteY9" fmla="*/ 204788 h 27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63713" h="278057">
                <a:moveTo>
                  <a:pt x="0" y="0"/>
                </a:moveTo>
                <a:lnTo>
                  <a:pt x="1763713" y="0"/>
                </a:lnTo>
                <a:lnTo>
                  <a:pt x="1763713" y="204788"/>
                </a:lnTo>
                <a:lnTo>
                  <a:pt x="948763" y="204788"/>
                </a:lnTo>
                <a:lnTo>
                  <a:pt x="938847" y="219808"/>
                </a:lnTo>
                <a:cubicBezTo>
                  <a:pt x="906198" y="269265"/>
                  <a:pt x="906198" y="269265"/>
                  <a:pt x="906198" y="269265"/>
                </a:cubicBezTo>
                <a:cubicBezTo>
                  <a:pt x="897599" y="280988"/>
                  <a:pt x="880401" y="280988"/>
                  <a:pt x="871802" y="269265"/>
                </a:cubicBezTo>
                <a:cubicBezTo>
                  <a:pt x="862128" y="254611"/>
                  <a:pt x="853663" y="241789"/>
                  <a:pt x="846257" y="230570"/>
                </a:cubicBezTo>
                <a:lnTo>
                  <a:pt x="829237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30" name="Freeform 21"/>
          <p:cNvSpPr/>
          <p:nvPr/>
        </p:nvSpPr>
        <p:spPr bwMode="auto">
          <a:xfrm>
            <a:off x="4498975" y="3013075"/>
            <a:ext cx="153988" cy="114300"/>
          </a:xfrm>
          <a:custGeom>
            <a:avLst/>
            <a:gdLst>
              <a:gd name="T0" fmla="*/ 3 w 72"/>
              <a:gd name="T1" fmla="*/ 44 h 52"/>
              <a:gd name="T2" fmla="*/ 31 w 72"/>
              <a:gd name="T3" fmla="*/ 4 h 52"/>
              <a:gd name="T4" fmla="*/ 42 w 72"/>
              <a:gd name="T5" fmla="*/ 4 h 52"/>
              <a:gd name="T6" fmla="*/ 69 w 72"/>
              <a:gd name="T7" fmla="*/ 44 h 52"/>
              <a:gd name="T8" fmla="*/ 64 w 72"/>
              <a:gd name="T9" fmla="*/ 52 h 52"/>
              <a:gd name="T10" fmla="*/ 9 w 72"/>
              <a:gd name="T11" fmla="*/ 52 h 52"/>
              <a:gd name="T12" fmla="*/ 3 w 72"/>
              <a:gd name="T13" fmla="*/ 44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2" h="52">
                <a:moveTo>
                  <a:pt x="3" y="44"/>
                </a:moveTo>
                <a:cubicBezTo>
                  <a:pt x="31" y="4"/>
                  <a:pt x="31" y="4"/>
                  <a:pt x="31" y="4"/>
                </a:cubicBezTo>
                <a:cubicBezTo>
                  <a:pt x="33" y="0"/>
                  <a:pt x="39" y="0"/>
                  <a:pt x="42" y="4"/>
                </a:cubicBezTo>
                <a:cubicBezTo>
                  <a:pt x="69" y="44"/>
                  <a:pt x="69" y="44"/>
                  <a:pt x="69" y="44"/>
                </a:cubicBezTo>
                <a:cubicBezTo>
                  <a:pt x="72" y="47"/>
                  <a:pt x="69" y="52"/>
                  <a:pt x="64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4" y="52"/>
                  <a:pt x="0" y="47"/>
                  <a:pt x="3" y="4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38" name="任意多边形 37"/>
          <p:cNvSpPr/>
          <p:nvPr/>
        </p:nvSpPr>
        <p:spPr bwMode="auto">
          <a:xfrm>
            <a:off x="2540000" y="3051175"/>
            <a:ext cx="1323975" cy="227013"/>
          </a:xfrm>
          <a:custGeom>
            <a:avLst/>
            <a:gdLst>
              <a:gd name="connsiteX0" fmla="*/ 0 w 1765300"/>
              <a:gd name="connsiteY0" fmla="*/ 0 h 278057"/>
              <a:gd name="connsiteX1" fmla="*/ 1765300 w 1765300"/>
              <a:gd name="connsiteY1" fmla="*/ 0 h 278057"/>
              <a:gd name="connsiteX2" fmla="*/ 1765300 w 1765300"/>
              <a:gd name="connsiteY2" fmla="*/ 204788 h 278057"/>
              <a:gd name="connsiteX3" fmla="*/ 894789 w 1765300"/>
              <a:gd name="connsiteY3" fmla="*/ 204788 h 278057"/>
              <a:gd name="connsiteX4" fmla="*/ 884873 w 1765300"/>
              <a:gd name="connsiteY4" fmla="*/ 219808 h 278057"/>
              <a:gd name="connsiteX5" fmla="*/ 852224 w 1765300"/>
              <a:gd name="connsiteY5" fmla="*/ 269265 h 278057"/>
              <a:gd name="connsiteX6" fmla="*/ 817828 w 1765300"/>
              <a:gd name="connsiteY6" fmla="*/ 269265 h 278057"/>
              <a:gd name="connsiteX7" fmla="*/ 792283 w 1765300"/>
              <a:gd name="connsiteY7" fmla="*/ 230570 h 278057"/>
              <a:gd name="connsiteX8" fmla="*/ 775263 w 1765300"/>
              <a:gd name="connsiteY8" fmla="*/ 204788 h 278057"/>
              <a:gd name="connsiteX9" fmla="*/ 0 w 1765300"/>
              <a:gd name="connsiteY9" fmla="*/ 204788 h 27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65300" h="278057">
                <a:moveTo>
                  <a:pt x="0" y="0"/>
                </a:moveTo>
                <a:lnTo>
                  <a:pt x="1765300" y="0"/>
                </a:lnTo>
                <a:lnTo>
                  <a:pt x="1765300" y="204788"/>
                </a:lnTo>
                <a:lnTo>
                  <a:pt x="894789" y="204788"/>
                </a:lnTo>
                <a:lnTo>
                  <a:pt x="884873" y="219808"/>
                </a:lnTo>
                <a:cubicBezTo>
                  <a:pt x="852224" y="269265"/>
                  <a:pt x="852224" y="269265"/>
                  <a:pt x="852224" y="269265"/>
                </a:cubicBezTo>
                <a:cubicBezTo>
                  <a:pt x="843625" y="280988"/>
                  <a:pt x="826427" y="280988"/>
                  <a:pt x="817828" y="269265"/>
                </a:cubicBezTo>
                <a:cubicBezTo>
                  <a:pt x="808154" y="254611"/>
                  <a:pt x="799689" y="241789"/>
                  <a:pt x="792283" y="230570"/>
                </a:cubicBezTo>
                <a:lnTo>
                  <a:pt x="775263" y="204788"/>
                </a:lnTo>
                <a:lnTo>
                  <a:pt x="0" y="204788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40" name="任意多边形 39"/>
          <p:cNvSpPr/>
          <p:nvPr/>
        </p:nvSpPr>
        <p:spPr bwMode="auto">
          <a:xfrm>
            <a:off x="6651625" y="3014663"/>
            <a:ext cx="1997075" cy="209550"/>
          </a:xfrm>
          <a:custGeom>
            <a:avLst/>
            <a:gdLst>
              <a:gd name="connsiteX0" fmla="*/ 882650 w 1765300"/>
              <a:gd name="connsiteY0" fmla="*/ 0 h 278057"/>
              <a:gd name="connsiteX1" fmla="*/ 898391 w 1765300"/>
              <a:gd name="connsiteY1" fmla="*/ 8792 h 278057"/>
              <a:gd name="connsiteX2" fmla="*/ 924842 w 1765300"/>
              <a:gd name="connsiteY2" fmla="*/ 47487 h 278057"/>
              <a:gd name="connsiteX3" fmla="*/ 942465 w 1765300"/>
              <a:gd name="connsiteY3" fmla="*/ 73269 h 278057"/>
              <a:gd name="connsiteX4" fmla="*/ 1104028 w 1765300"/>
              <a:gd name="connsiteY4" fmla="*/ 73269 h 278057"/>
              <a:gd name="connsiteX5" fmla="*/ 1647995 w 1765300"/>
              <a:gd name="connsiteY5" fmla="*/ 73269 h 278057"/>
              <a:gd name="connsiteX6" fmla="*/ 1765300 w 1765300"/>
              <a:gd name="connsiteY6" fmla="*/ 175663 h 278057"/>
              <a:gd name="connsiteX7" fmla="*/ 1647995 w 1765300"/>
              <a:gd name="connsiteY7" fmla="*/ 278057 h 278057"/>
              <a:gd name="connsiteX8" fmla="*/ 0 w 1765300"/>
              <a:gd name="connsiteY8" fmla="*/ 278057 h 278057"/>
              <a:gd name="connsiteX9" fmla="*/ 0 w 1765300"/>
              <a:gd name="connsiteY9" fmla="*/ 73269 h 278057"/>
              <a:gd name="connsiteX10" fmla="*/ 695248 w 1765300"/>
              <a:gd name="connsiteY10" fmla="*/ 73269 h 278057"/>
              <a:gd name="connsiteX11" fmla="*/ 822835 w 1765300"/>
              <a:gd name="connsiteY11" fmla="*/ 73269 h 278057"/>
              <a:gd name="connsiteX12" fmla="*/ 833102 w 1765300"/>
              <a:gd name="connsiteY12" fmla="*/ 58249 h 278057"/>
              <a:gd name="connsiteX13" fmla="*/ 866909 w 1765300"/>
              <a:gd name="connsiteY13" fmla="*/ 8792 h 278057"/>
              <a:gd name="connsiteX14" fmla="*/ 882650 w 1765300"/>
              <a:gd name="connsiteY14" fmla="*/ 0 h 27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65300" h="278057">
                <a:moveTo>
                  <a:pt x="882650" y="0"/>
                </a:moveTo>
                <a:cubicBezTo>
                  <a:pt x="889090" y="0"/>
                  <a:pt x="895529" y="2931"/>
                  <a:pt x="898391" y="8792"/>
                </a:cubicBezTo>
                <a:cubicBezTo>
                  <a:pt x="908408" y="23446"/>
                  <a:pt x="917173" y="36268"/>
                  <a:pt x="924842" y="47487"/>
                </a:cubicBezTo>
                <a:lnTo>
                  <a:pt x="942465" y="73269"/>
                </a:lnTo>
                <a:lnTo>
                  <a:pt x="1104028" y="73269"/>
                </a:lnTo>
                <a:cubicBezTo>
                  <a:pt x="1261746" y="73269"/>
                  <a:pt x="1441996" y="73269"/>
                  <a:pt x="1647995" y="73269"/>
                </a:cubicBezTo>
                <a:cubicBezTo>
                  <a:pt x="1710939" y="73269"/>
                  <a:pt x="1765300" y="120078"/>
                  <a:pt x="1765300" y="175663"/>
                </a:cubicBezTo>
                <a:cubicBezTo>
                  <a:pt x="1765300" y="231248"/>
                  <a:pt x="1710939" y="278057"/>
                  <a:pt x="1647995" y="278057"/>
                </a:cubicBezTo>
                <a:cubicBezTo>
                  <a:pt x="1647995" y="278057"/>
                  <a:pt x="1647995" y="278057"/>
                  <a:pt x="0" y="278057"/>
                </a:cubicBezTo>
                <a:lnTo>
                  <a:pt x="0" y="73269"/>
                </a:lnTo>
                <a:cubicBezTo>
                  <a:pt x="0" y="73269"/>
                  <a:pt x="0" y="73269"/>
                  <a:pt x="695248" y="73269"/>
                </a:cubicBezTo>
                <a:lnTo>
                  <a:pt x="822835" y="73269"/>
                </a:lnTo>
                <a:lnTo>
                  <a:pt x="833102" y="58249"/>
                </a:lnTo>
                <a:cubicBezTo>
                  <a:pt x="866909" y="8792"/>
                  <a:pt x="866909" y="8792"/>
                  <a:pt x="866909" y="8792"/>
                </a:cubicBezTo>
                <a:cubicBezTo>
                  <a:pt x="869771" y="2931"/>
                  <a:pt x="876211" y="0"/>
                  <a:pt x="88265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70664" name="文本框 40"/>
          <p:cNvSpPr txBox="1">
            <a:spLocks noChangeArrowheads="1"/>
          </p:cNvSpPr>
          <p:nvPr/>
        </p:nvSpPr>
        <p:spPr bwMode="auto">
          <a:xfrm>
            <a:off x="760413" y="1571625"/>
            <a:ext cx="218122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000000"/>
                </a:solidFill>
              </a:rPr>
              <a:t>强迫症是以强迫症状</a:t>
            </a:r>
            <a:endParaRPr lang="en-US" altLang="zh-CN">
              <a:solidFill>
                <a:srgbClr val="000000"/>
              </a:solidFill>
            </a:endParaRPr>
          </a:p>
          <a:p>
            <a:pPr algn="ctr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000000"/>
                </a:solidFill>
              </a:rPr>
              <a:t>为主要表现的一类神经症</a:t>
            </a:r>
            <a:r>
              <a:rPr lang="zh-CN" altLang="en-US" sz="1600">
                <a:solidFill>
                  <a:srgbClr val="000000"/>
                </a:solidFill>
              </a:rPr>
              <a:t>。</a:t>
            </a:r>
          </a:p>
        </p:txBody>
      </p:sp>
      <p:grpSp>
        <p:nvGrpSpPr>
          <p:cNvPr id="2" name="组合 42"/>
          <p:cNvGrpSpPr/>
          <p:nvPr/>
        </p:nvGrpSpPr>
        <p:grpSpPr>
          <a:xfrm>
            <a:off x="2940136" y="2252937"/>
            <a:ext cx="450489" cy="449205"/>
            <a:chOff x="4772937" y="2489387"/>
            <a:chExt cx="556162" cy="554577"/>
          </a:xfrm>
          <a:solidFill>
            <a:srgbClr val="92D050"/>
          </a:solidFill>
        </p:grpSpPr>
        <p:sp>
          <p:nvSpPr>
            <p:cNvPr id="44" name="Freeform 10"/>
            <p:cNvSpPr/>
            <p:nvPr/>
          </p:nvSpPr>
          <p:spPr bwMode="auto">
            <a:xfrm>
              <a:off x="5183324" y="2489387"/>
              <a:ext cx="145775" cy="144191"/>
            </a:xfrm>
            <a:custGeom>
              <a:avLst/>
              <a:gdLst>
                <a:gd name="T0" fmla="*/ 33 w 49"/>
                <a:gd name="T1" fmla="*/ 44 h 49"/>
                <a:gd name="T2" fmla="*/ 45 w 49"/>
                <a:gd name="T3" fmla="*/ 44 h 49"/>
                <a:gd name="T4" fmla="*/ 45 w 49"/>
                <a:gd name="T5" fmla="*/ 32 h 49"/>
                <a:gd name="T6" fmla="*/ 18 w 49"/>
                <a:gd name="T7" fmla="*/ 4 h 49"/>
                <a:gd name="T8" fmla="*/ 5 w 49"/>
                <a:gd name="T9" fmla="*/ 4 h 49"/>
                <a:gd name="T10" fmla="*/ 5 w 49"/>
                <a:gd name="T11" fmla="*/ 16 h 49"/>
                <a:gd name="T12" fmla="*/ 8 w 49"/>
                <a:gd name="T13" fmla="*/ 19 h 49"/>
                <a:gd name="T14" fmla="*/ 0 w 49"/>
                <a:gd name="T15" fmla="*/ 27 h 49"/>
                <a:gd name="T16" fmla="*/ 22 w 49"/>
                <a:gd name="T17" fmla="*/ 49 h 49"/>
                <a:gd name="T18" fmla="*/ 30 w 49"/>
                <a:gd name="T19" fmla="*/ 41 h 49"/>
                <a:gd name="T20" fmla="*/ 33 w 49"/>
                <a:gd name="T21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49">
                  <a:moveTo>
                    <a:pt x="33" y="44"/>
                  </a:moveTo>
                  <a:cubicBezTo>
                    <a:pt x="36" y="48"/>
                    <a:pt x="42" y="48"/>
                    <a:pt x="45" y="44"/>
                  </a:cubicBezTo>
                  <a:cubicBezTo>
                    <a:pt x="49" y="41"/>
                    <a:pt x="49" y="35"/>
                    <a:pt x="45" y="32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0"/>
                    <a:pt x="8" y="0"/>
                    <a:pt x="5" y="4"/>
                  </a:cubicBezTo>
                  <a:cubicBezTo>
                    <a:pt x="2" y="7"/>
                    <a:pt x="2" y="13"/>
                    <a:pt x="5" y="16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30" y="41"/>
                    <a:pt x="30" y="41"/>
                    <a:pt x="30" y="41"/>
                  </a:cubicBezTo>
                  <a:lnTo>
                    <a:pt x="33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45" name="Freeform 11"/>
            <p:cNvSpPr/>
            <p:nvPr/>
          </p:nvSpPr>
          <p:spPr bwMode="auto">
            <a:xfrm>
              <a:off x="4772937" y="2933049"/>
              <a:ext cx="109331" cy="110915"/>
            </a:xfrm>
            <a:custGeom>
              <a:avLst/>
              <a:gdLst>
                <a:gd name="T0" fmla="*/ 0 w 69"/>
                <a:gd name="T1" fmla="*/ 57 h 70"/>
                <a:gd name="T2" fmla="*/ 13 w 69"/>
                <a:gd name="T3" fmla="*/ 70 h 70"/>
                <a:gd name="T4" fmla="*/ 69 w 69"/>
                <a:gd name="T5" fmla="*/ 14 h 70"/>
                <a:gd name="T6" fmla="*/ 56 w 69"/>
                <a:gd name="T7" fmla="*/ 0 h 70"/>
                <a:gd name="T8" fmla="*/ 0 w 69"/>
                <a:gd name="T9" fmla="*/ 5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0" y="57"/>
                  </a:moveTo>
                  <a:lnTo>
                    <a:pt x="13" y="70"/>
                  </a:lnTo>
                  <a:lnTo>
                    <a:pt x="69" y="14"/>
                  </a:lnTo>
                  <a:lnTo>
                    <a:pt x="56" y="0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46" name="Freeform 12"/>
            <p:cNvSpPr>
              <a:spLocks noEditPoints="1"/>
            </p:cNvSpPr>
            <p:nvPr/>
          </p:nvSpPr>
          <p:spPr bwMode="auto">
            <a:xfrm>
              <a:off x="4868008" y="2562275"/>
              <a:ext cx="386620" cy="386620"/>
            </a:xfrm>
            <a:custGeom>
              <a:avLst/>
              <a:gdLst>
                <a:gd name="T0" fmla="*/ 10 w 130"/>
                <a:gd name="T1" fmla="*/ 130 h 130"/>
                <a:gd name="T2" fmla="*/ 28 w 130"/>
                <a:gd name="T3" fmla="*/ 129 h 130"/>
                <a:gd name="T4" fmla="*/ 36 w 130"/>
                <a:gd name="T5" fmla="*/ 128 h 130"/>
                <a:gd name="T6" fmla="*/ 39 w 130"/>
                <a:gd name="T7" fmla="*/ 128 h 130"/>
                <a:gd name="T8" fmla="*/ 40 w 130"/>
                <a:gd name="T9" fmla="*/ 128 h 130"/>
                <a:gd name="T10" fmla="*/ 54 w 130"/>
                <a:gd name="T11" fmla="*/ 122 h 130"/>
                <a:gd name="T12" fmla="*/ 89 w 130"/>
                <a:gd name="T13" fmla="*/ 87 h 130"/>
                <a:gd name="T14" fmla="*/ 125 w 130"/>
                <a:gd name="T15" fmla="*/ 51 h 130"/>
                <a:gd name="T16" fmla="*/ 130 w 130"/>
                <a:gd name="T17" fmla="*/ 38 h 130"/>
                <a:gd name="T18" fmla="*/ 125 w 130"/>
                <a:gd name="T19" fmla="*/ 25 h 130"/>
                <a:gd name="T20" fmla="*/ 115 w 130"/>
                <a:gd name="T21" fmla="*/ 15 h 130"/>
                <a:gd name="T22" fmla="*/ 105 w 130"/>
                <a:gd name="T23" fmla="*/ 6 h 130"/>
                <a:gd name="T24" fmla="*/ 92 w 130"/>
                <a:gd name="T25" fmla="*/ 0 h 130"/>
                <a:gd name="T26" fmla="*/ 79 w 130"/>
                <a:gd name="T27" fmla="*/ 6 h 130"/>
                <a:gd name="T28" fmla="*/ 43 w 130"/>
                <a:gd name="T29" fmla="*/ 41 h 130"/>
                <a:gd name="T30" fmla="*/ 8 w 130"/>
                <a:gd name="T31" fmla="*/ 76 h 130"/>
                <a:gd name="T32" fmla="*/ 2 w 130"/>
                <a:gd name="T33" fmla="*/ 90 h 130"/>
                <a:gd name="T34" fmla="*/ 2 w 130"/>
                <a:gd name="T35" fmla="*/ 91 h 130"/>
                <a:gd name="T36" fmla="*/ 0 w 130"/>
                <a:gd name="T37" fmla="*/ 121 h 130"/>
                <a:gd name="T38" fmla="*/ 0 w 130"/>
                <a:gd name="T39" fmla="*/ 122 h 130"/>
                <a:gd name="T40" fmla="*/ 8 w 130"/>
                <a:gd name="T41" fmla="*/ 130 h 130"/>
                <a:gd name="T42" fmla="*/ 10 w 130"/>
                <a:gd name="T43" fmla="*/ 130 h 130"/>
                <a:gd name="T44" fmla="*/ 47 w 130"/>
                <a:gd name="T45" fmla="*/ 45 h 130"/>
                <a:gd name="T46" fmla="*/ 82 w 130"/>
                <a:gd name="T47" fmla="*/ 9 h 130"/>
                <a:gd name="T48" fmla="*/ 92 w 130"/>
                <a:gd name="T49" fmla="*/ 5 h 130"/>
                <a:gd name="T50" fmla="*/ 102 w 130"/>
                <a:gd name="T51" fmla="*/ 9 h 130"/>
                <a:gd name="T52" fmla="*/ 111 w 130"/>
                <a:gd name="T53" fmla="*/ 19 h 130"/>
                <a:gd name="T54" fmla="*/ 121 w 130"/>
                <a:gd name="T55" fmla="*/ 29 h 130"/>
                <a:gd name="T56" fmla="*/ 125 w 130"/>
                <a:gd name="T57" fmla="*/ 38 h 130"/>
                <a:gd name="T58" fmla="*/ 121 w 130"/>
                <a:gd name="T59" fmla="*/ 48 h 130"/>
                <a:gd name="T60" fmla="*/ 102 w 130"/>
                <a:gd name="T61" fmla="*/ 66 h 130"/>
                <a:gd name="T62" fmla="*/ 77 w 130"/>
                <a:gd name="T63" fmla="*/ 41 h 130"/>
                <a:gd name="T64" fmla="*/ 72 w 130"/>
                <a:gd name="T65" fmla="*/ 45 h 130"/>
                <a:gd name="T66" fmla="*/ 98 w 130"/>
                <a:gd name="T67" fmla="*/ 71 h 130"/>
                <a:gd name="T68" fmla="*/ 95 w 130"/>
                <a:gd name="T69" fmla="*/ 74 h 130"/>
                <a:gd name="T70" fmla="*/ 40 w 130"/>
                <a:gd name="T71" fmla="*/ 51 h 130"/>
                <a:gd name="T72" fmla="*/ 47 w 130"/>
                <a:gd name="T73" fmla="*/ 4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0" h="130">
                  <a:moveTo>
                    <a:pt x="10" y="130"/>
                  </a:moveTo>
                  <a:cubicBezTo>
                    <a:pt x="15" y="129"/>
                    <a:pt x="22" y="129"/>
                    <a:pt x="28" y="129"/>
                  </a:cubicBezTo>
                  <a:cubicBezTo>
                    <a:pt x="31" y="128"/>
                    <a:pt x="34" y="128"/>
                    <a:pt x="36" y="128"/>
                  </a:cubicBezTo>
                  <a:cubicBezTo>
                    <a:pt x="37" y="128"/>
                    <a:pt x="38" y="128"/>
                    <a:pt x="39" y="128"/>
                  </a:cubicBezTo>
                  <a:cubicBezTo>
                    <a:pt x="39" y="128"/>
                    <a:pt x="40" y="128"/>
                    <a:pt x="40" y="128"/>
                  </a:cubicBezTo>
                  <a:cubicBezTo>
                    <a:pt x="45" y="128"/>
                    <a:pt x="50" y="126"/>
                    <a:pt x="54" y="122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8" y="48"/>
                    <a:pt x="130" y="43"/>
                    <a:pt x="130" y="38"/>
                  </a:cubicBezTo>
                  <a:cubicBezTo>
                    <a:pt x="130" y="33"/>
                    <a:pt x="128" y="29"/>
                    <a:pt x="125" y="25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02" y="2"/>
                    <a:pt x="97" y="0"/>
                    <a:pt x="92" y="0"/>
                  </a:cubicBezTo>
                  <a:cubicBezTo>
                    <a:pt x="87" y="0"/>
                    <a:pt x="82" y="2"/>
                    <a:pt x="79" y="6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4" y="80"/>
                    <a:pt x="2" y="85"/>
                    <a:pt x="2" y="90"/>
                  </a:cubicBezTo>
                  <a:cubicBezTo>
                    <a:pt x="2" y="90"/>
                    <a:pt x="2" y="91"/>
                    <a:pt x="2" y="91"/>
                  </a:cubicBezTo>
                  <a:cubicBezTo>
                    <a:pt x="2" y="97"/>
                    <a:pt x="1" y="112"/>
                    <a:pt x="0" y="121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8" y="130"/>
                    <a:pt x="8" y="130"/>
                    <a:pt x="8" y="130"/>
                  </a:cubicBezTo>
                  <a:lnTo>
                    <a:pt x="10" y="130"/>
                  </a:lnTo>
                  <a:close/>
                  <a:moveTo>
                    <a:pt x="47" y="45"/>
                  </a:moveTo>
                  <a:cubicBezTo>
                    <a:pt x="82" y="9"/>
                    <a:pt x="82" y="9"/>
                    <a:pt x="82" y="9"/>
                  </a:cubicBezTo>
                  <a:cubicBezTo>
                    <a:pt x="85" y="7"/>
                    <a:pt x="89" y="5"/>
                    <a:pt x="92" y="5"/>
                  </a:cubicBezTo>
                  <a:cubicBezTo>
                    <a:pt x="96" y="5"/>
                    <a:pt x="99" y="7"/>
                    <a:pt x="102" y="9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4" y="31"/>
                    <a:pt x="125" y="35"/>
                    <a:pt x="125" y="38"/>
                  </a:cubicBezTo>
                  <a:cubicBezTo>
                    <a:pt x="125" y="42"/>
                    <a:pt x="124" y="45"/>
                    <a:pt x="121" y="48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98" y="71"/>
                    <a:pt x="98" y="71"/>
                    <a:pt x="98" y="71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47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</p:grpSp>
      <p:sp>
        <p:nvSpPr>
          <p:cNvPr id="48" name="Freeform 92"/>
          <p:cNvSpPr>
            <a:spLocks noEditPoints="1"/>
          </p:cNvSpPr>
          <p:nvPr/>
        </p:nvSpPr>
        <p:spPr bwMode="auto">
          <a:xfrm>
            <a:off x="5807075" y="2279650"/>
            <a:ext cx="255588" cy="431800"/>
          </a:xfrm>
          <a:custGeom>
            <a:avLst/>
            <a:gdLst>
              <a:gd name="T0" fmla="*/ 89 w 102"/>
              <a:gd name="T1" fmla="*/ 134 h 172"/>
              <a:gd name="T2" fmla="*/ 89 w 102"/>
              <a:gd name="T3" fmla="*/ 37 h 172"/>
              <a:gd name="T4" fmla="*/ 102 w 102"/>
              <a:gd name="T5" fmla="*/ 19 h 172"/>
              <a:gd name="T6" fmla="*/ 83 w 102"/>
              <a:gd name="T7" fmla="*/ 0 h 172"/>
              <a:gd name="T8" fmla="*/ 19 w 102"/>
              <a:gd name="T9" fmla="*/ 0 h 172"/>
              <a:gd name="T10" fmla="*/ 0 w 102"/>
              <a:gd name="T11" fmla="*/ 19 h 172"/>
              <a:gd name="T12" fmla="*/ 14 w 102"/>
              <a:gd name="T13" fmla="*/ 37 h 172"/>
              <a:gd name="T14" fmla="*/ 14 w 102"/>
              <a:gd name="T15" fmla="*/ 134 h 172"/>
              <a:gd name="T16" fmla="*/ 51 w 102"/>
              <a:gd name="T17" fmla="*/ 172 h 172"/>
              <a:gd name="T18" fmla="*/ 89 w 102"/>
              <a:gd name="T19" fmla="*/ 134 h 172"/>
              <a:gd name="T20" fmla="*/ 56 w 102"/>
              <a:gd name="T21" fmla="*/ 159 h 172"/>
              <a:gd name="T22" fmla="*/ 51 w 102"/>
              <a:gd name="T23" fmla="*/ 160 h 172"/>
              <a:gd name="T24" fmla="*/ 33 w 102"/>
              <a:gd name="T25" fmla="*/ 152 h 172"/>
              <a:gd name="T26" fmla="*/ 26 w 102"/>
              <a:gd name="T27" fmla="*/ 134 h 172"/>
              <a:gd name="T28" fmla="*/ 26 w 102"/>
              <a:gd name="T29" fmla="*/ 38 h 172"/>
              <a:gd name="T30" fmla="*/ 77 w 102"/>
              <a:gd name="T31" fmla="*/ 38 h 172"/>
              <a:gd name="T32" fmla="*/ 77 w 102"/>
              <a:gd name="T33" fmla="*/ 97 h 172"/>
              <a:gd name="T34" fmla="*/ 34 w 102"/>
              <a:gd name="T35" fmla="*/ 97 h 172"/>
              <a:gd name="T36" fmla="*/ 34 w 102"/>
              <a:gd name="T37" fmla="*/ 134 h 172"/>
              <a:gd name="T38" fmla="*/ 56 w 102"/>
              <a:gd name="T39" fmla="*/ 15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2" h="172">
                <a:moveTo>
                  <a:pt x="89" y="134"/>
                </a:moveTo>
                <a:cubicBezTo>
                  <a:pt x="89" y="37"/>
                  <a:pt x="89" y="37"/>
                  <a:pt x="89" y="37"/>
                </a:cubicBezTo>
                <a:cubicBezTo>
                  <a:pt x="97" y="35"/>
                  <a:pt x="102" y="28"/>
                  <a:pt x="102" y="19"/>
                </a:cubicBezTo>
                <a:cubicBezTo>
                  <a:pt x="102" y="9"/>
                  <a:pt x="94" y="0"/>
                  <a:pt x="8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9"/>
                  <a:pt x="0" y="19"/>
                </a:cubicBezTo>
                <a:cubicBezTo>
                  <a:pt x="0" y="28"/>
                  <a:pt x="6" y="35"/>
                  <a:pt x="14" y="37"/>
                </a:cubicBezTo>
                <a:cubicBezTo>
                  <a:pt x="14" y="134"/>
                  <a:pt x="14" y="134"/>
                  <a:pt x="14" y="134"/>
                </a:cubicBezTo>
                <a:cubicBezTo>
                  <a:pt x="14" y="155"/>
                  <a:pt x="31" y="172"/>
                  <a:pt x="51" y="172"/>
                </a:cubicBezTo>
                <a:cubicBezTo>
                  <a:pt x="72" y="172"/>
                  <a:pt x="89" y="155"/>
                  <a:pt x="89" y="134"/>
                </a:cubicBezTo>
                <a:close/>
                <a:moveTo>
                  <a:pt x="56" y="159"/>
                </a:moveTo>
                <a:cubicBezTo>
                  <a:pt x="54" y="160"/>
                  <a:pt x="53" y="160"/>
                  <a:pt x="51" y="160"/>
                </a:cubicBezTo>
                <a:cubicBezTo>
                  <a:pt x="44" y="160"/>
                  <a:pt x="38" y="157"/>
                  <a:pt x="33" y="152"/>
                </a:cubicBezTo>
                <a:cubicBezTo>
                  <a:pt x="29" y="148"/>
                  <a:pt x="26" y="141"/>
                  <a:pt x="26" y="134"/>
                </a:cubicBezTo>
                <a:cubicBezTo>
                  <a:pt x="26" y="38"/>
                  <a:pt x="26" y="38"/>
                  <a:pt x="26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97"/>
                  <a:pt x="77" y="97"/>
                  <a:pt x="77" y="97"/>
                </a:cubicBezTo>
                <a:cubicBezTo>
                  <a:pt x="34" y="97"/>
                  <a:pt x="34" y="97"/>
                  <a:pt x="34" y="97"/>
                </a:cubicBezTo>
                <a:cubicBezTo>
                  <a:pt x="34" y="134"/>
                  <a:pt x="34" y="134"/>
                  <a:pt x="34" y="134"/>
                </a:cubicBezTo>
                <a:cubicBezTo>
                  <a:pt x="34" y="147"/>
                  <a:pt x="44" y="158"/>
                  <a:pt x="56" y="15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grpSp>
        <p:nvGrpSpPr>
          <p:cNvPr id="3" name="组合 33"/>
          <p:cNvGrpSpPr/>
          <p:nvPr/>
        </p:nvGrpSpPr>
        <p:grpSpPr>
          <a:xfrm>
            <a:off x="4429841" y="3554592"/>
            <a:ext cx="446246" cy="360665"/>
            <a:chOff x="2888958" y="5669492"/>
            <a:chExt cx="462676" cy="373944"/>
          </a:xfrm>
          <a:solidFill>
            <a:srgbClr val="FFC000"/>
          </a:solidFill>
        </p:grpSpPr>
        <p:sp>
          <p:nvSpPr>
            <p:cNvPr id="49" name="Freeform 158"/>
            <p:cNvSpPr/>
            <p:nvPr/>
          </p:nvSpPr>
          <p:spPr bwMode="auto">
            <a:xfrm>
              <a:off x="2888958" y="5669492"/>
              <a:ext cx="462676" cy="373944"/>
            </a:xfrm>
            <a:custGeom>
              <a:avLst/>
              <a:gdLst>
                <a:gd name="T0" fmla="*/ 147 w 156"/>
                <a:gd name="T1" fmla="*/ 30 h 126"/>
                <a:gd name="T2" fmla="*/ 138 w 156"/>
                <a:gd name="T3" fmla="*/ 39 h 126"/>
                <a:gd name="T4" fmla="*/ 138 w 156"/>
                <a:gd name="T5" fmla="*/ 87 h 126"/>
                <a:gd name="T6" fmla="*/ 136 w 156"/>
                <a:gd name="T7" fmla="*/ 87 h 126"/>
                <a:gd name="T8" fmla="*/ 19 w 156"/>
                <a:gd name="T9" fmla="*/ 87 h 126"/>
                <a:gd name="T10" fmla="*/ 18 w 156"/>
                <a:gd name="T11" fmla="*/ 87 h 126"/>
                <a:gd name="T12" fmla="*/ 18 w 156"/>
                <a:gd name="T13" fmla="*/ 9 h 126"/>
                <a:gd name="T14" fmla="*/ 9 w 156"/>
                <a:gd name="T15" fmla="*/ 0 h 126"/>
                <a:gd name="T16" fmla="*/ 0 w 156"/>
                <a:gd name="T17" fmla="*/ 9 h 126"/>
                <a:gd name="T18" fmla="*/ 0 w 156"/>
                <a:gd name="T19" fmla="*/ 117 h 126"/>
                <a:gd name="T20" fmla="*/ 9 w 156"/>
                <a:gd name="T21" fmla="*/ 126 h 126"/>
                <a:gd name="T22" fmla="*/ 18 w 156"/>
                <a:gd name="T23" fmla="*/ 117 h 126"/>
                <a:gd name="T24" fmla="*/ 18 w 156"/>
                <a:gd name="T25" fmla="*/ 106 h 126"/>
                <a:gd name="T26" fmla="*/ 19 w 156"/>
                <a:gd name="T27" fmla="*/ 106 h 126"/>
                <a:gd name="T28" fmla="*/ 136 w 156"/>
                <a:gd name="T29" fmla="*/ 106 h 126"/>
                <a:gd name="T30" fmla="*/ 138 w 156"/>
                <a:gd name="T31" fmla="*/ 106 h 126"/>
                <a:gd name="T32" fmla="*/ 138 w 156"/>
                <a:gd name="T33" fmla="*/ 117 h 126"/>
                <a:gd name="T34" fmla="*/ 147 w 156"/>
                <a:gd name="T35" fmla="*/ 126 h 126"/>
                <a:gd name="T36" fmla="*/ 156 w 156"/>
                <a:gd name="T37" fmla="*/ 117 h 126"/>
                <a:gd name="T38" fmla="*/ 156 w 156"/>
                <a:gd name="T39" fmla="*/ 39 h 126"/>
                <a:gd name="T40" fmla="*/ 147 w 156"/>
                <a:gd name="T41" fmla="*/ 3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6" h="126">
                  <a:moveTo>
                    <a:pt x="147" y="30"/>
                  </a:moveTo>
                  <a:cubicBezTo>
                    <a:pt x="142" y="30"/>
                    <a:pt x="138" y="34"/>
                    <a:pt x="138" y="39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7" y="87"/>
                    <a:pt x="137" y="87"/>
                    <a:pt x="136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2"/>
                    <a:pt x="4" y="126"/>
                    <a:pt x="9" y="126"/>
                  </a:cubicBezTo>
                  <a:cubicBezTo>
                    <a:pt x="14" y="126"/>
                    <a:pt x="18" y="122"/>
                    <a:pt x="18" y="117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7" y="106"/>
                    <a:pt x="137" y="106"/>
                    <a:pt x="138" y="106"/>
                  </a:cubicBezTo>
                  <a:cubicBezTo>
                    <a:pt x="138" y="117"/>
                    <a:pt x="138" y="117"/>
                    <a:pt x="138" y="117"/>
                  </a:cubicBezTo>
                  <a:cubicBezTo>
                    <a:pt x="138" y="122"/>
                    <a:pt x="142" y="126"/>
                    <a:pt x="147" y="126"/>
                  </a:cubicBezTo>
                  <a:cubicBezTo>
                    <a:pt x="152" y="126"/>
                    <a:pt x="156" y="122"/>
                    <a:pt x="156" y="117"/>
                  </a:cubicBezTo>
                  <a:cubicBezTo>
                    <a:pt x="156" y="39"/>
                    <a:pt x="156" y="39"/>
                    <a:pt x="156" y="39"/>
                  </a:cubicBezTo>
                  <a:cubicBezTo>
                    <a:pt x="156" y="34"/>
                    <a:pt x="152" y="30"/>
                    <a:pt x="147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50" name="Freeform 159"/>
            <p:cNvSpPr/>
            <p:nvPr/>
          </p:nvSpPr>
          <p:spPr bwMode="auto">
            <a:xfrm>
              <a:off x="2953923" y="5815267"/>
              <a:ext cx="332746" cy="96655"/>
            </a:xfrm>
            <a:custGeom>
              <a:avLst/>
              <a:gdLst>
                <a:gd name="T0" fmla="*/ 0 w 112"/>
                <a:gd name="T1" fmla="*/ 6 h 33"/>
                <a:gd name="T2" fmla="*/ 0 w 112"/>
                <a:gd name="T3" fmla="*/ 26 h 33"/>
                <a:gd name="T4" fmla="*/ 10 w 112"/>
                <a:gd name="T5" fmla="*/ 33 h 33"/>
                <a:gd name="T6" fmla="*/ 102 w 112"/>
                <a:gd name="T7" fmla="*/ 33 h 33"/>
                <a:gd name="T8" fmla="*/ 112 w 112"/>
                <a:gd name="T9" fmla="*/ 26 h 33"/>
                <a:gd name="T10" fmla="*/ 112 w 112"/>
                <a:gd name="T11" fmla="*/ 6 h 33"/>
                <a:gd name="T12" fmla="*/ 102 w 112"/>
                <a:gd name="T13" fmla="*/ 0 h 33"/>
                <a:gd name="T14" fmla="*/ 10 w 112"/>
                <a:gd name="T15" fmla="*/ 0 h 33"/>
                <a:gd name="T16" fmla="*/ 0 w 112"/>
                <a:gd name="T17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33">
                  <a:moveTo>
                    <a:pt x="0" y="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5" y="33"/>
                    <a:pt x="10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7" y="33"/>
                    <a:pt x="112" y="30"/>
                    <a:pt x="112" y="2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3"/>
                    <a:pt x="107" y="0"/>
                    <a:pt x="10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51" name="Freeform 160"/>
            <p:cNvSpPr/>
            <p:nvPr/>
          </p:nvSpPr>
          <p:spPr bwMode="auto">
            <a:xfrm>
              <a:off x="2977691" y="5707520"/>
              <a:ext cx="133099" cy="91901"/>
            </a:xfrm>
            <a:custGeom>
              <a:avLst/>
              <a:gdLst>
                <a:gd name="T0" fmla="*/ 10 w 45"/>
                <a:gd name="T1" fmla="*/ 31 h 31"/>
                <a:gd name="T2" fmla="*/ 35 w 45"/>
                <a:gd name="T3" fmla="*/ 31 h 31"/>
                <a:gd name="T4" fmla="*/ 45 w 45"/>
                <a:gd name="T5" fmla="*/ 21 h 31"/>
                <a:gd name="T6" fmla="*/ 45 w 45"/>
                <a:gd name="T7" fmla="*/ 10 h 31"/>
                <a:gd name="T8" fmla="*/ 35 w 45"/>
                <a:gd name="T9" fmla="*/ 0 h 31"/>
                <a:gd name="T10" fmla="*/ 10 w 45"/>
                <a:gd name="T11" fmla="*/ 0 h 31"/>
                <a:gd name="T12" fmla="*/ 0 w 45"/>
                <a:gd name="T13" fmla="*/ 10 h 31"/>
                <a:gd name="T14" fmla="*/ 0 w 45"/>
                <a:gd name="T15" fmla="*/ 21 h 31"/>
                <a:gd name="T16" fmla="*/ 10 w 45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31">
                  <a:moveTo>
                    <a:pt x="10" y="31"/>
                  </a:moveTo>
                  <a:cubicBezTo>
                    <a:pt x="35" y="31"/>
                    <a:pt x="35" y="31"/>
                    <a:pt x="35" y="31"/>
                  </a:cubicBezTo>
                  <a:cubicBezTo>
                    <a:pt x="40" y="31"/>
                    <a:pt x="45" y="27"/>
                    <a:pt x="45" y="2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0" y="0"/>
                    <a:pt x="3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7"/>
                    <a:pt x="4" y="31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</p:grpSp>
      <p:sp>
        <p:nvSpPr>
          <p:cNvPr id="70668" name="文本框 51"/>
          <p:cNvSpPr txBox="1">
            <a:spLocks noChangeArrowheads="1"/>
          </p:cNvSpPr>
          <p:nvPr/>
        </p:nvSpPr>
        <p:spPr bwMode="auto">
          <a:xfrm>
            <a:off x="3668713" y="1547813"/>
            <a:ext cx="2055812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000000"/>
                </a:solidFill>
              </a:rPr>
              <a:t>强迫观念最多见。内心产生一种想法，明知不正确，想克服不去想，但却无能为力。</a:t>
            </a:r>
          </a:p>
        </p:txBody>
      </p:sp>
      <p:sp>
        <p:nvSpPr>
          <p:cNvPr id="70669" name="文本框 53"/>
          <p:cNvSpPr txBox="1">
            <a:spLocks noChangeArrowheads="1"/>
          </p:cNvSpPr>
          <p:nvPr/>
        </p:nvSpPr>
        <p:spPr bwMode="auto">
          <a:xfrm>
            <a:off x="6446838" y="1547813"/>
            <a:ext cx="2201862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000000"/>
                </a:solidFill>
              </a:rPr>
              <a:t>强迫症的特点是有意识的强迫与反焦虑同时存在，二者的尖锐冲突使患者焦虑和痛苦。</a:t>
            </a:r>
          </a:p>
        </p:txBody>
      </p:sp>
      <p:sp>
        <p:nvSpPr>
          <p:cNvPr id="70670" name="文本框 55"/>
          <p:cNvSpPr txBox="1">
            <a:spLocks noChangeArrowheads="1"/>
          </p:cNvSpPr>
          <p:nvPr/>
        </p:nvSpPr>
        <p:spPr bwMode="auto">
          <a:xfrm>
            <a:off x="2341563" y="3436938"/>
            <a:ext cx="1974850" cy="12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000000"/>
                </a:solidFill>
              </a:rPr>
              <a:t>大多青少年期发病。</a:t>
            </a:r>
            <a:endParaRPr lang="en-US" altLang="zh-CN">
              <a:solidFill>
                <a:srgbClr val="000000"/>
              </a:solidFill>
            </a:endParaRP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000000"/>
                </a:solidFill>
              </a:rPr>
              <a:t>起病缓慢，无明显诱因。</a:t>
            </a:r>
            <a:endParaRPr lang="en-US" altLang="zh-CN">
              <a:solidFill>
                <a:srgbClr val="000000"/>
              </a:solidFill>
            </a:endParaRP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000000"/>
                </a:solidFill>
              </a:rPr>
              <a:t>基本症状为强迫观念、</a:t>
            </a:r>
            <a:endParaRPr lang="en-US" altLang="zh-CN">
              <a:solidFill>
                <a:srgbClr val="000000"/>
              </a:solidFill>
            </a:endParaRP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000000"/>
                </a:solidFill>
              </a:rPr>
              <a:t>强迫意向、强迫行为。</a:t>
            </a:r>
          </a:p>
        </p:txBody>
      </p:sp>
      <p:sp>
        <p:nvSpPr>
          <p:cNvPr id="70671" name="文本框 57"/>
          <p:cNvSpPr txBox="1">
            <a:spLocks noChangeArrowheads="1"/>
          </p:cNvSpPr>
          <p:nvPr/>
        </p:nvSpPr>
        <p:spPr bwMode="auto">
          <a:xfrm>
            <a:off x="5265738" y="3435350"/>
            <a:ext cx="2055812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000000"/>
                </a:solidFill>
              </a:rPr>
              <a:t>强迫行为多是为减轻强迫观念引起的焦虑而不得不采取的顺应行为，常见的有强迫检查、强迫询问、强迫清洗等。</a:t>
            </a:r>
          </a:p>
        </p:txBody>
      </p:sp>
      <p:grpSp>
        <p:nvGrpSpPr>
          <p:cNvPr id="4" name="组合 61"/>
          <p:cNvGrpSpPr/>
          <p:nvPr/>
        </p:nvGrpSpPr>
        <p:grpSpPr>
          <a:xfrm>
            <a:off x="1475465" y="3503486"/>
            <a:ext cx="353205" cy="462876"/>
            <a:chOff x="2503069" y="1266522"/>
            <a:chExt cx="366414" cy="480186"/>
          </a:xfrm>
          <a:solidFill>
            <a:schemeClr val="accent2"/>
          </a:solidFill>
        </p:grpSpPr>
        <p:sp>
          <p:nvSpPr>
            <p:cNvPr id="60" name="Freeform 52"/>
            <p:cNvSpPr>
              <a:spLocks noEditPoints="1"/>
            </p:cNvSpPr>
            <p:nvPr/>
          </p:nvSpPr>
          <p:spPr bwMode="auto">
            <a:xfrm>
              <a:off x="2503069" y="1266522"/>
              <a:ext cx="366414" cy="480186"/>
            </a:xfrm>
            <a:custGeom>
              <a:avLst/>
              <a:gdLst>
                <a:gd name="T0" fmla="*/ 59 w 117"/>
                <a:gd name="T1" fmla="*/ 0 h 153"/>
                <a:gd name="T2" fmla="*/ 32 w 117"/>
                <a:gd name="T3" fmla="*/ 29 h 153"/>
                <a:gd name="T4" fmla="*/ 38 w 117"/>
                <a:gd name="T5" fmla="*/ 47 h 153"/>
                <a:gd name="T6" fmla="*/ 38 w 117"/>
                <a:gd name="T7" fmla="*/ 47 h 153"/>
                <a:gd name="T8" fmla="*/ 57 w 117"/>
                <a:gd name="T9" fmla="*/ 68 h 153"/>
                <a:gd name="T10" fmla="*/ 59 w 117"/>
                <a:gd name="T11" fmla="*/ 68 h 153"/>
                <a:gd name="T12" fmla="*/ 60 w 117"/>
                <a:gd name="T13" fmla="*/ 68 h 153"/>
                <a:gd name="T14" fmla="*/ 81 w 117"/>
                <a:gd name="T15" fmla="*/ 44 h 153"/>
                <a:gd name="T16" fmla="*/ 84 w 117"/>
                <a:gd name="T17" fmla="*/ 30 h 153"/>
                <a:gd name="T18" fmla="*/ 59 w 117"/>
                <a:gd name="T19" fmla="*/ 0 h 153"/>
                <a:gd name="T20" fmla="*/ 39 w 117"/>
                <a:gd name="T21" fmla="*/ 62 h 153"/>
                <a:gd name="T22" fmla="*/ 30 w 117"/>
                <a:gd name="T23" fmla="*/ 75 h 153"/>
                <a:gd name="T24" fmla="*/ 37 w 117"/>
                <a:gd name="T25" fmla="*/ 99 h 153"/>
                <a:gd name="T26" fmla="*/ 51 w 117"/>
                <a:gd name="T27" fmla="*/ 112 h 153"/>
                <a:gd name="T28" fmla="*/ 52 w 117"/>
                <a:gd name="T29" fmla="*/ 138 h 153"/>
                <a:gd name="T30" fmla="*/ 40 w 117"/>
                <a:gd name="T31" fmla="*/ 143 h 153"/>
                <a:gd name="T32" fmla="*/ 47 w 117"/>
                <a:gd name="T33" fmla="*/ 136 h 153"/>
                <a:gd name="T34" fmla="*/ 49 w 117"/>
                <a:gd name="T35" fmla="*/ 119 h 153"/>
                <a:gd name="T36" fmla="*/ 39 w 117"/>
                <a:gd name="T37" fmla="*/ 107 h 153"/>
                <a:gd name="T38" fmla="*/ 26 w 117"/>
                <a:gd name="T39" fmla="*/ 110 h 153"/>
                <a:gd name="T40" fmla="*/ 20 w 117"/>
                <a:gd name="T41" fmla="*/ 129 h 153"/>
                <a:gd name="T42" fmla="*/ 27 w 117"/>
                <a:gd name="T43" fmla="*/ 136 h 153"/>
                <a:gd name="T44" fmla="*/ 23 w 117"/>
                <a:gd name="T45" fmla="*/ 143 h 153"/>
                <a:gd name="T46" fmla="*/ 16 w 117"/>
                <a:gd name="T47" fmla="*/ 131 h 153"/>
                <a:gd name="T48" fmla="*/ 29 w 117"/>
                <a:gd name="T49" fmla="*/ 103 h 153"/>
                <a:gd name="T50" fmla="*/ 29 w 117"/>
                <a:gd name="T51" fmla="*/ 87 h 153"/>
                <a:gd name="T52" fmla="*/ 28 w 117"/>
                <a:gd name="T53" fmla="*/ 64 h 153"/>
                <a:gd name="T54" fmla="*/ 4 w 117"/>
                <a:gd name="T55" fmla="*/ 80 h 153"/>
                <a:gd name="T56" fmla="*/ 2 w 117"/>
                <a:gd name="T57" fmla="*/ 106 h 153"/>
                <a:gd name="T58" fmla="*/ 2 w 117"/>
                <a:gd name="T59" fmla="*/ 134 h 153"/>
                <a:gd name="T60" fmla="*/ 22 w 117"/>
                <a:gd name="T61" fmla="*/ 152 h 153"/>
                <a:gd name="T62" fmla="*/ 100 w 117"/>
                <a:gd name="T63" fmla="*/ 152 h 153"/>
                <a:gd name="T64" fmla="*/ 116 w 117"/>
                <a:gd name="T65" fmla="*/ 138 h 153"/>
                <a:gd name="T66" fmla="*/ 117 w 117"/>
                <a:gd name="T67" fmla="*/ 115 h 153"/>
                <a:gd name="T68" fmla="*/ 116 w 117"/>
                <a:gd name="T69" fmla="*/ 88 h 153"/>
                <a:gd name="T70" fmla="*/ 102 w 117"/>
                <a:gd name="T71" fmla="*/ 69 h 153"/>
                <a:gd name="T72" fmla="*/ 84 w 117"/>
                <a:gd name="T73" fmla="*/ 63 h 153"/>
                <a:gd name="T74" fmla="*/ 86 w 117"/>
                <a:gd name="T75" fmla="*/ 82 h 153"/>
                <a:gd name="T76" fmla="*/ 82 w 117"/>
                <a:gd name="T77" fmla="*/ 115 h 153"/>
                <a:gd name="T78" fmla="*/ 91 w 117"/>
                <a:gd name="T79" fmla="*/ 131 h 153"/>
                <a:gd name="T80" fmla="*/ 74 w 117"/>
                <a:gd name="T81" fmla="*/ 134 h 153"/>
                <a:gd name="T82" fmla="*/ 77 w 117"/>
                <a:gd name="T83" fmla="*/ 116 h 153"/>
                <a:gd name="T84" fmla="*/ 83 w 117"/>
                <a:gd name="T85" fmla="*/ 80 h 153"/>
                <a:gd name="T86" fmla="*/ 79 w 117"/>
                <a:gd name="T87" fmla="*/ 64 h 153"/>
                <a:gd name="T88" fmla="*/ 75 w 117"/>
                <a:gd name="T89" fmla="*/ 73 h 153"/>
                <a:gd name="T90" fmla="*/ 62 w 117"/>
                <a:gd name="T91" fmla="*/ 109 h 153"/>
                <a:gd name="T92" fmla="*/ 53 w 117"/>
                <a:gd name="T93" fmla="*/ 105 h 153"/>
                <a:gd name="T94" fmla="*/ 39 w 117"/>
                <a:gd name="T95" fmla="*/ 62 h 153"/>
                <a:gd name="T96" fmla="*/ 55 w 117"/>
                <a:gd name="T97" fmla="*/ 72 h 153"/>
                <a:gd name="T98" fmla="*/ 51 w 117"/>
                <a:gd name="T99" fmla="*/ 75 h 153"/>
                <a:gd name="T100" fmla="*/ 51 w 117"/>
                <a:gd name="T101" fmla="*/ 77 h 153"/>
                <a:gd name="T102" fmla="*/ 55 w 117"/>
                <a:gd name="T103" fmla="*/ 80 h 153"/>
                <a:gd name="T104" fmla="*/ 53 w 117"/>
                <a:gd name="T105" fmla="*/ 89 h 153"/>
                <a:gd name="T106" fmla="*/ 53 w 117"/>
                <a:gd name="T107" fmla="*/ 91 h 153"/>
                <a:gd name="T108" fmla="*/ 58 w 117"/>
                <a:gd name="T109" fmla="*/ 107 h 153"/>
                <a:gd name="T110" fmla="*/ 60 w 117"/>
                <a:gd name="T111" fmla="*/ 107 h 153"/>
                <a:gd name="T112" fmla="*/ 65 w 117"/>
                <a:gd name="T113" fmla="*/ 91 h 153"/>
                <a:gd name="T114" fmla="*/ 65 w 117"/>
                <a:gd name="T115" fmla="*/ 89 h 153"/>
                <a:gd name="T116" fmla="*/ 62 w 117"/>
                <a:gd name="T117" fmla="*/ 80 h 153"/>
                <a:gd name="T118" fmla="*/ 65 w 117"/>
                <a:gd name="T119" fmla="*/ 77 h 153"/>
                <a:gd name="T120" fmla="*/ 65 w 117"/>
                <a:gd name="T121" fmla="*/ 75 h 153"/>
                <a:gd name="T122" fmla="*/ 62 w 117"/>
                <a:gd name="T123" fmla="*/ 72 h 153"/>
                <a:gd name="T124" fmla="*/ 55 w 117"/>
                <a:gd name="T125" fmla="*/ 7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" h="153">
                  <a:moveTo>
                    <a:pt x="59" y="0"/>
                  </a:moveTo>
                  <a:cubicBezTo>
                    <a:pt x="43" y="0"/>
                    <a:pt x="32" y="12"/>
                    <a:pt x="32" y="29"/>
                  </a:cubicBezTo>
                  <a:cubicBezTo>
                    <a:pt x="32" y="37"/>
                    <a:pt x="33" y="41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40" y="58"/>
                    <a:pt x="47" y="64"/>
                    <a:pt x="57" y="68"/>
                  </a:cubicBezTo>
                  <a:cubicBezTo>
                    <a:pt x="57" y="68"/>
                    <a:pt x="58" y="68"/>
                    <a:pt x="59" y="68"/>
                  </a:cubicBezTo>
                  <a:cubicBezTo>
                    <a:pt x="59" y="68"/>
                    <a:pt x="60" y="68"/>
                    <a:pt x="60" y="68"/>
                  </a:cubicBezTo>
                  <a:cubicBezTo>
                    <a:pt x="72" y="65"/>
                    <a:pt x="77" y="55"/>
                    <a:pt x="81" y="44"/>
                  </a:cubicBezTo>
                  <a:cubicBezTo>
                    <a:pt x="85" y="40"/>
                    <a:pt x="84" y="37"/>
                    <a:pt x="84" y="30"/>
                  </a:cubicBezTo>
                  <a:cubicBezTo>
                    <a:pt x="84" y="13"/>
                    <a:pt x="74" y="0"/>
                    <a:pt x="59" y="0"/>
                  </a:cubicBezTo>
                  <a:close/>
                  <a:moveTo>
                    <a:pt x="39" y="62"/>
                  </a:moveTo>
                  <a:cubicBezTo>
                    <a:pt x="33" y="62"/>
                    <a:pt x="29" y="69"/>
                    <a:pt x="30" y="75"/>
                  </a:cubicBezTo>
                  <a:cubicBezTo>
                    <a:pt x="31" y="83"/>
                    <a:pt x="37" y="90"/>
                    <a:pt x="37" y="99"/>
                  </a:cubicBezTo>
                  <a:cubicBezTo>
                    <a:pt x="39" y="105"/>
                    <a:pt x="48" y="105"/>
                    <a:pt x="51" y="112"/>
                  </a:cubicBezTo>
                  <a:cubicBezTo>
                    <a:pt x="55" y="120"/>
                    <a:pt x="57" y="130"/>
                    <a:pt x="52" y="138"/>
                  </a:cubicBezTo>
                  <a:cubicBezTo>
                    <a:pt x="48" y="141"/>
                    <a:pt x="44" y="146"/>
                    <a:pt x="40" y="143"/>
                  </a:cubicBezTo>
                  <a:cubicBezTo>
                    <a:pt x="35" y="138"/>
                    <a:pt x="43" y="134"/>
                    <a:pt x="47" y="136"/>
                  </a:cubicBezTo>
                  <a:cubicBezTo>
                    <a:pt x="52" y="132"/>
                    <a:pt x="51" y="125"/>
                    <a:pt x="49" y="119"/>
                  </a:cubicBezTo>
                  <a:cubicBezTo>
                    <a:pt x="47" y="114"/>
                    <a:pt x="44" y="109"/>
                    <a:pt x="39" y="107"/>
                  </a:cubicBezTo>
                  <a:cubicBezTo>
                    <a:pt x="35" y="112"/>
                    <a:pt x="30" y="105"/>
                    <a:pt x="26" y="110"/>
                  </a:cubicBezTo>
                  <a:cubicBezTo>
                    <a:pt x="22" y="115"/>
                    <a:pt x="20" y="122"/>
                    <a:pt x="20" y="129"/>
                  </a:cubicBezTo>
                  <a:cubicBezTo>
                    <a:pt x="20" y="133"/>
                    <a:pt x="23" y="138"/>
                    <a:pt x="27" y="136"/>
                  </a:cubicBezTo>
                  <a:cubicBezTo>
                    <a:pt x="34" y="137"/>
                    <a:pt x="29" y="148"/>
                    <a:pt x="23" y="143"/>
                  </a:cubicBezTo>
                  <a:cubicBezTo>
                    <a:pt x="21" y="139"/>
                    <a:pt x="16" y="137"/>
                    <a:pt x="16" y="131"/>
                  </a:cubicBezTo>
                  <a:cubicBezTo>
                    <a:pt x="15" y="120"/>
                    <a:pt x="19" y="109"/>
                    <a:pt x="29" y="103"/>
                  </a:cubicBezTo>
                  <a:cubicBezTo>
                    <a:pt x="35" y="100"/>
                    <a:pt x="32" y="92"/>
                    <a:pt x="29" y="87"/>
                  </a:cubicBezTo>
                  <a:cubicBezTo>
                    <a:pt x="26" y="80"/>
                    <a:pt x="24" y="71"/>
                    <a:pt x="28" y="64"/>
                  </a:cubicBezTo>
                  <a:cubicBezTo>
                    <a:pt x="19" y="67"/>
                    <a:pt x="8" y="70"/>
                    <a:pt x="4" y="80"/>
                  </a:cubicBezTo>
                  <a:cubicBezTo>
                    <a:pt x="0" y="88"/>
                    <a:pt x="2" y="97"/>
                    <a:pt x="2" y="106"/>
                  </a:cubicBezTo>
                  <a:cubicBezTo>
                    <a:pt x="2" y="116"/>
                    <a:pt x="1" y="125"/>
                    <a:pt x="2" y="134"/>
                  </a:cubicBezTo>
                  <a:cubicBezTo>
                    <a:pt x="2" y="144"/>
                    <a:pt x="12" y="153"/>
                    <a:pt x="22" y="152"/>
                  </a:cubicBezTo>
                  <a:cubicBezTo>
                    <a:pt x="48" y="152"/>
                    <a:pt x="74" y="152"/>
                    <a:pt x="100" y="152"/>
                  </a:cubicBezTo>
                  <a:cubicBezTo>
                    <a:pt x="108" y="152"/>
                    <a:pt x="115" y="146"/>
                    <a:pt x="116" y="138"/>
                  </a:cubicBezTo>
                  <a:cubicBezTo>
                    <a:pt x="117" y="130"/>
                    <a:pt x="116" y="122"/>
                    <a:pt x="117" y="115"/>
                  </a:cubicBezTo>
                  <a:cubicBezTo>
                    <a:pt x="116" y="106"/>
                    <a:pt x="117" y="97"/>
                    <a:pt x="116" y="88"/>
                  </a:cubicBezTo>
                  <a:cubicBezTo>
                    <a:pt x="116" y="80"/>
                    <a:pt x="110" y="72"/>
                    <a:pt x="102" y="69"/>
                  </a:cubicBezTo>
                  <a:cubicBezTo>
                    <a:pt x="96" y="66"/>
                    <a:pt x="90" y="65"/>
                    <a:pt x="84" y="63"/>
                  </a:cubicBezTo>
                  <a:cubicBezTo>
                    <a:pt x="89" y="68"/>
                    <a:pt x="89" y="76"/>
                    <a:pt x="86" y="82"/>
                  </a:cubicBezTo>
                  <a:cubicBezTo>
                    <a:pt x="81" y="92"/>
                    <a:pt x="79" y="104"/>
                    <a:pt x="82" y="115"/>
                  </a:cubicBezTo>
                  <a:cubicBezTo>
                    <a:pt x="89" y="115"/>
                    <a:pt x="95" y="125"/>
                    <a:pt x="91" y="131"/>
                  </a:cubicBezTo>
                  <a:cubicBezTo>
                    <a:pt x="88" y="138"/>
                    <a:pt x="79" y="139"/>
                    <a:pt x="74" y="134"/>
                  </a:cubicBezTo>
                  <a:cubicBezTo>
                    <a:pt x="69" y="129"/>
                    <a:pt x="70" y="119"/>
                    <a:pt x="77" y="116"/>
                  </a:cubicBezTo>
                  <a:cubicBezTo>
                    <a:pt x="75" y="104"/>
                    <a:pt x="77" y="91"/>
                    <a:pt x="83" y="80"/>
                  </a:cubicBezTo>
                  <a:cubicBezTo>
                    <a:pt x="85" y="74"/>
                    <a:pt x="84" y="67"/>
                    <a:pt x="79" y="64"/>
                  </a:cubicBezTo>
                  <a:cubicBezTo>
                    <a:pt x="75" y="62"/>
                    <a:pt x="76" y="70"/>
                    <a:pt x="75" y="73"/>
                  </a:cubicBezTo>
                  <a:cubicBezTo>
                    <a:pt x="71" y="85"/>
                    <a:pt x="68" y="98"/>
                    <a:pt x="62" y="109"/>
                  </a:cubicBezTo>
                  <a:cubicBezTo>
                    <a:pt x="59" y="116"/>
                    <a:pt x="54" y="110"/>
                    <a:pt x="53" y="105"/>
                  </a:cubicBezTo>
                  <a:cubicBezTo>
                    <a:pt x="47" y="91"/>
                    <a:pt x="43" y="76"/>
                    <a:pt x="39" y="62"/>
                  </a:cubicBezTo>
                  <a:close/>
                  <a:moveTo>
                    <a:pt x="55" y="72"/>
                  </a:moveTo>
                  <a:cubicBezTo>
                    <a:pt x="52" y="72"/>
                    <a:pt x="51" y="74"/>
                    <a:pt x="51" y="7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79"/>
                    <a:pt x="53" y="80"/>
                    <a:pt x="55" y="80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2" y="90"/>
                    <a:pt x="52" y="91"/>
                    <a:pt x="53" y="91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8"/>
                    <a:pt x="59" y="108"/>
                    <a:pt x="60" y="107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1"/>
                    <a:pt x="65" y="90"/>
                    <a:pt x="65" y="89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4" y="80"/>
                    <a:pt x="65" y="79"/>
                    <a:pt x="65" y="77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74"/>
                    <a:pt x="64" y="72"/>
                    <a:pt x="62" y="72"/>
                  </a:cubicBezTo>
                  <a:lnTo>
                    <a:pt x="55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61" name="Oval 53"/>
            <p:cNvSpPr>
              <a:spLocks noChangeArrowheads="1"/>
            </p:cNvSpPr>
            <p:nvPr/>
          </p:nvSpPr>
          <p:spPr bwMode="auto">
            <a:xfrm>
              <a:off x="2740652" y="1642974"/>
              <a:ext cx="35136" cy="384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</p:grpSp>
      <p:sp>
        <p:nvSpPr>
          <p:cNvPr id="63" name="Freeform 43"/>
          <p:cNvSpPr>
            <a:spLocks noEditPoints="1"/>
          </p:cNvSpPr>
          <p:nvPr/>
        </p:nvSpPr>
        <p:spPr bwMode="auto">
          <a:xfrm>
            <a:off x="7546975" y="3416300"/>
            <a:ext cx="482600" cy="527050"/>
          </a:xfrm>
          <a:custGeom>
            <a:avLst/>
            <a:gdLst>
              <a:gd name="T0" fmla="*/ 79 w 146"/>
              <a:gd name="T1" fmla="*/ 12 h 160"/>
              <a:gd name="T2" fmla="*/ 46 w 146"/>
              <a:gd name="T3" fmla="*/ 31 h 160"/>
              <a:gd name="T4" fmla="*/ 65 w 146"/>
              <a:gd name="T5" fmla="*/ 112 h 160"/>
              <a:gd name="T6" fmla="*/ 146 w 146"/>
              <a:gd name="T7" fmla="*/ 93 h 160"/>
              <a:gd name="T8" fmla="*/ 127 w 146"/>
              <a:gd name="T9" fmla="*/ 12 h 160"/>
              <a:gd name="T10" fmla="*/ 96 w 146"/>
              <a:gd name="T11" fmla="*/ 0 h 160"/>
              <a:gd name="T12" fmla="*/ 103 w 146"/>
              <a:gd name="T13" fmla="*/ 12 h 160"/>
              <a:gd name="T14" fmla="*/ 96 w 146"/>
              <a:gd name="T15" fmla="*/ 8 h 160"/>
              <a:gd name="T16" fmla="*/ 129 w 146"/>
              <a:gd name="T17" fmla="*/ 20 h 160"/>
              <a:gd name="T18" fmla="*/ 138 w 146"/>
              <a:gd name="T19" fmla="*/ 32 h 160"/>
              <a:gd name="T20" fmla="*/ 126 w 146"/>
              <a:gd name="T21" fmla="*/ 36 h 160"/>
              <a:gd name="T22" fmla="*/ 138 w 146"/>
              <a:gd name="T23" fmla="*/ 40 h 160"/>
              <a:gd name="T24" fmla="*/ 130 w 146"/>
              <a:gd name="T25" fmla="*/ 44 h 160"/>
              <a:gd name="T26" fmla="*/ 138 w 146"/>
              <a:gd name="T27" fmla="*/ 48 h 160"/>
              <a:gd name="T28" fmla="*/ 126 w 146"/>
              <a:gd name="T29" fmla="*/ 52 h 160"/>
              <a:gd name="T30" fmla="*/ 138 w 146"/>
              <a:gd name="T31" fmla="*/ 56 h 160"/>
              <a:gd name="T32" fmla="*/ 61 w 146"/>
              <a:gd name="T33" fmla="*/ 61 h 160"/>
              <a:gd name="T34" fmla="*/ 66 w 146"/>
              <a:gd name="T35" fmla="*/ 103 h 160"/>
              <a:gd name="T36" fmla="*/ 54 w 146"/>
              <a:gd name="T37" fmla="*/ 56 h 160"/>
              <a:gd name="T38" fmla="*/ 64 w 146"/>
              <a:gd name="T39" fmla="*/ 20 h 160"/>
              <a:gd name="T40" fmla="*/ 0 w 146"/>
              <a:gd name="T41" fmla="*/ 80 h 160"/>
              <a:gd name="T42" fmla="*/ 17 w 146"/>
              <a:gd name="T43" fmla="*/ 85 h 160"/>
              <a:gd name="T44" fmla="*/ 28 w 146"/>
              <a:gd name="T45" fmla="*/ 95 h 160"/>
              <a:gd name="T46" fmla="*/ 28 w 146"/>
              <a:gd name="T47" fmla="*/ 122 h 160"/>
              <a:gd name="T48" fmla="*/ 64 w 146"/>
              <a:gd name="T49" fmla="*/ 160 h 160"/>
              <a:gd name="T50" fmla="*/ 100 w 146"/>
              <a:gd name="T51" fmla="*/ 136 h 160"/>
              <a:gd name="T52" fmla="*/ 113 w 146"/>
              <a:gd name="T53" fmla="*/ 117 h 160"/>
              <a:gd name="T54" fmla="*/ 97 w 146"/>
              <a:gd name="T55" fmla="*/ 117 h 160"/>
              <a:gd name="T56" fmla="*/ 85 w 146"/>
              <a:gd name="T57" fmla="*/ 128 h 160"/>
              <a:gd name="T58" fmla="*/ 85 w 146"/>
              <a:gd name="T59" fmla="*/ 143 h 160"/>
              <a:gd name="T60" fmla="*/ 45 w 146"/>
              <a:gd name="T61" fmla="*/ 142 h 160"/>
              <a:gd name="T62" fmla="*/ 38 w 146"/>
              <a:gd name="T63" fmla="*/ 108 h 160"/>
              <a:gd name="T64" fmla="*/ 37 w 146"/>
              <a:gd name="T65" fmla="*/ 92 h 160"/>
              <a:gd name="T66" fmla="*/ 18 w 146"/>
              <a:gd name="T67" fmla="*/ 75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6" h="160">
                <a:moveTo>
                  <a:pt x="96" y="0"/>
                </a:moveTo>
                <a:cubicBezTo>
                  <a:pt x="88" y="0"/>
                  <a:pt x="79" y="4"/>
                  <a:pt x="79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54" y="12"/>
                  <a:pt x="46" y="20"/>
                  <a:pt x="46" y="31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104"/>
                  <a:pt x="54" y="112"/>
                  <a:pt x="65" y="112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8" y="112"/>
                  <a:pt x="146" y="104"/>
                  <a:pt x="146" y="93"/>
                </a:cubicBezTo>
                <a:cubicBezTo>
                  <a:pt x="146" y="31"/>
                  <a:pt x="146" y="31"/>
                  <a:pt x="146" y="31"/>
                </a:cubicBezTo>
                <a:cubicBezTo>
                  <a:pt x="146" y="20"/>
                  <a:pt x="138" y="12"/>
                  <a:pt x="127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3" y="4"/>
                  <a:pt x="104" y="0"/>
                  <a:pt x="96" y="0"/>
                </a:cubicBezTo>
                <a:close/>
                <a:moveTo>
                  <a:pt x="96" y="8"/>
                </a:moveTo>
                <a:cubicBezTo>
                  <a:pt x="99" y="8"/>
                  <a:pt x="102" y="9"/>
                  <a:pt x="103" y="12"/>
                </a:cubicBezTo>
                <a:cubicBezTo>
                  <a:pt x="89" y="12"/>
                  <a:pt x="89" y="12"/>
                  <a:pt x="89" y="12"/>
                </a:cubicBezTo>
                <a:cubicBezTo>
                  <a:pt x="90" y="9"/>
                  <a:pt x="93" y="8"/>
                  <a:pt x="96" y="8"/>
                </a:cubicBezTo>
                <a:close/>
                <a:moveTo>
                  <a:pt x="64" y="20"/>
                </a:moveTo>
                <a:cubicBezTo>
                  <a:pt x="129" y="20"/>
                  <a:pt x="129" y="20"/>
                  <a:pt x="129" y="20"/>
                </a:cubicBezTo>
                <a:cubicBezTo>
                  <a:pt x="134" y="20"/>
                  <a:pt x="138" y="24"/>
                  <a:pt x="138" y="29"/>
                </a:cubicBezTo>
                <a:cubicBezTo>
                  <a:pt x="138" y="32"/>
                  <a:pt x="138" y="32"/>
                  <a:pt x="138" y="32"/>
                </a:cubicBezTo>
                <a:cubicBezTo>
                  <a:pt x="126" y="32"/>
                  <a:pt x="126" y="32"/>
                  <a:pt x="126" y="32"/>
                </a:cubicBezTo>
                <a:cubicBezTo>
                  <a:pt x="126" y="36"/>
                  <a:pt x="126" y="36"/>
                  <a:pt x="126" y="36"/>
                </a:cubicBezTo>
                <a:cubicBezTo>
                  <a:pt x="138" y="36"/>
                  <a:pt x="138" y="36"/>
                  <a:pt x="138" y="36"/>
                </a:cubicBezTo>
                <a:cubicBezTo>
                  <a:pt x="138" y="40"/>
                  <a:pt x="138" y="40"/>
                  <a:pt x="138" y="40"/>
                </a:cubicBezTo>
                <a:cubicBezTo>
                  <a:pt x="130" y="40"/>
                  <a:pt x="130" y="40"/>
                  <a:pt x="130" y="40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8"/>
                  <a:pt x="138" y="48"/>
                  <a:pt x="138" y="48"/>
                </a:cubicBezTo>
                <a:cubicBezTo>
                  <a:pt x="126" y="48"/>
                  <a:pt x="126" y="48"/>
                  <a:pt x="126" y="48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38" y="52"/>
                  <a:pt x="138" y="52"/>
                  <a:pt x="138" y="52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1" y="56"/>
                  <a:pt x="61" y="61"/>
                </a:cubicBezTo>
                <a:cubicBezTo>
                  <a:pt x="61" y="93"/>
                  <a:pt x="61" y="93"/>
                  <a:pt x="61" y="93"/>
                </a:cubicBezTo>
                <a:cubicBezTo>
                  <a:pt x="61" y="100"/>
                  <a:pt x="66" y="103"/>
                  <a:pt x="66" y="103"/>
                </a:cubicBezTo>
                <a:cubicBezTo>
                  <a:pt x="56" y="103"/>
                  <a:pt x="54" y="94"/>
                  <a:pt x="54" y="94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4"/>
                  <a:pt x="58" y="20"/>
                  <a:pt x="64" y="20"/>
                </a:cubicBezTo>
                <a:close/>
                <a:moveTo>
                  <a:pt x="9" y="70"/>
                </a:moveTo>
                <a:cubicBezTo>
                  <a:pt x="4" y="70"/>
                  <a:pt x="0" y="75"/>
                  <a:pt x="0" y="80"/>
                </a:cubicBezTo>
                <a:cubicBezTo>
                  <a:pt x="0" y="85"/>
                  <a:pt x="4" y="89"/>
                  <a:pt x="9" y="89"/>
                </a:cubicBezTo>
                <a:cubicBezTo>
                  <a:pt x="13" y="89"/>
                  <a:pt x="16" y="88"/>
                  <a:pt x="17" y="85"/>
                </a:cubicBezTo>
                <a:cubicBezTo>
                  <a:pt x="19" y="86"/>
                  <a:pt x="20" y="86"/>
                  <a:pt x="21" y="87"/>
                </a:cubicBezTo>
                <a:cubicBezTo>
                  <a:pt x="24" y="89"/>
                  <a:pt x="26" y="92"/>
                  <a:pt x="28" y="95"/>
                </a:cubicBezTo>
                <a:cubicBezTo>
                  <a:pt x="29" y="99"/>
                  <a:pt x="29" y="103"/>
                  <a:pt x="29" y="108"/>
                </a:cubicBezTo>
                <a:cubicBezTo>
                  <a:pt x="28" y="112"/>
                  <a:pt x="27" y="117"/>
                  <a:pt x="28" y="122"/>
                </a:cubicBezTo>
                <a:cubicBezTo>
                  <a:pt x="28" y="132"/>
                  <a:pt x="32" y="141"/>
                  <a:pt x="38" y="148"/>
                </a:cubicBezTo>
                <a:cubicBezTo>
                  <a:pt x="45" y="155"/>
                  <a:pt x="54" y="159"/>
                  <a:pt x="64" y="160"/>
                </a:cubicBezTo>
                <a:cubicBezTo>
                  <a:pt x="74" y="160"/>
                  <a:pt x="84" y="156"/>
                  <a:pt x="92" y="149"/>
                </a:cubicBezTo>
                <a:cubicBezTo>
                  <a:pt x="96" y="145"/>
                  <a:pt x="99" y="141"/>
                  <a:pt x="100" y="136"/>
                </a:cubicBezTo>
                <a:cubicBezTo>
                  <a:pt x="104" y="135"/>
                  <a:pt x="107" y="131"/>
                  <a:pt x="109" y="128"/>
                </a:cubicBezTo>
                <a:cubicBezTo>
                  <a:pt x="111" y="125"/>
                  <a:pt x="112" y="122"/>
                  <a:pt x="113" y="117"/>
                </a:cubicBezTo>
                <a:cubicBezTo>
                  <a:pt x="99" y="117"/>
                  <a:pt x="99" y="117"/>
                  <a:pt x="99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1" y="122"/>
                  <a:pt x="83" y="126"/>
                  <a:pt x="85" y="128"/>
                </a:cubicBezTo>
                <a:cubicBezTo>
                  <a:pt x="86" y="131"/>
                  <a:pt x="88" y="133"/>
                  <a:pt x="91" y="135"/>
                </a:cubicBezTo>
                <a:cubicBezTo>
                  <a:pt x="89" y="138"/>
                  <a:pt x="87" y="140"/>
                  <a:pt x="85" y="143"/>
                </a:cubicBezTo>
                <a:cubicBezTo>
                  <a:pt x="80" y="148"/>
                  <a:pt x="72" y="151"/>
                  <a:pt x="64" y="150"/>
                </a:cubicBezTo>
                <a:cubicBezTo>
                  <a:pt x="57" y="150"/>
                  <a:pt x="50" y="147"/>
                  <a:pt x="45" y="142"/>
                </a:cubicBezTo>
                <a:cubicBezTo>
                  <a:pt x="40" y="136"/>
                  <a:pt x="37" y="129"/>
                  <a:pt x="37" y="122"/>
                </a:cubicBezTo>
                <a:cubicBezTo>
                  <a:pt x="37" y="118"/>
                  <a:pt x="38" y="113"/>
                  <a:pt x="38" y="108"/>
                </a:cubicBezTo>
                <a:cubicBezTo>
                  <a:pt x="38" y="108"/>
                  <a:pt x="38" y="108"/>
                  <a:pt x="38" y="108"/>
                </a:cubicBezTo>
                <a:cubicBezTo>
                  <a:pt x="39" y="103"/>
                  <a:pt x="39" y="98"/>
                  <a:pt x="37" y="92"/>
                </a:cubicBezTo>
                <a:cubicBezTo>
                  <a:pt x="35" y="87"/>
                  <a:pt x="31" y="82"/>
                  <a:pt x="26" y="79"/>
                </a:cubicBezTo>
                <a:cubicBezTo>
                  <a:pt x="24" y="77"/>
                  <a:pt x="21" y="76"/>
                  <a:pt x="18" y="75"/>
                </a:cubicBezTo>
                <a:cubicBezTo>
                  <a:pt x="16" y="72"/>
                  <a:pt x="13" y="70"/>
                  <a:pt x="9" y="7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70674" name="文本框 46"/>
          <p:cNvSpPr txBox="1">
            <a:spLocks noChangeArrowheads="1"/>
          </p:cNvSpPr>
          <p:nvPr/>
        </p:nvSpPr>
        <p:spPr bwMode="auto">
          <a:xfrm>
            <a:off x="3302000" y="995363"/>
            <a:ext cx="2743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40B0FF"/>
                </a:solidFill>
                <a:ea typeface="微软雅黑" pitchFamily="34" charset="-122"/>
              </a:rPr>
              <a:t>强迫症及其治疗</a:t>
            </a:r>
          </a:p>
        </p:txBody>
      </p:sp>
      <p:pic>
        <p:nvPicPr>
          <p:cNvPr id="70675" name="图片 63"/>
          <p:cNvPicPr>
            <a:picLocks noChangeAspect="1"/>
          </p:cNvPicPr>
          <p:nvPr/>
        </p:nvPicPr>
        <p:blipFill>
          <a:blip r:embed="rId3"/>
          <a:srcRect l="14458" t="4311" r="15822" b="39124"/>
          <a:stretch>
            <a:fillRect/>
          </a:stretch>
        </p:blipFill>
        <p:spPr bwMode="auto">
          <a:xfrm>
            <a:off x="8318500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" name="等腰三角形 64">
            <a:extLst>
              <a:ext uri="{FF2B5EF4-FFF2-40B4-BE49-F238E27FC236}"/>
            </a:extLst>
          </p:cNvPr>
          <p:cNvSpPr/>
          <p:nvPr/>
        </p:nvSpPr>
        <p:spPr>
          <a:xfrm>
            <a:off x="4025900" y="614363"/>
            <a:ext cx="173038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70677" name="图片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60463" y="239713"/>
            <a:ext cx="7072312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333500"/>
            <a:ext cx="234950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3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8338" y="1333500"/>
            <a:ext cx="2625725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4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69025" y="1333500"/>
            <a:ext cx="252095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5" name="文本框 22"/>
          <p:cNvSpPr txBox="1">
            <a:spLocks noChangeArrowheads="1"/>
          </p:cNvSpPr>
          <p:nvPr/>
        </p:nvSpPr>
        <p:spPr bwMode="auto">
          <a:xfrm>
            <a:off x="3208338" y="909638"/>
            <a:ext cx="2743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40B0FF"/>
                </a:solidFill>
                <a:ea typeface="微软雅黑" pitchFamily="34" charset="-122"/>
              </a:rPr>
              <a:t>强迫症及其治疗</a:t>
            </a:r>
          </a:p>
        </p:txBody>
      </p:sp>
      <p:pic>
        <p:nvPicPr>
          <p:cNvPr id="71686" name="图片 23"/>
          <p:cNvPicPr>
            <a:picLocks noChangeAspect="1"/>
          </p:cNvPicPr>
          <p:nvPr/>
        </p:nvPicPr>
        <p:blipFill>
          <a:blip r:embed="rId5"/>
          <a:srcRect l="14458" t="4311" r="15822" b="39124"/>
          <a:stretch>
            <a:fillRect/>
          </a:stretch>
        </p:blipFill>
        <p:spPr bwMode="auto">
          <a:xfrm>
            <a:off x="8321675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等腰三角形 24">
            <a:extLst>
              <a:ext uri="{FF2B5EF4-FFF2-40B4-BE49-F238E27FC236}"/>
            </a:extLst>
          </p:cNvPr>
          <p:cNvSpPr/>
          <p:nvPr/>
        </p:nvSpPr>
        <p:spPr>
          <a:xfrm>
            <a:off x="4025900" y="614363"/>
            <a:ext cx="173038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71688" name="图片 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3000" y="249238"/>
            <a:ext cx="7072313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06" name="Group 149"/>
          <p:cNvGrpSpPr>
            <a:grpSpLocks/>
          </p:cNvGrpSpPr>
          <p:nvPr/>
        </p:nvGrpSpPr>
        <p:grpSpPr bwMode="auto">
          <a:xfrm>
            <a:off x="2276475" y="908050"/>
            <a:ext cx="911225" cy="909638"/>
            <a:chOff x="4216906" y="4857744"/>
            <a:chExt cx="713232" cy="713231"/>
          </a:xfrm>
        </p:grpSpPr>
        <p:sp>
          <p:nvSpPr>
            <p:cNvPr id="21" name="Donut 32">
              <a:extLst>
                <a:ext uri="{FF2B5EF4-FFF2-40B4-BE49-F238E27FC236}"/>
              </a:extLst>
            </p:cNvPr>
            <p:cNvSpPr>
              <a:spLocks noChangeArrowheads="1"/>
            </p:cNvSpPr>
            <p:nvPr/>
          </p:nvSpPr>
          <p:spPr bwMode="auto">
            <a:xfrm>
              <a:off x="4216906" y="4857744"/>
              <a:ext cx="713232" cy="713231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miter lim="800000"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defTabSz="457200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sz="1315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3" name="Gruppe 67">
              <a:extLst>
                <a:ext uri="{FF2B5EF4-FFF2-40B4-BE49-F238E27FC236}"/>
              </a:extLst>
            </p:cNvPr>
            <p:cNvGrpSpPr/>
            <p:nvPr/>
          </p:nvGrpSpPr>
          <p:grpSpPr bwMode="auto">
            <a:xfrm>
              <a:off x="4370796" y="5028441"/>
              <a:ext cx="405456" cy="371850"/>
              <a:chOff x="355442" y="4350695"/>
              <a:chExt cx="900893" cy="825896"/>
            </a:xfrm>
            <a:solidFill>
              <a:srgbClr val="000000"/>
            </a:solidFill>
          </p:grpSpPr>
          <p:sp>
            <p:nvSpPr>
              <p:cNvPr id="23" name="Freeform 26">
                <a:extLst>
                  <a:ext uri="{FF2B5EF4-FFF2-40B4-BE49-F238E27FC236}"/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5442" y="4350695"/>
                <a:ext cx="584955" cy="588138"/>
              </a:xfrm>
              <a:custGeom>
                <a:avLst/>
                <a:gdLst/>
                <a:ahLst/>
                <a:cxnLst>
                  <a:cxn ang="0">
                    <a:pos x="51" y="27"/>
                  </a:cxn>
                  <a:cxn ang="0">
                    <a:pos x="46" y="23"/>
                  </a:cxn>
                  <a:cxn ang="0">
                    <a:pos x="52" y="20"/>
                  </a:cxn>
                  <a:cxn ang="0">
                    <a:pos x="49" y="13"/>
                  </a:cxn>
                  <a:cxn ang="0">
                    <a:pos x="47" y="12"/>
                  </a:cxn>
                  <a:cxn ang="0">
                    <a:pos x="40" y="13"/>
                  </a:cxn>
                  <a:cxn ang="0">
                    <a:pos x="43" y="7"/>
                  </a:cxn>
                  <a:cxn ang="0">
                    <a:pos x="37" y="2"/>
                  </a:cxn>
                  <a:cxn ang="0">
                    <a:pos x="32" y="7"/>
                  </a:cxn>
                  <a:cxn ang="0">
                    <a:pos x="29" y="1"/>
                  </a:cxn>
                  <a:cxn ang="0">
                    <a:pos x="27" y="0"/>
                  </a:cxn>
                  <a:cxn ang="0">
                    <a:pos x="19" y="2"/>
                  </a:cxn>
                  <a:cxn ang="0">
                    <a:pos x="18" y="9"/>
                  </a:cxn>
                  <a:cxn ang="0">
                    <a:pos x="12" y="4"/>
                  </a:cxn>
                  <a:cxn ang="0">
                    <a:pos x="6" y="10"/>
                  </a:cxn>
                  <a:cxn ang="0">
                    <a:pos x="10" y="15"/>
                  </a:cxn>
                  <a:cxn ang="0">
                    <a:pos x="3" y="16"/>
                  </a:cxn>
                  <a:cxn ang="0">
                    <a:pos x="2" y="17"/>
                  </a:cxn>
                  <a:cxn ang="0">
                    <a:pos x="0" y="25"/>
                  </a:cxn>
                  <a:cxn ang="0">
                    <a:pos x="7" y="27"/>
                  </a:cxn>
                  <a:cxn ang="0">
                    <a:pos x="2" y="31"/>
                  </a:cxn>
                  <a:cxn ang="0">
                    <a:pos x="4" y="39"/>
                  </a:cxn>
                  <a:cxn ang="0">
                    <a:pos x="6" y="40"/>
                  </a:cxn>
                  <a:cxn ang="0">
                    <a:pos x="12" y="40"/>
                  </a:cxn>
                  <a:cxn ang="0">
                    <a:pos x="10" y="47"/>
                  </a:cxn>
                  <a:cxn ang="0">
                    <a:pos x="17" y="50"/>
                  </a:cxn>
                  <a:cxn ang="0">
                    <a:pos x="21" y="45"/>
                  </a:cxn>
                  <a:cxn ang="0">
                    <a:pos x="23" y="51"/>
                  </a:cxn>
                  <a:cxn ang="0">
                    <a:pos x="24" y="52"/>
                  </a:cxn>
                  <a:cxn ang="0">
                    <a:pos x="32" y="52"/>
                  </a:cxn>
                  <a:cxn ang="0">
                    <a:pos x="33" y="50"/>
                  </a:cxn>
                  <a:cxn ang="0">
                    <a:pos x="35" y="44"/>
                  </a:cxn>
                  <a:cxn ang="0">
                    <a:pos x="40" y="48"/>
                  </a:cxn>
                  <a:cxn ang="0">
                    <a:pos x="46" y="43"/>
                  </a:cxn>
                  <a:cxn ang="0">
                    <a:pos x="46" y="41"/>
                  </a:cxn>
                  <a:cxn ang="0">
                    <a:pos x="43" y="35"/>
                  </a:cxn>
                  <a:cxn ang="0">
                    <a:pos x="50" y="36"/>
                  </a:cxn>
                  <a:cxn ang="0">
                    <a:pos x="52" y="29"/>
                  </a:cxn>
                  <a:cxn ang="0">
                    <a:pos x="33" y="28"/>
                  </a:cxn>
                  <a:cxn ang="0">
                    <a:pos x="19" y="25"/>
                  </a:cxn>
                  <a:cxn ang="0">
                    <a:pos x="33" y="28"/>
                  </a:cxn>
                </a:cxnLst>
                <a:rect l="0" t="0" r="r" b="b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solidFill>
                <a:schemeClr val="accent4">
                  <a:alpha val="50000"/>
                </a:schemeClr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algn="ctr" defTabSz="967740" eaLnBrk="0" fontAlgn="auto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Arial" panose="020B0604020202020204" pitchFamily="34" charset="0"/>
                  <a:buNone/>
                  <a:defRPr/>
                </a:pPr>
                <a:endParaRPr lang="da-DK" sz="1315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27">
                <a:extLst>
                  <a:ext uri="{FF2B5EF4-FFF2-40B4-BE49-F238E27FC236}"/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0298" y="4757386"/>
                <a:ext cx="416037" cy="419205"/>
              </a:xfrm>
              <a:custGeom>
                <a:avLst/>
                <a:gdLst/>
                <a:ahLst/>
                <a:cxnLst>
                  <a:cxn ang="0">
                    <a:pos x="33" y="29"/>
                  </a:cxn>
                  <a:cxn ang="0">
                    <a:pos x="31" y="24"/>
                  </a:cxn>
                  <a:cxn ang="0">
                    <a:pos x="36" y="25"/>
                  </a:cxn>
                  <a:cxn ang="0">
                    <a:pos x="37" y="20"/>
                  </a:cxn>
                  <a:cxn ang="0">
                    <a:pos x="36" y="18"/>
                  </a:cxn>
                  <a:cxn ang="0">
                    <a:pos x="32" y="16"/>
                  </a:cxn>
                  <a:cxn ang="0">
                    <a:pos x="37" y="14"/>
                  </a:cxn>
                  <a:cxn ang="0">
                    <a:pos x="35" y="9"/>
                  </a:cxn>
                  <a:cxn ang="0">
                    <a:pos x="30" y="10"/>
                  </a:cxn>
                  <a:cxn ang="0">
                    <a:pos x="31" y="5"/>
                  </a:cxn>
                  <a:cxn ang="0">
                    <a:pos x="30" y="4"/>
                  </a:cxn>
                  <a:cxn ang="0">
                    <a:pos x="24" y="2"/>
                  </a:cxn>
                  <a:cxn ang="0">
                    <a:pos x="21" y="5"/>
                  </a:cxn>
                  <a:cxn ang="0">
                    <a:pos x="19" y="0"/>
                  </a:cxn>
                  <a:cxn ang="0">
                    <a:pos x="14" y="1"/>
                  </a:cxn>
                  <a:cxn ang="0">
                    <a:pos x="14" y="5"/>
                  </a:cxn>
                  <a:cxn ang="0">
                    <a:pos x="10" y="3"/>
                  </a:cxn>
                  <a:cxn ang="0">
                    <a:pos x="8" y="3"/>
                  </a:cxn>
                  <a:cxn ang="0">
                    <a:pos x="4" y="7"/>
                  </a:cxn>
                  <a:cxn ang="0">
                    <a:pos x="7" y="11"/>
                  </a:cxn>
                  <a:cxn ang="0">
                    <a:pos x="3" y="11"/>
                  </a:cxn>
                  <a:cxn ang="0">
                    <a:pos x="0" y="17"/>
                  </a:cxn>
                  <a:cxn ang="0">
                    <a:pos x="1" y="18"/>
                  </a:cxn>
                  <a:cxn ang="0">
                    <a:pos x="5" y="20"/>
                  </a:cxn>
                  <a:cxn ang="0">
                    <a:pos x="1" y="23"/>
                  </a:cxn>
                  <a:cxn ang="0">
                    <a:pos x="4" y="28"/>
                  </a:cxn>
                  <a:cxn ang="0">
                    <a:pos x="8" y="27"/>
                  </a:cxn>
                  <a:cxn ang="0">
                    <a:pos x="7" y="31"/>
                  </a:cxn>
                  <a:cxn ang="0">
                    <a:pos x="7" y="33"/>
                  </a:cxn>
                  <a:cxn ang="0">
                    <a:pos x="12" y="35"/>
                  </a:cxn>
                  <a:cxn ang="0">
                    <a:pos x="13" y="35"/>
                  </a:cxn>
                  <a:cxn ang="0">
                    <a:pos x="17" y="32"/>
                  </a:cxn>
                  <a:cxn ang="0">
                    <a:pos x="17" y="37"/>
                  </a:cxn>
                  <a:cxn ang="0">
                    <a:pos x="23" y="36"/>
                  </a:cxn>
                  <a:cxn ang="0">
                    <a:pos x="24" y="35"/>
                  </a:cxn>
                  <a:cxn ang="0">
                    <a:pos x="25" y="31"/>
                  </a:cxn>
                  <a:cxn ang="0">
                    <a:pos x="28" y="34"/>
                  </a:cxn>
                  <a:cxn ang="0">
                    <a:pos x="33" y="30"/>
                  </a:cxn>
                  <a:cxn ang="0">
                    <a:pos x="22" y="22"/>
                  </a:cxn>
                  <a:cxn ang="0">
                    <a:pos x="15" y="15"/>
                  </a:cxn>
                  <a:cxn ang="0">
                    <a:pos x="22" y="22"/>
                  </a:cxn>
                </a:cxnLst>
                <a:rect l="0" t="0" r="r" b="b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solidFill>
                <a:schemeClr val="accent4">
                  <a:alpha val="50000"/>
                </a:schemeClr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algn="ctr" defTabSz="967740" eaLnBrk="0" fontAlgn="auto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Arial" panose="020B0604020202020204" pitchFamily="34" charset="0"/>
                  <a:buNone/>
                  <a:defRPr/>
                </a:pPr>
                <a:endParaRPr lang="da-DK" sz="1315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2707" name="Group 131"/>
          <p:cNvGrpSpPr>
            <a:grpSpLocks/>
          </p:cNvGrpSpPr>
          <p:nvPr/>
        </p:nvGrpSpPr>
        <p:grpSpPr bwMode="auto">
          <a:xfrm>
            <a:off x="3262313" y="1538288"/>
            <a:ext cx="911225" cy="909637"/>
            <a:chOff x="5109971" y="1507999"/>
            <a:chExt cx="713232" cy="713232"/>
          </a:xfrm>
        </p:grpSpPr>
        <p:sp>
          <p:nvSpPr>
            <p:cNvPr id="26" name="Donut 12">
              <a:extLst>
                <a:ext uri="{FF2B5EF4-FFF2-40B4-BE49-F238E27FC236}"/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5109971" y="1507999"/>
              <a:ext cx="713232" cy="713232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miter lim="800000"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defTabSz="457200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sz="1315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" name="Freeform 41">
              <a:extLst>
                <a:ext uri="{FF2B5EF4-FFF2-40B4-BE49-F238E27FC236}"/>
              </a:extLst>
            </p:cNvPr>
            <p:cNvSpPr>
              <a:spLocks noEditPoints="1"/>
            </p:cNvSpPr>
            <p:nvPr/>
          </p:nvSpPr>
          <p:spPr bwMode="auto">
            <a:xfrm>
              <a:off x="5293871" y="1709646"/>
              <a:ext cx="345433" cy="309938"/>
            </a:xfrm>
            <a:custGeom>
              <a:avLst/>
              <a:gdLst>
                <a:gd name="T0" fmla="*/ 2147483647 w 67"/>
                <a:gd name="T1" fmla="*/ 124018912 h 60"/>
                <a:gd name="T2" fmla="*/ 2147483647 w 67"/>
                <a:gd name="T3" fmla="*/ 0 h 60"/>
                <a:gd name="T4" fmla="*/ 2147483647 w 67"/>
                <a:gd name="T5" fmla="*/ 0 h 60"/>
                <a:gd name="T6" fmla="*/ 2147483647 w 67"/>
                <a:gd name="T7" fmla="*/ 124018912 h 60"/>
                <a:gd name="T8" fmla="*/ 2147483647 w 67"/>
                <a:gd name="T9" fmla="*/ 310059138 h 60"/>
                <a:gd name="T10" fmla="*/ 2147483647 w 67"/>
                <a:gd name="T11" fmla="*/ 868156039 h 60"/>
                <a:gd name="T12" fmla="*/ 2147483647 w 67"/>
                <a:gd name="T13" fmla="*/ 124018912 h 60"/>
                <a:gd name="T14" fmla="*/ 2147483647 w 67"/>
                <a:gd name="T15" fmla="*/ 1922344337 h 60"/>
                <a:gd name="T16" fmla="*/ 2147483647 w 67"/>
                <a:gd name="T17" fmla="*/ 124018912 h 60"/>
                <a:gd name="T18" fmla="*/ 1902898002 w 67"/>
                <a:gd name="T19" fmla="*/ 124018912 h 60"/>
                <a:gd name="T20" fmla="*/ 122771150 w 67"/>
                <a:gd name="T21" fmla="*/ 1922344337 h 60"/>
                <a:gd name="T22" fmla="*/ 122771150 w 67"/>
                <a:gd name="T23" fmla="*/ 2147483647 h 60"/>
                <a:gd name="T24" fmla="*/ 245534466 w 67"/>
                <a:gd name="T25" fmla="*/ 2147483647 h 60"/>
                <a:gd name="T26" fmla="*/ 429691207 w 67"/>
                <a:gd name="T27" fmla="*/ 2147483647 h 60"/>
                <a:gd name="T28" fmla="*/ 2087055172 w 67"/>
                <a:gd name="T29" fmla="*/ 558097024 h 60"/>
                <a:gd name="T30" fmla="*/ 2147483647 w 67"/>
                <a:gd name="T31" fmla="*/ 2147483647 h 60"/>
                <a:gd name="T32" fmla="*/ 2147483647 w 67"/>
                <a:gd name="T33" fmla="*/ 2147483647 h 60"/>
                <a:gd name="T34" fmla="*/ 2147483647 w 67"/>
                <a:gd name="T35" fmla="*/ 1922344337 h 60"/>
                <a:gd name="T36" fmla="*/ 552454614 w 67"/>
                <a:gd name="T37" fmla="*/ 2147483647 h 60"/>
                <a:gd name="T38" fmla="*/ 552454614 w 67"/>
                <a:gd name="T39" fmla="*/ 2147483647 h 60"/>
                <a:gd name="T40" fmla="*/ 797989019 w 67"/>
                <a:gd name="T41" fmla="*/ 2147483647 h 60"/>
                <a:gd name="T42" fmla="*/ 1718749157 w 67"/>
                <a:gd name="T43" fmla="*/ 2147483647 h 60"/>
                <a:gd name="T44" fmla="*/ 1718749157 w 67"/>
                <a:gd name="T45" fmla="*/ 2147483647 h 60"/>
                <a:gd name="T46" fmla="*/ 1780134717 w 67"/>
                <a:gd name="T47" fmla="*/ 2147483647 h 60"/>
                <a:gd name="T48" fmla="*/ 2147483647 w 67"/>
                <a:gd name="T49" fmla="*/ 2147483647 h 60"/>
                <a:gd name="T50" fmla="*/ 2147483647 w 67"/>
                <a:gd name="T51" fmla="*/ 2147483647 h 60"/>
                <a:gd name="T52" fmla="*/ 2147483647 w 67"/>
                <a:gd name="T53" fmla="*/ 2147483647 h 60"/>
                <a:gd name="T54" fmla="*/ 2147483647 w 67"/>
                <a:gd name="T55" fmla="*/ 2147483647 h 60"/>
                <a:gd name="T56" fmla="*/ 2147483647 w 67"/>
                <a:gd name="T57" fmla="*/ 2147483647 h 60"/>
                <a:gd name="T58" fmla="*/ 2147483647 w 67"/>
                <a:gd name="T59" fmla="*/ 2147483647 h 60"/>
                <a:gd name="T60" fmla="*/ 2087055172 w 67"/>
                <a:gd name="T61" fmla="*/ 806142661 h 60"/>
                <a:gd name="T62" fmla="*/ 552454614 w 67"/>
                <a:gd name="T63" fmla="*/ 2147483647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7"/>
                <a:gd name="T97" fmla="*/ 0 h 60"/>
                <a:gd name="T98" fmla="*/ 67 w 67"/>
                <a:gd name="T99" fmla="*/ 60 h 6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7" h="60">
                  <a:moveTo>
                    <a:pt x="53" y="2"/>
                  </a:moveTo>
                  <a:cubicBezTo>
                    <a:pt x="53" y="1"/>
                    <a:pt x="52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53" y="14"/>
                    <a:pt x="53" y="14"/>
                    <a:pt x="53" y="14"/>
                  </a:cubicBezTo>
                  <a:lnTo>
                    <a:pt x="53" y="2"/>
                  </a:lnTo>
                  <a:close/>
                  <a:moveTo>
                    <a:pt x="66" y="31"/>
                  </a:moveTo>
                  <a:cubicBezTo>
                    <a:pt x="36" y="2"/>
                    <a:pt x="36" y="2"/>
                    <a:pt x="36" y="2"/>
                  </a:cubicBezTo>
                  <a:cubicBezTo>
                    <a:pt x="35" y="0"/>
                    <a:pt x="33" y="0"/>
                    <a:pt x="31" y="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6"/>
                  </a:cubicBezTo>
                  <a:cubicBezTo>
                    <a:pt x="2" y="37"/>
                    <a:pt x="3" y="37"/>
                    <a:pt x="4" y="37"/>
                  </a:cubicBezTo>
                  <a:cubicBezTo>
                    <a:pt x="5" y="37"/>
                    <a:pt x="6" y="37"/>
                    <a:pt x="7" y="36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2" y="38"/>
                    <a:pt x="65" y="38"/>
                    <a:pt x="66" y="36"/>
                  </a:cubicBezTo>
                  <a:cubicBezTo>
                    <a:pt x="67" y="35"/>
                    <a:pt x="67" y="33"/>
                    <a:pt x="66" y="31"/>
                  </a:cubicBezTo>
                  <a:close/>
                  <a:moveTo>
                    <a:pt x="9" y="3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9" y="59"/>
                    <a:pt x="11" y="60"/>
                    <a:pt x="13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9" y="41"/>
                    <a:pt x="29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9" y="41"/>
                    <a:pt x="39" y="42"/>
                    <a:pt x="39" y="42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7" y="60"/>
                    <a:pt x="58" y="59"/>
                    <a:pt x="58" y="57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34" y="13"/>
                    <a:pt x="34" y="13"/>
                    <a:pt x="34" y="13"/>
                  </a:cubicBezTo>
                  <a:lnTo>
                    <a:pt x="9" y="37"/>
                  </a:lnTo>
                  <a:close/>
                </a:path>
              </a:pathLst>
            </a:custGeom>
            <a:solidFill>
              <a:schemeClr val="accent1">
                <a:alpha val="44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algn="ctr" defTabSz="967740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sz="1315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2708" name="Group 132"/>
          <p:cNvGrpSpPr>
            <a:grpSpLocks/>
          </p:cNvGrpSpPr>
          <p:nvPr/>
        </p:nvGrpSpPr>
        <p:grpSpPr bwMode="auto">
          <a:xfrm>
            <a:off x="3670300" y="2622550"/>
            <a:ext cx="909638" cy="911225"/>
            <a:chOff x="5765300" y="2141983"/>
            <a:chExt cx="713233" cy="713232"/>
          </a:xfrm>
        </p:grpSpPr>
        <p:sp>
          <p:nvSpPr>
            <p:cNvPr id="29" name="Donut 13">
              <a:extLst>
                <a:ext uri="{FF2B5EF4-FFF2-40B4-BE49-F238E27FC236}"/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5765300" y="2141983"/>
              <a:ext cx="713233" cy="713232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defTabSz="457200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sz="1315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Freeform 41">
              <a:extLst>
                <a:ext uri="{FF2B5EF4-FFF2-40B4-BE49-F238E27FC236}"/>
              </a:extLst>
            </p:cNvPr>
            <p:cNvSpPr>
              <a:spLocks noEditPoints="1"/>
            </p:cNvSpPr>
            <p:nvPr/>
          </p:nvSpPr>
          <p:spPr bwMode="auto">
            <a:xfrm>
              <a:off x="5947031" y="2358189"/>
              <a:ext cx="349771" cy="280820"/>
            </a:xfrm>
            <a:custGeom>
              <a:avLst/>
              <a:gdLst>
                <a:gd name="T0" fmla="*/ 1176335871 w 72"/>
                <a:gd name="T1" fmla="*/ 232073966 h 58"/>
                <a:gd name="T2" fmla="*/ 2147483647 w 72"/>
                <a:gd name="T3" fmla="*/ 232073966 h 58"/>
                <a:gd name="T4" fmla="*/ 2147483647 w 72"/>
                <a:gd name="T5" fmla="*/ 510570880 h 58"/>
                <a:gd name="T6" fmla="*/ 2147483647 w 72"/>
                <a:gd name="T7" fmla="*/ 510570880 h 58"/>
                <a:gd name="T8" fmla="*/ 2147483647 w 72"/>
                <a:gd name="T9" fmla="*/ 185664591 h 58"/>
                <a:gd name="T10" fmla="*/ 2147483647 w 72"/>
                <a:gd name="T11" fmla="*/ 0 h 58"/>
                <a:gd name="T12" fmla="*/ 1129279435 w 72"/>
                <a:gd name="T13" fmla="*/ 0 h 58"/>
                <a:gd name="T14" fmla="*/ 941067411 w 72"/>
                <a:gd name="T15" fmla="*/ 185664591 h 58"/>
                <a:gd name="T16" fmla="*/ 941067411 w 72"/>
                <a:gd name="T17" fmla="*/ 510570880 h 58"/>
                <a:gd name="T18" fmla="*/ 1176335871 w 72"/>
                <a:gd name="T19" fmla="*/ 510570880 h 58"/>
                <a:gd name="T20" fmla="*/ 1176335871 w 72"/>
                <a:gd name="T21" fmla="*/ 232073966 h 58"/>
                <a:gd name="T22" fmla="*/ 0 w 72"/>
                <a:gd name="T23" fmla="*/ 881893143 h 58"/>
                <a:gd name="T24" fmla="*/ 0 w 72"/>
                <a:gd name="T25" fmla="*/ 2147483647 h 58"/>
                <a:gd name="T26" fmla="*/ 235268568 w 72"/>
                <a:gd name="T27" fmla="*/ 2147483647 h 58"/>
                <a:gd name="T28" fmla="*/ 470530276 w 72"/>
                <a:gd name="T29" fmla="*/ 2147483647 h 58"/>
                <a:gd name="T30" fmla="*/ 470530276 w 72"/>
                <a:gd name="T31" fmla="*/ 649812471 h 58"/>
                <a:gd name="T32" fmla="*/ 235268568 w 72"/>
                <a:gd name="T33" fmla="*/ 649812471 h 58"/>
                <a:gd name="T34" fmla="*/ 0 w 72"/>
                <a:gd name="T35" fmla="*/ 881893143 h 58"/>
                <a:gd name="T36" fmla="*/ 658749160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649812471 h 58"/>
                <a:gd name="T42" fmla="*/ 658749160 w 72"/>
                <a:gd name="T43" fmla="*/ 649812471 h 58"/>
                <a:gd name="T44" fmla="*/ 658749160 w 72"/>
                <a:gd name="T45" fmla="*/ 2147483647 h 58"/>
                <a:gd name="T46" fmla="*/ 2147483647 w 72"/>
                <a:gd name="T47" fmla="*/ 649812471 h 58"/>
                <a:gd name="T48" fmla="*/ 2147483647 w 72"/>
                <a:gd name="T49" fmla="*/ 649812471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881893143 h 58"/>
                <a:gd name="T58" fmla="*/ 2147483647 w 72"/>
                <a:gd name="T59" fmla="*/ 649812471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algn="ctr" defTabSz="967740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sz="1315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2709" name="Group 133"/>
          <p:cNvGrpSpPr>
            <a:grpSpLocks/>
          </p:cNvGrpSpPr>
          <p:nvPr/>
        </p:nvGrpSpPr>
        <p:grpSpPr bwMode="auto">
          <a:xfrm>
            <a:off x="3467100" y="3705225"/>
            <a:ext cx="909638" cy="911225"/>
            <a:chOff x="5993893" y="3065525"/>
            <a:chExt cx="713232" cy="713232"/>
          </a:xfrm>
        </p:grpSpPr>
        <p:sp>
          <p:nvSpPr>
            <p:cNvPr id="32" name="Donut 14">
              <a:extLst>
                <a:ext uri="{FF2B5EF4-FFF2-40B4-BE49-F238E27FC236}"/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5993893" y="3065525"/>
              <a:ext cx="713232" cy="713232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miter lim="800000"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defTabSz="457200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sz="1315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7">
              <a:extLst>
                <a:ext uri="{FF2B5EF4-FFF2-40B4-BE49-F238E27FC236}"/>
              </a:extLst>
            </p:cNvPr>
            <p:cNvSpPr>
              <a:spLocks noEditPoints="1"/>
            </p:cNvSpPr>
            <p:nvPr/>
          </p:nvSpPr>
          <p:spPr bwMode="auto">
            <a:xfrm>
              <a:off x="6201764" y="3249425"/>
              <a:ext cx="297491" cy="344191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chemeClr val="accent3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algn="ctr" defTabSz="967740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sz="1315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2710" name="组合 56"/>
          <p:cNvGrpSpPr>
            <a:grpSpLocks/>
          </p:cNvGrpSpPr>
          <p:nvPr/>
        </p:nvGrpSpPr>
        <p:grpSpPr bwMode="auto">
          <a:xfrm>
            <a:off x="5483225" y="1358900"/>
            <a:ext cx="2374900" cy="3113088"/>
            <a:chOff x="467543" y="1744428"/>
            <a:chExt cx="2122300" cy="2783407"/>
          </a:xfrm>
        </p:grpSpPr>
        <p:sp>
          <p:nvSpPr>
            <p:cNvPr id="35" name="圆角矩形 57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7543" y="1744428"/>
              <a:ext cx="2088252" cy="432912"/>
            </a:xfrm>
            <a:prstGeom prst="roundRect">
              <a:avLst>
                <a:gd name="adj" fmla="val 0"/>
              </a:avLst>
            </a:prstGeom>
            <a:solidFill>
              <a:srgbClr val="FFC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67740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</a:rPr>
                <a:t> </a:t>
              </a:r>
              <a:r>
                <a:rPr lang="zh-CN" altLang="en-US" sz="1800" dirty="0">
                  <a:solidFill>
                    <a:srgbClr val="515151"/>
                  </a:solidFill>
                  <a:ea typeface="微软雅黑" panose="020B0503020204020204" pitchFamily="34" charset="-122"/>
                  <a:sym typeface="+mn-ea"/>
                </a:rPr>
                <a:t>强迫症的治疗</a:t>
              </a:r>
              <a:endParaRPr lang="zh-CN" altLang="en-US" sz="1600" b="1" dirty="0">
                <a:latin typeface="微软雅黑" panose="020B0503020204020204" pitchFamily="34" charset="-122"/>
              </a:endParaRPr>
            </a:p>
          </p:txBody>
        </p:sp>
        <p:sp>
          <p:nvSpPr>
            <p:cNvPr id="36" name="矩形 3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7543" y="2272438"/>
              <a:ext cx="2122300" cy="2255397"/>
            </a:xfrm>
            <a:prstGeom prst="rect">
              <a:avLst/>
            </a:prstGeom>
            <a:solidFill>
              <a:srgbClr val="FFC000"/>
            </a:solidFill>
            <a:ln>
              <a:noFill/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967740" eaLnBrk="0" fontAlgn="auto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r>
                <a:rPr lang="zh-CN" altLang="en-US" sz="1600" dirty="0">
                  <a:solidFill>
                    <a:srgbClr val="5151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心理治疗和药物治疗</a:t>
              </a:r>
              <a:endParaRPr lang="en-US" altLang="zh-CN" sz="160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defTabSz="967740" eaLnBrk="0" fontAlgn="auto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r>
                <a:rPr lang="zh-CN" altLang="en-US" sz="1600" dirty="0">
                  <a:solidFill>
                    <a:srgbClr val="5151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相</a:t>
              </a:r>
              <a:r>
                <a:rPr lang="zh-CN" altLang="en-US" sz="1600">
                  <a:solidFill>
                    <a:srgbClr val="5151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结合。</a:t>
              </a:r>
              <a:r>
                <a:rPr lang="zh-CN" altLang="en-US" sz="1600">
                  <a:solidFill>
                    <a:srgbClr val="5151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行为治疗</a:t>
              </a:r>
              <a:r>
                <a:rPr lang="zh-CN" altLang="en-US" sz="1600" dirty="0">
                  <a:solidFill>
                    <a:srgbClr val="5151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、认知治疗、精神分析治疗均可用于强迫症，且效果较好。</a:t>
              </a:r>
            </a:p>
            <a:p>
              <a:pPr algn="ctr" defTabSz="967740" eaLnBrk="0" fontAlgn="auto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60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38" name="Picture 2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 bwMode="auto">
          <a:xfrm>
            <a:off x="1268777" y="2134596"/>
            <a:ext cx="1459902" cy="1805305"/>
          </a:xfrm>
          <a:prstGeom prst="ellipse">
            <a:avLst/>
          </a:prstGeom>
          <a:noFill/>
          <a:ln>
            <a:noFill/>
          </a:ln>
          <a:effectLst/>
        </p:spPr>
      </p:pic>
      <p:sp>
        <p:nvSpPr>
          <p:cNvPr id="40" name="同心圆 62">
            <a:extLst>
              <a:ext uri="{FF2B5EF4-FFF2-40B4-BE49-F238E27FC236}"/>
            </a:extLst>
          </p:cNvPr>
          <p:cNvSpPr/>
          <p:nvPr/>
        </p:nvSpPr>
        <p:spPr bwMode="auto">
          <a:xfrm>
            <a:off x="722313" y="1887538"/>
            <a:ext cx="2524125" cy="2525712"/>
          </a:xfrm>
          <a:prstGeom prst="donut">
            <a:avLst>
              <a:gd name="adj" fmla="val 10097"/>
            </a:avLst>
          </a:prstGeom>
          <a:solidFill>
            <a:srgbClr val="92D0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67740" eaLnBrk="0" fontAlgn="auto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315" dirty="0">
              <a:solidFill>
                <a:srgbClr val="00B0F0"/>
              </a:solidFill>
            </a:endParaRPr>
          </a:p>
        </p:txBody>
      </p:sp>
      <p:pic>
        <p:nvPicPr>
          <p:cNvPr id="72713" name="图片 48"/>
          <p:cNvPicPr>
            <a:picLocks noChangeAspect="1"/>
          </p:cNvPicPr>
          <p:nvPr/>
        </p:nvPicPr>
        <p:blipFill>
          <a:blip r:embed="rId3"/>
          <a:srcRect l="14458" t="4311" r="15822" b="39124"/>
          <a:stretch>
            <a:fillRect/>
          </a:stretch>
        </p:blipFill>
        <p:spPr bwMode="auto">
          <a:xfrm>
            <a:off x="8393113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等腰三角形 49">
            <a:extLst>
              <a:ext uri="{FF2B5EF4-FFF2-40B4-BE49-F238E27FC236}"/>
            </a:extLst>
          </p:cNvPr>
          <p:cNvSpPr/>
          <p:nvPr/>
        </p:nvSpPr>
        <p:spPr>
          <a:xfrm>
            <a:off x="4025900" y="614363"/>
            <a:ext cx="173038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72715" name="图片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254000"/>
            <a:ext cx="7072313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857250" y="977900"/>
            <a:ext cx="7054850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solidFill>
                <a:srgbClr val="C0C0C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pic>
        <p:nvPicPr>
          <p:cNvPr id="73731" name="图片 6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5025" y="174625"/>
            <a:ext cx="7921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2" name="文本框 11"/>
          <p:cNvSpPr txBox="1">
            <a:spLocks noChangeArrowheads="1"/>
          </p:cNvSpPr>
          <p:nvPr/>
        </p:nvSpPr>
        <p:spPr bwMode="auto">
          <a:xfrm>
            <a:off x="1514475" y="365125"/>
            <a:ext cx="59309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  <a:ea typeface="微软雅黑" pitchFamily="34" charset="-122"/>
              </a:rPr>
              <a:t>知识拓展：</a:t>
            </a:r>
            <a:r>
              <a:rPr lang="zh-CN" altLang="en-US" sz="2000" b="1">
                <a:solidFill>
                  <a:srgbClr val="0F2B6A"/>
                </a:solidFill>
                <a:ea typeface="微软雅黑" pitchFamily="34" charset="-122"/>
              </a:rPr>
              <a:t>强迫症</a:t>
            </a:r>
            <a:r>
              <a:rPr lang="en-US" altLang="zh-CN" sz="2000" b="1">
                <a:solidFill>
                  <a:srgbClr val="0F2B6A"/>
                </a:solidFill>
                <a:ea typeface="微软雅黑" pitchFamily="34" charset="-122"/>
              </a:rPr>
              <a:t>vs</a:t>
            </a:r>
            <a:r>
              <a:rPr lang="zh-CN" altLang="en-US" sz="2000" b="1">
                <a:solidFill>
                  <a:srgbClr val="0F2B6A"/>
                </a:solidFill>
                <a:ea typeface="微软雅黑" pitchFamily="34" charset="-122"/>
              </a:rPr>
              <a:t>完美主义，</a:t>
            </a:r>
            <a:r>
              <a:rPr lang="zh-CN" altLang="en-US" sz="2000" b="1">
                <a:solidFill>
                  <a:srgbClr val="C00000"/>
                </a:solidFill>
                <a:ea typeface="微软雅黑" pitchFamily="34" charset="-122"/>
              </a:rPr>
              <a:t>傻傻分不清？</a:t>
            </a:r>
          </a:p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endParaRPr lang="zh-CN" altLang="en-US" sz="2000" b="1">
              <a:solidFill>
                <a:srgbClr val="FF0000"/>
              </a:solidFill>
              <a:ea typeface="微软雅黑" pitchFamily="34" charset="-122"/>
            </a:endParaRPr>
          </a:p>
        </p:txBody>
      </p:sp>
      <p:sp>
        <p:nvSpPr>
          <p:cNvPr id="73733" name="矩形 12"/>
          <p:cNvSpPr>
            <a:spLocks noChangeArrowheads="1"/>
          </p:cNvSpPr>
          <p:nvPr/>
        </p:nvSpPr>
        <p:spPr bwMode="auto">
          <a:xfrm>
            <a:off x="3513138" y="1382713"/>
            <a:ext cx="44799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600">
                <a:solidFill>
                  <a:srgbClr val="00B0F0"/>
                </a:solidFill>
                <a:ea typeface="微软雅黑" pitchFamily="34" charset="-122"/>
              </a:rPr>
              <a:t>完美主义</a:t>
            </a:r>
            <a:r>
              <a:rPr lang="zh-CN" altLang="en-US" sz="1600">
                <a:solidFill>
                  <a:srgbClr val="515151"/>
                </a:solidFill>
                <a:ea typeface="微软雅黑" pitchFamily="34" charset="-122"/>
              </a:rPr>
              <a:t>可能是某些强迫症的人格特质，</a:t>
            </a:r>
            <a:endParaRPr lang="en-US" altLang="zh-CN" sz="1600">
              <a:solidFill>
                <a:srgbClr val="515151"/>
              </a:solidFill>
              <a:ea typeface="微软雅黑" pitchFamily="34" charset="-122"/>
            </a:endParaRP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600">
                <a:solidFill>
                  <a:srgbClr val="515151"/>
                </a:solidFill>
                <a:ea typeface="微软雅黑" pitchFamily="34" charset="-122"/>
              </a:rPr>
              <a:t>但并不是所有</a:t>
            </a:r>
            <a:r>
              <a:rPr lang="zh-CN" altLang="en-US" sz="1600">
                <a:solidFill>
                  <a:srgbClr val="C00000"/>
                </a:solidFill>
                <a:ea typeface="微软雅黑" pitchFamily="34" charset="-122"/>
              </a:rPr>
              <a:t>强迫症</a:t>
            </a:r>
            <a:r>
              <a:rPr lang="zh-CN" altLang="en-US" sz="1600">
                <a:solidFill>
                  <a:srgbClr val="515151"/>
                </a:solidFill>
                <a:ea typeface="微软雅黑" pitchFamily="34" charset="-122"/>
              </a:rPr>
              <a:t>都有追求完美的表现。</a:t>
            </a:r>
          </a:p>
        </p:txBody>
      </p:sp>
      <p:sp>
        <p:nvSpPr>
          <p:cNvPr id="73734" name="矩形 13"/>
          <p:cNvSpPr>
            <a:spLocks noChangeArrowheads="1"/>
          </p:cNvSpPr>
          <p:nvPr/>
        </p:nvSpPr>
        <p:spPr bwMode="auto">
          <a:xfrm>
            <a:off x="3513138" y="2386013"/>
            <a:ext cx="56149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600">
                <a:solidFill>
                  <a:srgbClr val="C00000"/>
                </a:solidFill>
                <a:ea typeface="微软雅黑" pitchFamily="34" charset="-122"/>
              </a:rPr>
              <a:t>强迫症</a:t>
            </a:r>
            <a:r>
              <a:rPr lang="zh-CN" altLang="en-US" sz="1600">
                <a:solidFill>
                  <a:srgbClr val="515151"/>
                </a:solidFill>
                <a:ea typeface="微软雅黑" pitchFamily="34" charset="-122"/>
              </a:rPr>
              <a:t>会有强烈的内心冲突，</a:t>
            </a:r>
            <a:endParaRPr lang="en-US" altLang="zh-CN" sz="1600">
              <a:solidFill>
                <a:srgbClr val="515151"/>
              </a:solidFill>
              <a:ea typeface="微软雅黑" pitchFamily="34" charset="-122"/>
            </a:endParaRP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600">
                <a:solidFill>
                  <a:srgbClr val="00B0F0"/>
                </a:solidFill>
                <a:ea typeface="微软雅黑" pitchFamily="34" charset="-122"/>
              </a:rPr>
              <a:t>完美主义</a:t>
            </a:r>
            <a:r>
              <a:rPr lang="zh-CN" altLang="en-US" sz="1600">
                <a:solidFill>
                  <a:srgbClr val="515151"/>
                </a:solidFill>
                <a:ea typeface="微软雅黑" pitchFamily="34" charset="-122"/>
              </a:rPr>
              <a:t>则是一味追求更好，心无二念。</a:t>
            </a:r>
          </a:p>
        </p:txBody>
      </p:sp>
      <p:sp>
        <p:nvSpPr>
          <p:cNvPr id="73735" name="矩形 14"/>
          <p:cNvSpPr>
            <a:spLocks noChangeArrowheads="1"/>
          </p:cNvSpPr>
          <p:nvPr/>
        </p:nvSpPr>
        <p:spPr bwMode="auto">
          <a:xfrm>
            <a:off x="3500438" y="3349625"/>
            <a:ext cx="579596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600">
                <a:solidFill>
                  <a:srgbClr val="C00000"/>
                </a:solidFill>
                <a:ea typeface="微软雅黑" pitchFamily="34" charset="-122"/>
              </a:rPr>
              <a:t>强迫症</a:t>
            </a:r>
            <a:r>
              <a:rPr lang="zh-CN" altLang="en-US" sz="1600">
                <a:solidFill>
                  <a:srgbClr val="515151"/>
                </a:solidFill>
                <a:ea typeface="微软雅黑" pitchFamily="34" charset="-122"/>
              </a:rPr>
              <a:t>不会针对他人做出要求；</a:t>
            </a:r>
            <a:endParaRPr lang="en-US" altLang="zh-CN" sz="1600">
              <a:solidFill>
                <a:srgbClr val="515151"/>
              </a:solidFill>
              <a:ea typeface="微软雅黑" pitchFamily="34" charset="-122"/>
            </a:endParaRP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600">
                <a:solidFill>
                  <a:srgbClr val="00B0F0"/>
                </a:solidFill>
                <a:ea typeface="微软雅黑" pitchFamily="34" charset="-122"/>
              </a:rPr>
              <a:t>完美主义者</a:t>
            </a:r>
            <a:r>
              <a:rPr lang="zh-CN" altLang="en-US" sz="1600">
                <a:solidFill>
                  <a:srgbClr val="515151"/>
                </a:solidFill>
                <a:ea typeface="微软雅黑" pitchFamily="34" charset="-122"/>
              </a:rPr>
              <a:t>对自己要求苛刻，对周围人有同样高的标准要求。</a:t>
            </a:r>
          </a:p>
        </p:txBody>
      </p:sp>
      <p:pic>
        <p:nvPicPr>
          <p:cNvPr id="73736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1863" y="1635125"/>
            <a:ext cx="1392237" cy="139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Freeform 40">
            <a:extLst>
              <a:ext uri="{FF2B5EF4-FFF2-40B4-BE49-F238E27FC236}"/>
            </a:extLst>
          </p:cNvPr>
          <p:cNvSpPr>
            <a:spLocks noEditPoints="1"/>
          </p:cNvSpPr>
          <p:nvPr/>
        </p:nvSpPr>
        <p:spPr bwMode="auto">
          <a:xfrm>
            <a:off x="3048000" y="1589088"/>
            <a:ext cx="322263" cy="219075"/>
          </a:xfrm>
          <a:custGeom>
            <a:avLst/>
            <a:gdLst>
              <a:gd name="T0" fmla="*/ 45 w 168"/>
              <a:gd name="T1" fmla="*/ 4 h 132"/>
              <a:gd name="T2" fmla="*/ 16 w 168"/>
              <a:gd name="T3" fmla="*/ 16 h 132"/>
              <a:gd name="T4" fmla="*/ 16 w 168"/>
              <a:gd name="T5" fmla="*/ 73 h 132"/>
              <a:gd name="T6" fmla="*/ 76 w 168"/>
              <a:gd name="T7" fmla="*/ 132 h 132"/>
              <a:gd name="T8" fmla="*/ 96 w 168"/>
              <a:gd name="T9" fmla="*/ 112 h 132"/>
              <a:gd name="T10" fmla="*/ 100 w 168"/>
              <a:gd name="T11" fmla="*/ 108 h 132"/>
              <a:gd name="T12" fmla="*/ 100 w 168"/>
              <a:gd name="T13" fmla="*/ 101 h 132"/>
              <a:gd name="T14" fmla="*/ 89 w 168"/>
              <a:gd name="T15" fmla="*/ 103 h 132"/>
              <a:gd name="T16" fmla="*/ 75 w 168"/>
              <a:gd name="T17" fmla="*/ 103 h 132"/>
              <a:gd name="T18" fmla="*/ 59 w 168"/>
              <a:gd name="T19" fmla="*/ 88 h 132"/>
              <a:gd name="T20" fmla="*/ 75 w 168"/>
              <a:gd name="T21" fmla="*/ 72 h 132"/>
              <a:gd name="T22" fmla="*/ 84 w 168"/>
              <a:gd name="T23" fmla="*/ 72 h 132"/>
              <a:gd name="T24" fmla="*/ 85 w 168"/>
              <a:gd name="T25" fmla="*/ 71 h 132"/>
              <a:gd name="T26" fmla="*/ 90 w 168"/>
              <a:gd name="T27" fmla="*/ 52 h 132"/>
              <a:gd name="T28" fmla="*/ 93 w 168"/>
              <a:gd name="T29" fmla="*/ 33 h 132"/>
              <a:gd name="T30" fmla="*/ 106 w 168"/>
              <a:gd name="T31" fmla="*/ 17 h 132"/>
              <a:gd name="T32" fmla="*/ 120 w 168"/>
              <a:gd name="T33" fmla="*/ 21 h 132"/>
              <a:gd name="T34" fmla="*/ 125 w 168"/>
              <a:gd name="T35" fmla="*/ 33 h 132"/>
              <a:gd name="T36" fmla="*/ 127 w 168"/>
              <a:gd name="T37" fmla="*/ 55 h 132"/>
              <a:gd name="T38" fmla="*/ 130 w 168"/>
              <a:gd name="T39" fmla="*/ 53 h 132"/>
              <a:gd name="T40" fmla="*/ 144 w 168"/>
              <a:gd name="T41" fmla="*/ 59 h 132"/>
              <a:gd name="T42" fmla="*/ 136 w 168"/>
              <a:gd name="T43" fmla="*/ 16 h 132"/>
              <a:gd name="T44" fmla="*/ 78 w 168"/>
              <a:gd name="T45" fmla="*/ 16 h 132"/>
              <a:gd name="T46" fmla="*/ 76 w 168"/>
              <a:gd name="T47" fmla="*/ 18 h 132"/>
              <a:gd name="T48" fmla="*/ 76 w 168"/>
              <a:gd name="T49" fmla="*/ 18 h 132"/>
              <a:gd name="T50" fmla="*/ 73 w 168"/>
              <a:gd name="T51" fmla="*/ 16 h 132"/>
              <a:gd name="T52" fmla="*/ 45 w 168"/>
              <a:gd name="T53" fmla="*/ 4 h 132"/>
              <a:gd name="T54" fmla="*/ 110 w 168"/>
              <a:gd name="T55" fmla="*/ 27 h 132"/>
              <a:gd name="T56" fmla="*/ 103 w 168"/>
              <a:gd name="T57" fmla="*/ 35 h 132"/>
              <a:gd name="T58" fmla="*/ 100 w 168"/>
              <a:gd name="T59" fmla="*/ 54 h 132"/>
              <a:gd name="T60" fmla="*/ 94 w 168"/>
              <a:gd name="T61" fmla="*/ 75 h 132"/>
              <a:gd name="T62" fmla="*/ 91 w 168"/>
              <a:gd name="T63" fmla="*/ 81 h 132"/>
              <a:gd name="T64" fmla="*/ 89 w 168"/>
              <a:gd name="T65" fmla="*/ 82 h 132"/>
              <a:gd name="T66" fmla="*/ 75 w 168"/>
              <a:gd name="T67" fmla="*/ 82 h 132"/>
              <a:gd name="T68" fmla="*/ 70 w 168"/>
              <a:gd name="T69" fmla="*/ 88 h 132"/>
              <a:gd name="T70" fmla="*/ 75 w 168"/>
              <a:gd name="T71" fmla="*/ 93 h 132"/>
              <a:gd name="T72" fmla="*/ 89 w 168"/>
              <a:gd name="T73" fmla="*/ 93 h 132"/>
              <a:gd name="T74" fmla="*/ 99 w 168"/>
              <a:gd name="T75" fmla="*/ 88 h 132"/>
              <a:gd name="T76" fmla="*/ 104 w 168"/>
              <a:gd name="T77" fmla="*/ 79 h 132"/>
              <a:gd name="T78" fmla="*/ 107 w 168"/>
              <a:gd name="T79" fmla="*/ 68 h 132"/>
              <a:gd name="T80" fmla="*/ 108 w 168"/>
              <a:gd name="T81" fmla="*/ 82 h 132"/>
              <a:gd name="T82" fmla="*/ 112 w 168"/>
              <a:gd name="T83" fmla="*/ 119 h 132"/>
              <a:gd name="T84" fmla="*/ 126 w 168"/>
              <a:gd name="T85" fmla="*/ 119 h 132"/>
              <a:gd name="T86" fmla="*/ 131 w 168"/>
              <a:gd name="T87" fmla="*/ 100 h 132"/>
              <a:gd name="T88" fmla="*/ 134 w 168"/>
              <a:gd name="T89" fmla="*/ 84 h 132"/>
              <a:gd name="T90" fmla="*/ 140 w 168"/>
              <a:gd name="T91" fmla="*/ 91 h 132"/>
              <a:gd name="T92" fmla="*/ 144 w 168"/>
              <a:gd name="T93" fmla="*/ 93 h 132"/>
              <a:gd name="T94" fmla="*/ 150 w 168"/>
              <a:gd name="T95" fmla="*/ 93 h 132"/>
              <a:gd name="T96" fmla="*/ 158 w 168"/>
              <a:gd name="T97" fmla="*/ 98 h 132"/>
              <a:gd name="T98" fmla="*/ 168 w 168"/>
              <a:gd name="T99" fmla="*/ 88 h 132"/>
              <a:gd name="T100" fmla="*/ 158 w 168"/>
              <a:gd name="T101" fmla="*/ 78 h 132"/>
              <a:gd name="T102" fmla="*/ 150 w 168"/>
              <a:gd name="T103" fmla="*/ 82 h 132"/>
              <a:gd name="T104" fmla="*/ 147 w 168"/>
              <a:gd name="T105" fmla="*/ 82 h 132"/>
              <a:gd name="T106" fmla="*/ 137 w 168"/>
              <a:gd name="T107" fmla="*/ 67 h 132"/>
              <a:gd name="T108" fmla="*/ 131 w 168"/>
              <a:gd name="T109" fmla="*/ 64 h 132"/>
              <a:gd name="T110" fmla="*/ 127 w 168"/>
              <a:gd name="T111" fmla="*/ 68 h 132"/>
              <a:gd name="T112" fmla="*/ 121 w 168"/>
              <a:gd name="T113" fmla="*/ 98 h 132"/>
              <a:gd name="T114" fmla="*/ 120 w 168"/>
              <a:gd name="T115" fmla="*/ 101 h 132"/>
              <a:gd name="T116" fmla="*/ 119 w 168"/>
              <a:gd name="T117" fmla="*/ 81 h 132"/>
              <a:gd name="T118" fmla="*/ 115 w 168"/>
              <a:gd name="T119" fmla="*/ 34 h 132"/>
              <a:gd name="T120" fmla="*/ 110 w 168"/>
              <a:gd name="T121" fmla="*/ 2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8" h="132">
                <a:moveTo>
                  <a:pt x="45" y="4"/>
                </a:moveTo>
                <a:cubicBezTo>
                  <a:pt x="34" y="4"/>
                  <a:pt x="24" y="8"/>
                  <a:pt x="16" y="16"/>
                </a:cubicBezTo>
                <a:cubicBezTo>
                  <a:pt x="0" y="32"/>
                  <a:pt x="0" y="57"/>
                  <a:pt x="16" y="7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100" y="105"/>
                  <a:pt x="100" y="103"/>
                  <a:pt x="100" y="101"/>
                </a:cubicBezTo>
                <a:cubicBezTo>
                  <a:pt x="97" y="102"/>
                  <a:pt x="93" y="103"/>
                  <a:pt x="89" y="10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66" y="103"/>
                  <a:pt x="59" y="97"/>
                  <a:pt x="59" y="88"/>
                </a:cubicBezTo>
                <a:cubicBezTo>
                  <a:pt x="59" y="79"/>
                  <a:pt x="66" y="72"/>
                  <a:pt x="75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5" y="71"/>
                </a:cubicBezTo>
                <a:cubicBezTo>
                  <a:pt x="86" y="67"/>
                  <a:pt x="88" y="59"/>
                  <a:pt x="90" y="52"/>
                </a:cubicBezTo>
                <a:cubicBezTo>
                  <a:pt x="91" y="45"/>
                  <a:pt x="91" y="39"/>
                  <a:pt x="93" y="33"/>
                </a:cubicBezTo>
                <a:cubicBezTo>
                  <a:pt x="94" y="26"/>
                  <a:pt x="98" y="19"/>
                  <a:pt x="106" y="17"/>
                </a:cubicBezTo>
                <a:cubicBezTo>
                  <a:pt x="111" y="16"/>
                  <a:pt x="117" y="18"/>
                  <a:pt x="120" y="21"/>
                </a:cubicBezTo>
                <a:cubicBezTo>
                  <a:pt x="123" y="25"/>
                  <a:pt x="124" y="29"/>
                  <a:pt x="125" y="33"/>
                </a:cubicBezTo>
                <a:cubicBezTo>
                  <a:pt x="125" y="37"/>
                  <a:pt x="126" y="47"/>
                  <a:pt x="127" y="55"/>
                </a:cubicBezTo>
                <a:cubicBezTo>
                  <a:pt x="128" y="54"/>
                  <a:pt x="128" y="54"/>
                  <a:pt x="130" y="53"/>
                </a:cubicBezTo>
                <a:cubicBezTo>
                  <a:pt x="136" y="53"/>
                  <a:pt x="141" y="55"/>
                  <a:pt x="144" y="59"/>
                </a:cubicBezTo>
                <a:cubicBezTo>
                  <a:pt x="150" y="45"/>
                  <a:pt x="147" y="28"/>
                  <a:pt x="136" y="16"/>
                </a:cubicBezTo>
                <a:cubicBezTo>
                  <a:pt x="120" y="0"/>
                  <a:pt x="94" y="0"/>
                  <a:pt x="78" y="16"/>
                </a:cubicBezTo>
                <a:cubicBezTo>
                  <a:pt x="77" y="17"/>
                  <a:pt x="76" y="17"/>
                  <a:pt x="76" y="18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7"/>
                  <a:pt x="74" y="17"/>
                  <a:pt x="73" y="16"/>
                </a:cubicBezTo>
                <a:cubicBezTo>
                  <a:pt x="65" y="8"/>
                  <a:pt x="55" y="4"/>
                  <a:pt x="45" y="4"/>
                </a:cubicBezTo>
                <a:close/>
                <a:moveTo>
                  <a:pt x="110" y="27"/>
                </a:moveTo>
                <a:cubicBezTo>
                  <a:pt x="107" y="27"/>
                  <a:pt x="104" y="30"/>
                  <a:pt x="103" y="35"/>
                </a:cubicBezTo>
                <a:cubicBezTo>
                  <a:pt x="102" y="40"/>
                  <a:pt x="101" y="47"/>
                  <a:pt x="100" y="54"/>
                </a:cubicBezTo>
                <a:cubicBezTo>
                  <a:pt x="98" y="62"/>
                  <a:pt x="97" y="70"/>
                  <a:pt x="94" y="75"/>
                </a:cubicBezTo>
                <a:cubicBezTo>
                  <a:pt x="93" y="78"/>
                  <a:pt x="92" y="80"/>
                  <a:pt x="91" y="81"/>
                </a:cubicBezTo>
                <a:cubicBezTo>
                  <a:pt x="90" y="83"/>
                  <a:pt x="89" y="82"/>
                  <a:pt x="89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2" y="82"/>
                  <a:pt x="70" y="85"/>
                  <a:pt x="70" y="88"/>
                </a:cubicBezTo>
                <a:cubicBezTo>
                  <a:pt x="70" y="90"/>
                  <a:pt x="72" y="93"/>
                  <a:pt x="75" y="93"/>
                </a:cubicBezTo>
                <a:cubicBezTo>
                  <a:pt x="89" y="93"/>
                  <a:pt x="89" y="93"/>
                  <a:pt x="89" y="93"/>
                </a:cubicBezTo>
                <a:cubicBezTo>
                  <a:pt x="93" y="93"/>
                  <a:pt x="96" y="91"/>
                  <a:pt x="99" y="88"/>
                </a:cubicBezTo>
                <a:cubicBezTo>
                  <a:pt x="101" y="86"/>
                  <a:pt x="102" y="83"/>
                  <a:pt x="104" y="79"/>
                </a:cubicBezTo>
                <a:cubicBezTo>
                  <a:pt x="105" y="76"/>
                  <a:pt x="106" y="72"/>
                  <a:pt x="107" y="68"/>
                </a:cubicBezTo>
                <a:cubicBezTo>
                  <a:pt x="107" y="74"/>
                  <a:pt x="107" y="77"/>
                  <a:pt x="108" y="82"/>
                </a:cubicBezTo>
                <a:cubicBezTo>
                  <a:pt x="110" y="102"/>
                  <a:pt x="110" y="107"/>
                  <a:pt x="112" y="119"/>
                </a:cubicBezTo>
                <a:cubicBezTo>
                  <a:pt x="113" y="128"/>
                  <a:pt x="123" y="126"/>
                  <a:pt x="126" y="119"/>
                </a:cubicBezTo>
                <a:cubicBezTo>
                  <a:pt x="129" y="114"/>
                  <a:pt x="130" y="107"/>
                  <a:pt x="131" y="100"/>
                </a:cubicBezTo>
                <a:cubicBezTo>
                  <a:pt x="133" y="92"/>
                  <a:pt x="133" y="90"/>
                  <a:pt x="134" y="84"/>
                </a:cubicBezTo>
                <a:cubicBezTo>
                  <a:pt x="137" y="88"/>
                  <a:pt x="140" y="91"/>
                  <a:pt x="140" y="91"/>
                </a:cubicBezTo>
                <a:cubicBezTo>
                  <a:pt x="140" y="92"/>
                  <a:pt x="142" y="93"/>
                  <a:pt x="144" y="93"/>
                </a:cubicBezTo>
                <a:cubicBezTo>
                  <a:pt x="150" y="93"/>
                  <a:pt x="150" y="93"/>
                  <a:pt x="150" y="93"/>
                </a:cubicBezTo>
                <a:cubicBezTo>
                  <a:pt x="152" y="96"/>
                  <a:pt x="155" y="98"/>
                  <a:pt x="158" y="98"/>
                </a:cubicBezTo>
                <a:cubicBezTo>
                  <a:pt x="164" y="98"/>
                  <a:pt x="168" y="93"/>
                  <a:pt x="168" y="88"/>
                </a:cubicBezTo>
                <a:cubicBezTo>
                  <a:pt x="168" y="82"/>
                  <a:pt x="164" y="78"/>
                  <a:pt x="158" y="78"/>
                </a:cubicBezTo>
                <a:cubicBezTo>
                  <a:pt x="155" y="78"/>
                  <a:pt x="152" y="80"/>
                  <a:pt x="150" y="82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5" y="81"/>
                  <a:pt x="141" y="76"/>
                  <a:pt x="137" y="67"/>
                </a:cubicBezTo>
                <a:cubicBezTo>
                  <a:pt x="136" y="65"/>
                  <a:pt x="133" y="64"/>
                  <a:pt x="131" y="64"/>
                </a:cubicBezTo>
                <a:cubicBezTo>
                  <a:pt x="129" y="64"/>
                  <a:pt x="127" y="66"/>
                  <a:pt x="127" y="68"/>
                </a:cubicBezTo>
                <a:cubicBezTo>
                  <a:pt x="127" y="68"/>
                  <a:pt x="124" y="84"/>
                  <a:pt x="121" y="98"/>
                </a:cubicBezTo>
                <a:cubicBezTo>
                  <a:pt x="121" y="99"/>
                  <a:pt x="121" y="100"/>
                  <a:pt x="120" y="101"/>
                </a:cubicBezTo>
                <a:cubicBezTo>
                  <a:pt x="120" y="94"/>
                  <a:pt x="119" y="92"/>
                  <a:pt x="119" y="81"/>
                </a:cubicBezTo>
                <a:cubicBezTo>
                  <a:pt x="117" y="62"/>
                  <a:pt x="115" y="41"/>
                  <a:pt x="115" y="34"/>
                </a:cubicBezTo>
                <a:cubicBezTo>
                  <a:pt x="114" y="29"/>
                  <a:pt x="112" y="27"/>
                  <a:pt x="110" y="2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22" name="Freeform 42">
            <a:extLst>
              <a:ext uri="{FF2B5EF4-FFF2-40B4-BE49-F238E27FC236}"/>
            </a:extLst>
          </p:cNvPr>
          <p:cNvSpPr>
            <a:spLocks noEditPoints="1"/>
          </p:cNvSpPr>
          <p:nvPr/>
        </p:nvSpPr>
        <p:spPr bwMode="auto">
          <a:xfrm>
            <a:off x="3049588" y="2613025"/>
            <a:ext cx="320675" cy="273050"/>
          </a:xfrm>
          <a:custGeom>
            <a:avLst/>
            <a:gdLst>
              <a:gd name="T0" fmla="*/ 46 w 167"/>
              <a:gd name="T1" fmla="*/ 4 h 142"/>
              <a:gd name="T2" fmla="*/ 16 w 167"/>
              <a:gd name="T3" fmla="*/ 16 h 142"/>
              <a:gd name="T4" fmla="*/ 16 w 167"/>
              <a:gd name="T5" fmla="*/ 74 h 142"/>
              <a:gd name="T6" fmla="*/ 77 w 167"/>
              <a:gd name="T7" fmla="*/ 134 h 142"/>
              <a:gd name="T8" fmla="*/ 97 w 167"/>
              <a:gd name="T9" fmla="*/ 115 h 142"/>
              <a:gd name="T10" fmla="*/ 71 w 167"/>
              <a:gd name="T11" fmla="*/ 89 h 142"/>
              <a:gd name="T12" fmla="*/ 71 w 167"/>
              <a:gd name="T13" fmla="*/ 45 h 142"/>
              <a:gd name="T14" fmla="*/ 92 w 167"/>
              <a:gd name="T15" fmla="*/ 36 h 142"/>
              <a:gd name="T16" fmla="*/ 114 w 167"/>
              <a:gd name="T17" fmla="*/ 45 h 142"/>
              <a:gd name="T18" fmla="*/ 140 w 167"/>
              <a:gd name="T19" fmla="*/ 71 h 142"/>
              <a:gd name="T20" fmla="*/ 143 w 167"/>
              <a:gd name="T21" fmla="*/ 68 h 142"/>
              <a:gd name="T22" fmla="*/ 138 w 167"/>
              <a:gd name="T23" fmla="*/ 16 h 142"/>
              <a:gd name="T24" fmla="*/ 80 w 167"/>
              <a:gd name="T25" fmla="*/ 16 h 142"/>
              <a:gd name="T26" fmla="*/ 77 w 167"/>
              <a:gd name="T27" fmla="*/ 18 h 142"/>
              <a:gd name="T28" fmla="*/ 77 w 167"/>
              <a:gd name="T29" fmla="*/ 18 h 142"/>
              <a:gd name="T30" fmla="*/ 75 w 167"/>
              <a:gd name="T31" fmla="*/ 16 h 142"/>
              <a:gd name="T32" fmla="*/ 46 w 167"/>
              <a:gd name="T33" fmla="*/ 4 h 142"/>
              <a:gd name="T34" fmla="*/ 93 w 167"/>
              <a:gd name="T35" fmla="*/ 46 h 142"/>
              <a:gd name="T36" fmla="*/ 78 w 167"/>
              <a:gd name="T37" fmla="*/ 52 h 142"/>
              <a:gd name="T38" fmla="*/ 78 w 167"/>
              <a:gd name="T39" fmla="*/ 82 h 142"/>
              <a:gd name="T40" fmla="*/ 129 w 167"/>
              <a:gd name="T41" fmla="*/ 134 h 142"/>
              <a:gd name="T42" fmla="*/ 159 w 167"/>
              <a:gd name="T43" fmla="*/ 134 h 142"/>
              <a:gd name="T44" fmla="*/ 159 w 167"/>
              <a:gd name="T45" fmla="*/ 104 h 142"/>
              <a:gd name="T46" fmla="*/ 108 w 167"/>
              <a:gd name="T47" fmla="*/ 52 h 142"/>
              <a:gd name="T48" fmla="*/ 93 w 167"/>
              <a:gd name="T49" fmla="*/ 46 h 142"/>
              <a:gd name="T50" fmla="*/ 115 w 167"/>
              <a:gd name="T51" fmla="*/ 64 h 142"/>
              <a:gd name="T52" fmla="*/ 118 w 167"/>
              <a:gd name="T53" fmla="*/ 67 h 142"/>
              <a:gd name="T54" fmla="*/ 93 w 167"/>
              <a:gd name="T55" fmla="*/ 93 h 142"/>
              <a:gd name="T56" fmla="*/ 89 w 167"/>
              <a:gd name="T57" fmla="*/ 89 h 142"/>
              <a:gd name="T58" fmla="*/ 115 w 167"/>
              <a:gd name="T59" fmla="*/ 64 h 142"/>
              <a:gd name="T60" fmla="*/ 119 w 167"/>
              <a:gd name="T61" fmla="*/ 79 h 142"/>
              <a:gd name="T62" fmla="*/ 124 w 167"/>
              <a:gd name="T63" fmla="*/ 84 h 142"/>
              <a:gd name="T64" fmla="*/ 119 w 167"/>
              <a:gd name="T65" fmla="*/ 89 h 142"/>
              <a:gd name="T66" fmla="*/ 114 w 167"/>
              <a:gd name="T67" fmla="*/ 84 h 142"/>
              <a:gd name="T68" fmla="*/ 119 w 167"/>
              <a:gd name="T69" fmla="*/ 79 h 142"/>
              <a:gd name="T70" fmla="*/ 109 w 167"/>
              <a:gd name="T71" fmla="*/ 89 h 142"/>
              <a:gd name="T72" fmla="*/ 114 w 167"/>
              <a:gd name="T73" fmla="*/ 94 h 142"/>
              <a:gd name="T74" fmla="*/ 109 w 167"/>
              <a:gd name="T75" fmla="*/ 99 h 142"/>
              <a:gd name="T76" fmla="*/ 104 w 167"/>
              <a:gd name="T77" fmla="*/ 94 h 142"/>
              <a:gd name="T78" fmla="*/ 109 w 167"/>
              <a:gd name="T79" fmla="*/ 89 h 142"/>
              <a:gd name="T80" fmla="*/ 129 w 167"/>
              <a:gd name="T81" fmla="*/ 89 h 142"/>
              <a:gd name="T82" fmla="*/ 134 w 167"/>
              <a:gd name="T83" fmla="*/ 94 h 142"/>
              <a:gd name="T84" fmla="*/ 129 w 167"/>
              <a:gd name="T85" fmla="*/ 99 h 142"/>
              <a:gd name="T86" fmla="*/ 124 w 167"/>
              <a:gd name="T87" fmla="*/ 94 h 142"/>
              <a:gd name="T88" fmla="*/ 129 w 167"/>
              <a:gd name="T89" fmla="*/ 89 h 142"/>
              <a:gd name="T90" fmla="*/ 146 w 167"/>
              <a:gd name="T91" fmla="*/ 95 h 142"/>
              <a:gd name="T92" fmla="*/ 149 w 167"/>
              <a:gd name="T93" fmla="*/ 98 h 142"/>
              <a:gd name="T94" fmla="*/ 124 w 167"/>
              <a:gd name="T95" fmla="*/ 124 h 142"/>
              <a:gd name="T96" fmla="*/ 120 w 167"/>
              <a:gd name="T97" fmla="*/ 121 h 142"/>
              <a:gd name="T98" fmla="*/ 146 w 167"/>
              <a:gd name="T99" fmla="*/ 95 h 142"/>
              <a:gd name="T100" fmla="*/ 119 w 167"/>
              <a:gd name="T101" fmla="*/ 99 h 142"/>
              <a:gd name="T102" fmla="*/ 124 w 167"/>
              <a:gd name="T103" fmla="*/ 104 h 142"/>
              <a:gd name="T104" fmla="*/ 119 w 167"/>
              <a:gd name="T105" fmla="*/ 109 h 142"/>
              <a:gd name="T106" fmla="*/ 114 w 167"/>
              <a:gd name="T107" fmla="*/ 104 h 142"/>
              <a:gd name="T108" fmla="*/ 119 w 167"/>
              <a:gd name="T109" fmla="*/ 9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7" h="142">
                <a:moveTo>
                  <a:pt x="46" y="4"/>
                </a:moveTo>
                <a:cubicBezTo>
                  <a:pt x="35" y="4"/>
                  <a:pt x="24" y="8"/>
                  <a:pt x="16" y="16"/>
                </a:cubicBezTo>
                <a:cubicBezTo>
                  <a:pt x="0" y="32"/>
                  <a:pt x="0" y="58"/>
                  <a:pt x="16" y="74"/>
                </a:cubicBezTo>
                <a:cubicBezTo>
                  <a:pt x="77" y="134"/>
                  <a:pt x="77" y="134"/>
                  <a:pt x="77" y="134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71" y="89"/>
                  <a:pt x="71" y="89"/>
                  <a:pt x="71" y="89"/>
                </a:cubicBezTo>
                <a:cubicBezTo>
                  <a:pt x="59" y="77"/>
                  <a:pt x="59" y="57"/>
                  <a:pt x="71" y="45"/>
                </a:cubicBezTo>
                <a:cubicBezTo>
                  <a:pt x="76" y="39"/>
                  <a:pt x="84" y="36"/>
                  <a:pt x="92" y="36"/>
                </a:cubicBezTo>
                <a:cubicBezTo>
                  <a:pt x="100" y="36"/>
                  <a:pt x="108" y="39"/>
                  <a:pt x="114" y="45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54" y="52"/>
                  <a:pt x="152" y="30"/>
                  <a:pt x="138" y="16"/>
                </a:cubicBezTo>
                <a:cubicBezTo>
                  <a:pt x="122" y="0"/>
                  <a:pt x="96" y="0"/>
                  <a:pt x="80" y="16"/>
                </a:cubicBezTo>
                <a:cubicBezTo>
                  <a:pt x="79" y="17"/>
                  <a:pt x="78" y="18"/>
                  <a:pt x="77" y="18"/>
                </a:cubicBezTo>
                <a:cubicBezTo>
                  <a:pt x="77" y="18"/>
                  <a:pt x="77" y="19"/>
                  <a:pt x="77" y="18"/>
                </a:cubicBezTo>
                <a:cubicBezTo>
                  <a:pt x="76" y="18"/>
                  <a:pt x="76" y="17"/>
                  <a:pt x="75" y="16"/>
                </a:cubicBezTo>
                <a:cubicBezTo>
                  <a:pt x="67" y="8"/>
                  <a:pt x="56" y="4"/>
                  <a:pt x="46" y="4"/>
                </a:cubicBezTo>
                <a:close/>
                <a:moveTo>
                  <a:pt x="93" y="46"/>
                </a:moveTo>
                <a:cubicBezTo>
                  <a:pt x="87" y="46"/>
                  <a:pt x="82" y="48"/>
                  <a:pt x="78" y="52"/>
                </a:cubicBezTo>
                <a:cubicBezTo>
                  <a:pt x="69" y="61"/>
                  <a:pt x="69" y="74"/>
                  <a:pt x="78" y="82"/>
                </a:cubicBezTo>
                <a:cubicBezTo>
                  <a:pt x="129" y="134"/>
                  <a:pt x="129" y="134"/>
                  <a:pt x="129" y="134"/>
                </a:cubicBezTo>
                <a:cubicBezTo>
                  <a:pt x="137" y="142"/>
                  <a:pt x="151" y="142"/>
                  <a:pt x="159" y="134"/>
                </a:cubicBezTo>
                <a:cubicBezTo>
                  <a:pt x="167" y="126"/>
                  <a:pt x="167" y="112"/>
                  <a:pt x="159" y="104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103" y="48"/>
                  <a:pt x="98" y="46"/>
                  <a:pt x="93" y="46"/>
                </a:cubicBezTo>
                <a:close/>
                <a:moveTo>
                  <a:pt x="115" y="64"/>
                </a:moveTo>
                <a:cubicBezTo>
                  <a:pt x="118" y="67"/>
                  <a:pt x="118" y="67"/>
                  <a:pt x="118" y="67"/>
                </a:cubicBezTo>
                <a:cubicBezTo>
                  <a:pt x="93" y="93"/>
                  <a:pt x="93" y="93"/>
                  <a:pt x="93" y="93"/>
                </a:cubicBezTo>
                <a:cubicBezTo>
                  <a:pt x="89" y="89"/>
                  <a:pt x="89" y="89"/>
                  <a:pt x="89" y="89"/>
                </a:cubicBezTo>
                <a:lnTo>
                  <a:pt x="115" y="64"/>
                </a:lnTo>
                <a:close/>
                <a:moveTo>
                  <a:pt x="119" y="79"/>
                </a:moveTo>
                <a:cubicBezTo>
                  <a:pt x="122" y="79"/>
                  <a:pt x="124" y="81"/>
                  <a:pt x="124" y="84"/>
                </a:cubicBezTo>
                <a:cubicBezTo>
                  <a:pt x="124" y="87"/>
                  <a:pt x="122" y="89"/>
                  <a:pt x="119" y="89"/>
                </a:cubicBezTo>
                <a:cubicBezTo>
                  <a:pt x="116" y="89"/>
                  <a:pt x="114" y="87"/>
                  <a:pt x="114" y="84"/>
                </a:cubicBezTo>
                <a:cubicBezTo>
                  <a:pt x="114" y="81"/>
                  <a:pt x="116" y="79"/>
                  <a:pt x="119" y="79"/>
                </a:cubicBezTo>
                <a:close/>
                <a:moveTo>
                  <a:pt x="109" y="89"/>
                </a:moveTo>
                <a:cubicBezTo>
                  <a:pt x="112" y="89"/>
                  <a:pt x="114" y="91"/>
                  <a:pt x="114" y="94"/>
                </a:cubicBezTo>
                <a:cubicBezTo>
                  <a:pt x="114" y="97"/>
                  <a:pt x="112" y="99"/>
                  <a:pt x="109" y="99"/>
                </a:cubicBezTo>
                <a:cubicBezTo>
                  <a:pt x="106" y="99"/>
                  <a:pt x="104" y="97"/>
                  <a:pt x="104" y="94"/>
                </a:cubicBezTo>
                <a:cubicBezTo>
                  <a:pt x="104" y="91"/>
                  <a:pt x="106" y="89"/>
                  <a:pt x="109" y="89"/>
                </a:cubicBezTo>
                <a:close/>
                <a:moveTo>
                  <a:pt x="129" y="89"/>
                </a:moveTo>
                <a:cubicBezTo>
                  <a:pt x="132" y="89"/>
                  <a:pt x="134" y="91"/>
                  <a:pt x="134" y="94"/>
                </a:cubicBezTo>
                <a:cubicBezTo>
                  <a:pt x="134" y="97"/>
                  <a:pt x="132" y="99"/>
                  <a:pt x="129" y="99"/>
                </a:cubicBezTo>
                <a:cubicBezTo>
                  <a:pt x="126" y="99"/>
                  <a:pt x="124" y="97"/>
                  <a:pt x="124" y="94"/>
                </a:cubicBezTo>
                <a:cubicBezTo>
                  <a:pt x="124" y="91"/>
                  <a:pt x="126" y="89"/>
                  <a:pt x="129" y="89"/>
                </a:cubicBezTo>
                <a:close/>
                <a:moveTo>
                  <a:pt x="146" y="95"/>
                </a:moveTo>
                <a:cubicBezTo>
                  <a:pt x="149" y="98"/>
                  <a:pt x="149" y="98"/>
                  <a:pt x="149" y="98"/>
                </a:cubicBezTo>
                <a:cubicBezTo>
                  <a:pt x="124" y="124"/>
                  <a:pt x="124" y="124"/>
                  <a:pt x="124" y="124"/>
                </a:cubicBezTo>
                <a:cubicBezTo>
                  <a:pt x="120" y="121"/>
                  <a:pt x="120" y="121"/>
                  <a:pt x="120" y="121"/>
                </a:cubicBezTo>
                <a:lnTo>
                  <a:pt x="146" y="95"/>
                </a:lnTo>
                <a:close/>
                <a:moveTo>
                  <a:pt x="119" y="99"/>
                </a:moveTo>
                <a:cubicBezTo>
                  <a:pt x="122" y="99"/>
                  <a:pt x="124" y="101"/>
                  <a:pt x="124" y="104"/>
                </a:cubicBezTo>
                <a:cubicBezTo>
                  <a:pt x="124" y="107"/>
                  <a:pt x="122" y="109"/>
                  <a:pt x="119" y="109"/>
                </a:cubicBezTo>
                <a:cubicBezTo>
                  <a:pt x="116" y="109"/>
                  <a:pt x="114" y="107"/>
                  <a:pt x="114" y="104"/>
                </a:cubicBezTo>
                <a:cubicBezTo>
                  <a:pt x="114" y="101"/>
                  <a:pt x="116" y="99"/>
                  <a:pt x="119" y="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grpSp>
        <p:nvGrpSpPr>
          <p:cNvPr id="2" name="组合 22">
            <a:extLst>
              <a:ext uri="{FF2B5EF4-FFF2-40B4-BE49-F238E27FC236}"/>
            </a:extLst>
          </p:cNvPr>
          <p:cNvGrpSpPr/>
          <p:nvPr/>
        </p:nvGrpSpPr>
        <p:grpSpPr>
          <a:xfrm>
            <a:off x="3045161" y="3545330"/>
            <a:ext cx="291834" cy="291018"/>
            <a:chOff x="6396983" y="3803650"/>
            <a:chExt cx="568326" cy="566737"/>
          </a:xfrm>
          <a:solidFill>
            <a:srgbClr val="00B0F0"/>
          </a:solidFill>
        </p:grpSpPr>
        <p:sp>
          <p:nvSpPr>
            <p:cNvPr id="24" name="Oval 96">
              <a:extLst>
                <a:ext uri="{FF2B5EF4-FFF2-40B4-BE49-F238E27FC236}"/>
              </a:extLst>
            </p:cNvPr>
            <p:cNvSpPr>
              <a:spLocks noChangeArrowheads="1"/>
            </p:cNvSpPr>
            <p:nvPr/>
          </p:nvSpPr>
          <p:spPr bwMode="auto">
            <a:xfrm>
              <a:off x="6490646" y="3803650"/>
              <a:ext cx="69850" cy="682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25" name="Freeform 97">
              <a:extLst>
                <a:ext uri="{FF2B5EF4-FFF2-40B4-BE49-F238E27FC236}"/>
              </a:extLst>
            </p:cNvPr>
            <p:cNvSpPr/>
            <p:nvPr/>
          </p:nvSpPr>
          <p:spPr bwMode="auto">
            <a:xfrm>
              <a:off x="6396983" y="3813175"/>
              <a:ext cx="163513" cy="320675"/>
            </a:xfrm>
            <a:custGeom>
              <a:avLst/>
              <a:gdLst>
                <a:gd name="T0" fmla="*/ 31 w 31"/>
                <a:gd name="T1" fmla="*/ 61 h 61"/>
                <a:gd name="T2" fmla="*/ 0 w 31"/>
                <a:gd name="T3" fmla="*/ 16 h 61"/>
                <a:gd name="T4" fmla="*/ 27 w 31"/>
                <a:gd name="T5" fmla="*/ 0 h 61"/>
                <a:gd name="T6" fmla="*/ 27 w 31"/>
                <a:gd name="T7" fmla="*/ 9 h 61"/>
                <a:gd name="T8" fmla="*/ 9 w 31"/>
                <a:gd name="T9" fmla="*/ 16 h 61"/>
                <a:gd name="T10" fmla="*/ 31 w 31"/>
                <a:gd name="T11" fmla="*/ 52 h 61"/>
                <a:gd name="T12" fmla="*/ 31 w 31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61">
                  <a:moveTo>
                    <a:pt x="31" y="61"/>
                  </a:moveTo>
                  <a:cubicBezTo>
                    <a:pt x="7" y="61"/>
                    <a:pt x="0" y="31"/>
                    <a:pt x="0" y="16"/>
                  </a:cubicBezTo>
                  <a:cubicBezTo>
                    <a:pt x="0" y="0"/>
                    <a:pt x="20" y="0"/>
                    <a:pt x="27" y="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9" y="9"/>
                    <a:pt x="9" y="13"/>
                    <a:pt x="9" y="16"/>
                  </a:cubicBezTo>
                  <a:cubicBezTo>
                    <a:pt x="9" y="26"/>
                    <a:pt x="13" y="52"/>
                    <a:pt x="31" y="52"/>
                  </a:cubicBezTo>
                  <a:lnTo>
                    <a:pt x="31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26" name="Oval 98">
              <a:extLst>
                <a:ext uri="{FF2B5EF4-FFF2-40B4-BE49-F238E27FC236}"/>
              </a:extLst>
            </p:cNvPr>
            <p:cNvSpPr>
              <a:spLocks noChangeArrowheads="1"/>
            </p:cNvSpPr>
            <p:nvPr/>
          </p:nvSpPr>
          <p:spPr bwMode="auto">
            <a:xfrm>
              <a:off x="6608121" y="3803650"/>
              <a:ext cx="73025" cy="682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27" name="Freeform 99">
              <a:extLst>
                <a:ext uri="{FF2B5EF4-FFF2-40B4-BE49-F238E27FC236}"/>
              </a:extLst>
            </p:cNvPr>
            <p:cNvSpPr/>
            <p:nvPr/>
          </p:nvSpPr>
          <p:spPr bwMode="auto">
            <a:xfrm>
              <a:off x="6608121" y="3813175"/>
              <a:ext cx="168275" cy="320675"/>
            </a:xfrm>
            <a:custGeom>
              <a:avLst/>
              <a:gdLst>
                <a:gd name="T0" fmla="*/ 0 w 32"/>
                <a:gd name="T1" fmla="*/ 61 h 61"/>
                <a:gd name="T2" fmla="*/ 0 w 32"/>
                <a:gd name="T3" fmla="*/ 52 h 61"/>
                <a:gd name="T4" fmla="*/ 23 w 32"/>
                <a:gd name="T5" fmla="*/ 16 h 61"/>
                <a:gd name="T6" fmla="*/ 5 w 32"/>
                <a:gd name="T7" fmla="*/ 9 h 61"/>
                <a:gd name="T8" fmla="*/ 5 w 32"/>
                <a:gd name="T9" fmla="*/ 0 h 61"/>
                <a:gd name="T10" fmla="*/ 32 w 32"/>
                <a:gd name="T11" fmla="*/ 16 h 61"/>
                <a:gd name="T12" fmla="*/ 0 w 32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61">
                  <a:moveTo>
                    <a:pt x="0" y="61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19" y="52"/>
                    <a:pt x="23" y="26"/>
                    <a:pt x="23" y="16"/>
                  </a:cubicBezTo>
                  <a:cubicBezTo>
                    <a:pt x="23" y="13"/>
                    <a:pt x="23" y="9"/>
                    <a:pt x="5" y="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2" y="0"/>
                    <a:pt x="32" y="0"/>
                    <a:pt x="32" y="16"/>
                  </a:cubicBezTo>
                  <a:cubicBezTo>
                    <a:pt x="32" y="31"/>
                    <a:pt x="25" y="61"/>
                    <a:pt x="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28" name="Freeform 100">
              <a:extLst>
                <a:ext uri="{FF2B5EF4-FFF2-40B4-BE49-F238E27FC236}"/>
              </a:extLst>
            </p:cNvPr>
            <p:cNvSpPr>
              <a:spLocks noEditPoints="1"/>
            </p:cNvSpPr>
            <p:nvPr/>
          </p:nvSpPr>
          <p:spPr bwMode="auto">
            <a:xfrm>
              <a:off x="6824021" y="4229100"/>
              <a:ext cx="141288" cy="141287"/>
            </a:xfrm>
            <a:custGeom>
              <a:avLst/>
              <a:gdLst>
                <a:gd name="T0" fmla="*/ 13 w 27"/>
                <a:gd name="T1" fmla="*/ 27 h 27"/>
                <a:gd name="T2" fmla="*/ 0 w 27"/>
                <a:gd name="T3" fmla="*/ 13 h 27"/>
                <a:gd name="T4" fmla="*/ 13 w 27"/>
                <a:gd name="T5" fmla="*/ 0 h 27"/>
                <a:gd name="T6" fmla="*/ 27 w 27"/>
                <a:gd name="T7" fmla="*/ 13 h 27"/>
                <a:gd name="T8" fmla="*/ 13 w 27"/>
                <a:gd name="T9" fmla="*/ 27 h 27"/>
                <a:gd name="T10" fmla="*/ 13 w 27"/>
                <a:gd name="T11" fmla="*/ 9 h 27"/>
                <a:gd name="T12" fmla="*/ 9 w 27"/>
                <a:gd name="T13" fmla="*/ 13 h 27"/>
                <a:gd name="T14" fmla="*/ 13 w 27"/>
                <a:gd name="T15" fmla="*/ 18 h 27"/>
                <a:gd name="T16" fmla="*/ 18 w 27"/>
                <a:gd name="T17" fmla="*/ 13 h 27"/>
                <a:gd name="T18" fmla="*/ 13 w 27"/>
                <a:gd name="T1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13" y="27"/>
                  </a:moveTo>
                  <a:cubicBezTo>
                    <a:pt x="6" y="27"/>
                    <a:pt x="0" y="20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0"/>
                    <a:pt x="21" y="27"/>
                    <a:pt x="13" y="27"/>
                  </a:cubicBezTo>
                  <a:close/>
                  <a:moveTo>
                    <a:pt x="13" y="9"/>
                  </a:moveTo>
                  <a:cubicBezTo>
                    <a:pt x="11" y="9"/>
                    <a:pt x="9" y="11"/>
                    <a:pt x="9" y="13"/>
                  </a:cubicBezTo>
                  <a:cubicBezTo>
                    <a:pt x="9" y="16"/>
                    <a:pt x="11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1"/>
                    <a:pt x="16" y="9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29" name="Freeform 101">
              <a:extLst>
                <a:ext uri="{FF2B5EF4-FFF2-40B4-BE49-F238E27FC236}"/>
              </a:extLst>
            </p:cNvPr>
            <p:cNvSpPr/>
            <p:nvPr/>
          </p:nvSpPr>
          <p:spPr bwMode="auto">
            <a:xfrm>
              <a:off x="6560496" y="4102100"/>
              <a:ext cx="357188" cy="268287"/>
            </a:xfrm>
            <a:custGeom>
              <a:avLst/>
              <a:gdLst>
                <a:gd name="T0" fmla="*/ 50 w 68"/>
                <a:gd name="T1" fmla="*/ 0 h 51"/>
                <a:gd name="T2" fmla="*/ 32 w 68"/>
                <a:gd name="T3" fmla="*/ 18 h 51"/>
                <a:gd name="T4" fmla="*/ 32 w 68"/>
                <a:gd name="T5" fmla="*/ 30 h 51"/>
                <a:gd name="T6" fmla="*/ 21 w 68"/>
                <a:gd name="T7" fmla="*/ 42 h 51"/>
                <a:gd name="T8" fmla="*/ 9 w 68"/>
                <a:gd name="T9" fmla="*/ 30 h 51"/>
                <a:gd name="T10" fmla="*/ 9 w 68"/>
                <a:gd name="T11" fmla="*/ 0 h 51"/>
                <a:gd name="T12" fmla="*/ 0 w 68"/>
                <a:gd name="T13" fmla="*/ 0 h 51"/>
                <a:gd name="T14" fmla="*/ 0 w 68"/>
                <a:gd name="T15" fmla="*/ 30 h 51"/>
                <a:gd name="T16" fmla="*/ 21 w 68"/>
                <a:gd name="T17" fmla="*/ 51 h 51"/>
                <a:gd name="T18" fmla="*/ 41 w 68"/>
                <a:gd name="T19" fmla="*/ 31 h 51"/>
                <a:gd name="T20" fmla="*/ 41 w 68"/>
                <a:gd name="T21" fmla="*/ 31 h 51"/>
                <a:gd name="T22" fmla="*/ 41 w 68"/>
                <a:gd name="T23" fmla="*/ 18 h 51"/>
                <a:gd name="T24" fmla="*/ 50 w 68"/>
                <a:gd name="T25" fmla="*/ 9 h 51"/>
                <a:gd name="T26" fmla="*/ 59 w 68"/>
                <a:gd name="T27" fmla="*/ 18 h 51"/>
                <a:gd name="T28" fmla="*/ 59 w 68"/>
                <a:gd name="T29" fmla="*/ 27 h 51"/>
                <a:gd name="T30" fmla="*/ 68 w 68"/>
                <a:gd name="T31" fmla="*/ 27 h 51"/>
                <a:gd name="T32" fmla="*/ 68 w 68"/>
                <a:gd name="T33" fmla="*/ 18 h 51"/>
                <a:gd name="T34" fmla="*/ 50 w 68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51">
                  <a:moveTo>
                    <a:pt x="50" y="0"/>
                  </a:moveTo>
                  <a:cubicBezTo>
                    <a:pt x="40" y="0"/>
                    <a:pt x="32" y="8"/>
                    <a:pt x="32" y="18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6"/>
                    <a:pt x="27" y="42"/>
                    <a:pt x="21" y="42"/>
                  </a:cubicBezTo>
                  <a:cubicBezTo>
                    <a:pt x="15" y="42"/>
                    <a:pt x="9" y="36"/>
                    <a:pt x="9" y="3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41"/>
                    <a:pt x="10" y="51"/>
                    <a:pt x="21" y="51"/>
                  </a:cubicBezTo>
                  <a:cubicBezTo>
                    <a:pt x="31" y="51"/>
                    <a:pt x="40" y="42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3"/>
                    <a:pt x="45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8" y="8"/>
                    <a:pt x="60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30" name="Freeform 102">
              <a:extLst>
                <a:ext uri="{FF2B5EF4-FFF2-40B4-BE49-F238E27FC236}"/>
              </a:extLst>
            </p:cNvPr>
            <p:cNvSpPr/>
            <p:nvPr/>
          </p:nvSpPr>
          <p:spPr bwMode="auto">
            <a:xfrm>
              <a:off x="6528746" y="4070350"/>
              <a:ext cx="115888" cy="111125"/>
            </a:xfrm>
            <a:custGeom>
              <a:avLst/>
              <a:gdLst>
                <a:gd name="T0" fmla="*/ 15 w 22"/>
                <a:gd name="T1" fmla="*/ 0 h 21"/>
                <a:gd name="T2" fmla="*/ 6 w 22"/>
                <a:gd name="T3" fmla="*/ 0 h 21"/>
                <a:gd name="T4" fmla="*/ 0 w 22"/>
                <a:gd name="T5" fmla="*/ 6 h 21"/>
                <a:gd name="T6" fmla="*/ 8 w 22"/>
                <a:gd name="T7" fmla="*/ 21 h 21"/>
                <a:gd name="T8" fmla="*/ 14 w 22"/>
                <a:gd name="T9" fmla="*/ 21 h 21"/>
                <a:gd name="T10" fmla="*/ 22 w 22"/>
                <a:gd name="T11" fmla="*/ 6 h 21"/>
                <a:gd name="T12" fmla="*/ 15 w 2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1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6"/>
                    <a:pt x="0" y="21"/>
                    <a:pt x="8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22" y="21"/>
                    <a:pt x="22" y="6"/>
                    <a:pt x="22" y="6"/>
                  </a:cubicBezTo>
                  <a:cubicBezTo>
                    <a:pt x="22" y="2"/>
                    <a:pt x="19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</p:grpSp>
      <p:sp>
        <p:nvSpPr>
          <p:cNvPr id="31" name="矩形 30">
            <a:extLst>
              <a:ext uri="{FF2B5EF4-FFF2-40B4-BE49-F238E27FC236}"/>
            </a:extLst>
          </p:cNvPr>
          <p:cNvSpPr/>
          <p:nvPr/>
        </p:nvSpPr>
        <p:spPr>
          <a:xfrm>
            <a:off x="855663" y="3028950"/>
            <a:ext cx="1676400" cy="65405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en-US" altLang="zh-CN" b="1">
                <a:solidFill>
                  <a:srgbClr val="FFFFFF"/>
                </a:solidFill>
                <a:ea typeface="微软雅黑" panose="020B0503020204020204" pitchFamily="34" charset="-122"/>
              </a:rPr>
              <a:t>Doctor Sunhine </a:t>
            </a:r>
          </a:p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b="1">
                <a:solidFill>
                  <a:srgbClr val="FFFFFF"/>
                </a:solidFill>
                <a:ea typeface="微软雅黑" panose="020B0503020204020204" pitchFamily="34" charset="-122"/>
              </a:rPr>
              <a:t>小讲堂</a:t>
            </a: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图片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100" y="2582863"/>
            <a:ext cx="311785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5" name="文本框 9"/>
          <p:cNvSpPr txBox="1">
            <a:spLocks noChangeArrowheads="1"/>
          </p:cNvSpPr>
          <p:nvPr/>
        </p:nvSpPr>
        <p:spPr bwMode="auto">
          <a:xfrm>
            <a:off x="4229100" y="1658938"/>
            <a:ext cx="4114800" cy="203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rgbClr val="C00000"/>
                </a:solidFill>
                <a:ea typeface="微软雅黑" pitchFamily="34" charset="-122"/>
              </a:rPr>
              <a:t>恐惧症</a:t>
            </a:r>
            <a:r>
              <a:rPr lang="zh-CN" altLang="en-US">
                <a:solidFill>
                  <a:srgbClr val="13151E"/>
                </a:solidFill>
                <a:ea typeface="微软雅黑" pitchFamily="34" charset="-122"/>
              </a:rPr>
              <a:t>是指对某种客观事物或情境产生异乎寻常的恐惧和紧张，并常伴有心慌、出汗、口干、多尿、轻微颤抖等症状。</a:t>
            </a:r>
            <a:endParaRPr lang="en-US" altLang="zh-CN">
              <a:solidFill>
                <a:srgbClr val="13151E"/>
              </a:solidFill>
              <a:ea typeface="微软雅黑" pitchFamily="34" charset="-122"/>
            </a:endParaRP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13151E"/>
                </a:solidFill>
                <a:ea typeface="微软雅黑" pitchFamily="34" charset="-122"/>
              </a:rPr>
              <a:t>患者</a:t>
            </a:r>
            <a:r>
              <a:rPr lang="zh-CN" altLang="en-US">
                <a:solidFill>
                  <a:srgbClr val="C00000"/>
                </a:solidFill>
                <a:ea typeface="微软雅黑" pitchFamily="34" charset="-122"/>
              </a:rPr>
              <a:t>明知这种恐惧反应是过分的或不合理的</a:t>
            </a:r>
            <a:r>
              <a:rPr lang="zh-CN" altLang="en-US">
                <a:solidFill>
                  <a:srgbClr val="13151E"/>
                </a:solidFill>
                <a:ea typeface="微软雅黑" pitchFamily="34" charset="-122"/>
              </a:rPr>
              <a:t>，但在相同场合下</a:t>
            </a:r>
            <a:r>
              <a:rPr lang="zh-CN" altLang="en-US">
                <a:solidFill>
                  <a:srgbClr val="C00000"/>
                </a:solidFill>
                <a:ea typeface="微软雅黑" pitchFamily="34" charset="-122"/>
              </a:rPr>
              <a:t>仍然反复出现</a:t>
            </a:r>
            <a:r>
              <a:rPr lang="zh-CN" altLang="en-US">
                <a:solidFill>
                  <a:srgbClr val="13151E"/>
                </a:solidFill>
                <a:ea typeface="微软雅黑" pitchFamily="34" charset="-122"/>
              </a:rPr>
              <a:t>，难以控制，以致极力回避所恐惧的客观事物或情境，影响其正常活动。</a:t>
            </a:r>
          </a:p>
        </p:txBody>
      </p:sp>
      <p:pic>
        <p:nvPicPr>
          <p:cNvPr id="74756" name="图片 11"/>
          <p:cNvPicPr>
            <a:picLocks noChangeAspect="1"/>
          </p:cNvPicPr>
          <p:nvPr/>
        </p:nvPicPr>
        <p:blipFill>
          <a:blip r:embed="rId3"/>
          <a:srcRect b="9192"/>
          <a:stretch>
            <a:fillRect/>
          </a:stretch>
        </p:blipFill>
        <p:spPr bwMode="auto">
          <a:xfrm>
            <a:off x="811213" y="1246188"/>
            <a:ext cx="3117850" cy="188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7" name="矩形 7"/>
          <p:cNvSpPr>
            <a:spLocks noChangeArrowheads="1"/>
          </p:cNvSpPr>
          <p:nvPr/>
        </p:nvSpPr>
        <p:spPr bwMode="auto">
          <a:xfrm>
            <a:off x="811213" y="2344738"/>
            <a:ext cx="3117850" cy="788987"/>
          </a:xfrm>
          <a:prstGeom prst="rect">
            <a:avLst/>
          </a:prstGeom>
          <a:solidFill>
            <a:srgbClr val="BFBFBF">
              <a:alpha val="21960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itchFamily="34" charset="0"/>
              <a:buNone/>
            </a:pPr>
            <a:endParaRPr lang="zh-CN" altLang="en-US" sz="2800">
              <a:solidFill>
                <a:srgbClr val="000000"/>
              </a:solidFill>
              <a:latin typeface="造字工房力黑（非商用）常规体"/>
              <a:ea typeface="造字工房力黑（非商用）常规体"/>
              <a:cs typeface="造字工房力黑（非商用）常规体"/>
            </a:endParaRPr>
          </a:p>
        </p:txBody>
      </p:sp>
      <p:sp>
        <p:nvSpPr>
          <p:cNvPr id="74758" name="文本框 10"/>
          <p:cNvSpPr txBox="1">
            <a:spLocks noChangeArrowheads="1"/>
          </p:cNvSpPr>
          <p:nvPr/>
        </p:nvSpPr>
        <p:spPr bwMode="auto">
          <a:xfrm>
            <a:off x="5006975" y="1139825"/>
            <a:ext cx="19272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40B0FF"/>
                </a:solidFill>
                <a:ea typeface="微软雅黑" pitchFamily="34" charset="-122"/>
              </a:rPr>
              <a:t>恐惧症及其治疗</a:t>
            </a:r>
          </a:p>
        </p:txBody>
      </p:sp>
      <p:pic>
        <p:nvPicPr>
          <p:cNvPr id="74759" name="图片 22"/>
          <p:cNvPicPr>
            <a:picLocks noChangeAspect="1"/>
          </p:cNvPicPr>
          <p:nvPr/>
        </p:nvPicPr>
        <p:blipFill>
          <a:blip r:embed="rId4"/>
          <a:srcRect l="14458" t="4311" r="15822" b="39124"/>
          <a:stretch>
            <a:fillRect/>
          </a:stretch>
        </p:blipFill>
        <p:spPr bwMode="auto">
          <a:xfrm>
            <a:off x="8305800" y="20320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等腰三角形 23">
            <a:extLst>
              <a:ext uri="{FF2B5EF4-FFF2-40B4-BE49-F238E27FC236}"/>
            </a:extLst>
          </p:cNvPr>
          <p:cNvSpPr/>
          <p:nvPr/>
        </p:nvSpPr>
        <p:spPr>
          <a:xfrm>
            <a:off x="4025900" y="614363"/>
            <a:ext cx="173038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74761" name="图片 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3000" y="222250"/>
            <a:ext cx="7072313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2" name="图片 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33525" y="2386013"/>
            <a:ext cx="1651000" cy="75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6350" y="1588"/>
            <a:ext cx="9147175" cy="887412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75779" name="文本框 25"/>
          <p:cNvSpPr txBox="1">
            <a:spLocks noChangeArrowheads="1"/>
          </p:cNvSpPr>
          <p:nvPr/>
        </p:nvSpPr>
        <p:spPr bwMode="auto">
          <a:xfrm>
            <a:off x="1508125" y="2951163"/>
            <a:ext cx="1147763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500">
                <a:solidFill>
                  <a:srgbClr val="40B0FF"/>
                </a:solidFill>
                <a:ea typeface="微软雅黑" pitchFamily="34" charset="-122"/>
              </a:rPr>
              <a:t>场所恐惧症</a:t>
            </a:r>
          </a:p>
        </p:txBody>
      </p:sp>
      <p:sp>
        <p:nvSpPr>
          <p:cNvPr id="75780" name="矩形 27"/>
          <p:cNvSpPr>
            <a:spLocks noChangeArrowheads="1"/>
          </p:cNvSpPr>
          <p:nvPr/>
        </p:nvSpPr>
        <p:spPr bwMode="auto">
          <a:xfrm>
            <a:off x="1133475" y="3397250"/>
            <a:ext cx="1762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fontAlgn="ctr" hangingPunct="0">
              <a:lnSpc>
                <a:spcPct val="13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13151E"/>
                </a:solidFill>
                <a:ea typeface="微软雅黑" pitchFamily="34" charset="-122"/>
              </a:rPr>
              <a:t>    </a:t>
            </a:r>
            <a:r>
              <a:rPr lang="zh-CN" altLang="en-US" sz="1200">
                <a:solidFill>
                  <a:srgbClr val="13151E"/>
                </a:solidFill>
                <a:ea typeface="微软雅黑" pitchFamily="34" charset="-122"/>
              </a:rPr>
              <a:t>对某些特定环境的恐惧，如高处、广场、密闭的环境和拥挤的公共场所等。</a:t>
            </a:r>
            <a:endParaRPr lang="zh-CN" altLang="en-US">
              <a:solidFill>
                <a:srgbClr val="13151E"/>
              </a:solidFill>
              <a:ea typeface="微软雅黑" pitchFamily="34" charset="-122"/>
            </a:endParaRPr>
          </a:p>
        </p:txBody>
      </p:sp>
      <p:sp>
        <p:nvSpPr>
          <p:cNvPr id="75781" name="文本框 28"/>
          <p:cNvSpPr txBox="1">
            <a:spLocks noChangeArrowheads="1"/>
          </p:cNvSpPr>
          <p:nvPr/>
        </p:nvSpPr>
        <p:spPr bwMode="auto">
          <a:xfrm>
            <a:off x="4071938" y="2951163"/>
            <a:ext cx="1147762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500">
                <a:solidFill>
                  <a:srgbClr val="40B0FF"/>
                </a:solidFill>
                <a:ea typeface="微软雅黑" pitchFamily="34" charset="-122"/>
              </a:rPr>
              <a:t>社交恐惧症</a:t>
            </a:r>
          </a:p>
        </p:txBody>
      </p:sp>
      <p:sp>
        <p:nvSpPr>
          <p:cNvPr id="75782" name="矩形 29"/>
          <p:cNvSpPr>
            <a:spLocks noChangeArrowheads="1"/>
          </p:cNvSpPr>
          <p:nvPr/>
        </p:nvSpPr>
        <p:spPr bwMode="auto">
          <a:xfrm>
            <a:off x="3200400" y="3405188"/>
            <a:ext cx="3048000" cy="123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fontAlgn="ctr" hangingPunct="0">
              <a:lnSpc>
                <a:spcPct val="13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13151E"/>
                </a:solidFill>
                <a:ea typeface="微软雅黑" pitchFamily="34" charset="-122"/>
              </a:rPr>
              <a:t>    </a:t>
            </a:r>
            <a:r>
              <a:rPr lang="zh-CN" altLang="en-US" sz="1200">
                <a:solidFill>
                  <a:srgbClr val="13151E"/>
                </a:solidFill>
                <a:ea typeface="微软雅黑" pitchFamily="34" charset="-122"/>
              </a:rPr>
              <a:t>多在</a:t>
            </a:r>
            <a:r>
              <a:rPr lang="en-US" altLang="zh-CN" sz="1200">
                <a:solidFill>
                  <a:srgbClr val="13151E"/>
                </a:solidFill>
                <a:ea typeface="微软雅黑" pitchFamily="34" charset="-122"/>
              </a:rPr>
              <a:t>17-30</a:t>
            </a:r>
            <a:r>
              <a:rPr lang="zh-CN" altLang="en-US" sz="1200">
                <a:solidFill>
                  <a:srgbClr val="13151E"/>
                </a:solidFill>
                <a:ea typeface="微软雅黑" pitchFamily="34" charset="-122"/>
              </a:rPr>
              <a:t>岁期间发病，无明显诱因。主要是害怕被人注视，一旦发现别人注意自己就不自然，脸红、不抬头、不敢与人对视，甚至觉得无地自容，因而不愿社交、不敢公开场合讲话等。</a:t>
            </a:r>
            <a:endParaRPr lang="zh-CN" altLang="en-US">
              <a:solidFill>
                <a:srgbClr val="13151E"/>
              </a:solidFill>
              <a:ea typeface="微软雅黑" pitchFamily="34" charset="-122"/>
            </a:endParaRPr>
          </a:p>
        </p:txBody>
      </p:sp>
      <p:sp>
        <p:nvSpPr>
          <p:cNvPr id="75783" name="文本框 33"/>
          <p:cNvSpPr txBox="1">
            <a:spLocks noChangeArrowheads="1"/>
          </p:cNvSpPr>
          <p:nvPr/>
        </p:nvSpPr>
        <p:spPr bwMode="auto">
          <a:xfrm>
            <a:off x="6853238" y="2908300"/>
            <a:ext cx="11461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500">
                <a:solidFill>
                  <a:srgbClr val="40B0FF"/>
                </a:solidFill>
                <a:ea typeface="微软雅黑" pitchFamily="34" charset="-122"/>
              </a:rPr>
              <a:t>单一恐惧症</a:t>
            </a:r>
          </a:p>
        </p:txBody>
      </p:sp>
      <p:sp>
        <p:nvSpPr>
          <p:cNvPr id="75784" name="矩形 34"/>
          <p:cNvSpPr>
            <a:spLocks noChangeArrowheads="1"/>
          </p:cNvSpPr>
          <p:nvPr/>
        </p:nvSpPr>
        <p:spPr bwMode="auto">
          <a:xfrm>
            <a:off x="6532563" y="3395663"/>
            <a:ext cx="22098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fontAlgn="ctr" hangingPunct="0">
              <a:lnSpc>
                <a:spcPct val="13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13151E"/>
                </a:solidFill>
                <a:ea typeface="微软雅黑" pitchFamily="34" charset="-122"/>
              </a:rPr>
              <a:t>    </a:t>
            </a:r>
            <a:r>
              <a:rPr lang="zh-CN" altLang="en-US" sz="1200">
                <a:solidFill>
                  <a:srgbClr val="13151E"/>
                </a:solidFill>
                <a:ea typeface="微软雅黑" pitchFamily="34" charset="-122"/>
              </a:rPr>
              <a:t>对某一具体的物件、动物等有一种不合理的恐惧。最常见的为对某种动物或昆虫的恐惧，如蛇、狗、鼠、蜘蛛、毛毛虫等。</a:t>
            </a:r>
            <a:endParaRPr lang="zh-CN" altLang="en-US">
              <a:solidFill>
                <a:srgbClr val="13151E"/>
              </a:solidFill>
              <a:ea typeface="微软雅黑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 rotWithShape="1">
          <a:blip r:embed="rId3"/>
          <a:srcRect l="8524" t="1802" r="3618" b="10597"/>
          <a:stretch/>
        </p:blipFill>
        <p:spPr>
          <a:xfrm>
            <a:off x="1119188" y="1406525"/>
            <a:ext cx="2136775" cy="1420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6663" y="1403350"/>
            <a:ext cx="2111375" cy="1400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 rotWithShape="1">
          <a:blip r:embed="rId5"/>
          <a:srcRect b="5948"/>
          <a:stretch/>
        </p:blipFill>
        <p:spPr>
          <a:xfrm>
            <a:off x="6376988" y="1328738"/>
            <a:ext cx="2327275" cy="1452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5788" name="文本框 24"/>
          <p:cNvSpPr txBox="1">
            <a:spLocks noChangeArrowheads="1"/>
          </p:cNvSpPr>
          <p:nvPr/>
        </p:nvSpPr>
        <p:spPr bwMode="auto">
          <a:xfrm>
            <a:off x="3724275" y="925513"/>
            <a:ext cx="16764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600">
                <a:solidFill>
                  <a:srgbClr val="00B0F0"/>
                </a:solidFill>
                <a:ea typeface="微软雅黑" pitchFamily="34" charset="-122"/>
              </a:rPr>
              <a:t>恐惧症及其治疗</a:t>
            </a:r>
          </a:p>
        </p:txBody>
      </p:sp>
      <p:pic>
        <p:nvPicPr>
          <p:cNvPr id="75789" name="图片 26"/>
          <p:cNvPicPr>
            <a:picLocks noChangeAspect="1"/>
          </p:cNvPicPr>
          <p:nvPr/>
        </p:nvPicPr>
        <p:blipFill>
          <a:blip r:embed="rId6"/>
          <a:srcRect l="14458" t="4311" r="15822" b="39124"/>
          <a:stretch>
            <a:fillRect/>
          </a:stretch>
        </p:blipFill>
        <p:spPr bwMode="auto">
          <a:xfrm>
            <a:off x="8305800" y="219075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等腰三角形 30">
            <a:extLst>
              <a:ext uri="{FF2B5EF4-FFF2-40B4-BE49-F238E27FC236}"/>
            </a:extLst>
          </p:cNvPr>
          <p:cNvSpPr/>
          <p:nvPr/>
        </p:nvSpPr>
        <p:spPr>
          <a:xfrm>
            <a:off x="4025900" y="614363"/>
            <a:ext cx="173038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75791" name="图片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50938" y="223838"/>
            <a:ext cx="707072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29113" y="2443163"/>
            <a:ext cx="10985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3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5" y="904875"/>
            <a:ext cx="1468438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4" name="图片 1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60638" y="1141413"/>
            <a:ext cx="1246187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5" name="图片 1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42000" y="1127125"/>
            <a:ext cx="12477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6" name="图片 1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16175" y="2609850"/>
            <a:ext cx="14700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7" name="图片 1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89413" y="3638550"/>
            <a:ext cx="1470025" cy="146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8" name="图片 2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810250" y="2547938"/>
            <a:ext cx="14700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9" name="图片 22"/>
          <p:cNvPicPr>
            <a:picLocks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8975" y="1117600"/>
            <a:ext cx="81280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10" name="图片 31"/>
          <p:cNvPicPr>
            <a:picLocks noChangeAspect="1"/>
          </p:cNvPicPr>
          <p:nvPr/>
        </p:nvPicPr>
        <p:blipFill>
          <a:blip r:embed="rId10"/>
          <a:srcRect l="14458" t="4311" r="15822" b="39124"/>
          <a:stretch>
            <a:fillRect/>
          </a:stretch>
        </p:blipFill>
        <p:spPr bwMode="auto">
          <a:xfrm>
            <a:off x="8372475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等腰三角形 32">
            <a:extLst>
              <a:ext uri="{FF2B5EF4-FFF2-40B4-BE49-F238E27FC236}"/>
            </a:extLst>
          </p:cNvPr>
          <p:cNvSpPr/>
          <p:nvPr/>
        </p:nvSpPr>
        <p:spPr>
          <a:xfrm>
            <a:off x="4025900" y="614363"/>
            <a:ext cx="173038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76812" name="图片 1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181100" y="288925"/>
            <a:ext cx="7072313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13" name="图片 2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34950" y="1963738"/>
            <a:ext cx="2438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出自【趣你的PPT】(微信:qunideppt)：最优质的PPT资源库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666750" y="1173163"/>
            <a:ext cx="3568700" cy="2282825"/>
          </a:xfrm>
          <a:custGeom>
            <a:avLst/>
            <a:gdLst>
              <a:gd name="T0" fmla="*/ 782 w 1778"/>
              <a:gd name="T1" fmla="*/ 124 h 1079"/>
              <a:gd name="T2" fmla="*/ 810 w 1778"/>
              <a:gd name="T3" fmla="*/ 170 h 1079"/>
              <a:gd name="T4" fmla="*/ 802 w 1778"/>
              <a:gd name="T5" fmla="*/ 215 h 1079"/>
              <a:gd name="T6" fmla="*/ 881 w 1778"/>
              <a:gd name="T7" fmla="*/ 197 h 1079"/>
              <a:gd name="T8" fmla="*/ 790 w 1778"/>
              <a:gd name="T9" fmla="*/ 290 h 1079"/>
              <a:gd name="T10" fmla="*/ 1009 w 1778"/>
              <a:gd name="T11" fmla="*/ 184 h 1079"/>
              <a:gd name="T12" fmla="*/ 1232 w 1778"/>
              <a:gd name="T13" fmla="*/ 7 h 1079"/>
              <a:gd name="T14" fmla="*/ 1030 w 1778"/>
              <a:gd name="T15" fmla="*/ 205 h 1079"/>
              <a:gd name="T16" fmla="*/ 1042 w 1778"/>
              <a:gd name="T17" fmla="*/ 209 h 1079"/>
              <a:gd name="T18" fmla="*/ 1177 w 1778"/>
              <a:gd name="T19" fmla="*/ 92 h 1079"/>
              <a:gd name="T20" fmla="*/ 1130 w 1778"/>
              <a:gd name="T21" fmla="*/ 176 h 1079"/>
              <a:gd name="T22" fmla="*/ 1260 w 1778"/>
              <a:gd name="T23" fmla="*/ 97 h 1079"/>
              <a:gd name="T24" fmla="*/ 1120 w 1778"/>
              <a:gd name="T25" fmla="*/ 207 h 1079"/>
              <a:gd name="T26" fmla="*/ 1163 w 1778"/>
              <a:gd name="T27" fmla="*/ 219 h 1079"/>
              <a:gd name="T28" fmla="*/ 1280 w 1778"/>
              <a:gd name="T29" fmla="*/ 136 h 1079"/>
              <a:gd name="T30" fmla="*/ 1368 w 1778"/>
              <a:gd name="T31" fmla="*/ 185 h 1079"/>
              <a:gd name="T32" fmla="*/ 1336 w 1778"/>
              <a:gd name="T33" fmla="*/ 231 h 1079"/>
              <a:gd name="T34" fmla="*/ 1470 w 1778"/>
              <a:gd name="T35" fmla="*/ 275 h 1079"/>
              <a:gd name="T36" fmla="*/ 1610 w 1778"/>
              <a:gd name="T37" fmla="*/ 326 h 1079"/>
              <a:gd name="T38" fmla="*/ 1651 w 1778"/>
              <a:gd name="T39" fmla="*/ 431 h 1079"/>
              <a:gd name="T40" fmla="*/ 1656 w 1778"/>
              <a:gd name="T41" fmla="*/ 473 h 1079"/>
              <a:gd name="T42" fmla="*/ 1408 w 1778"/>
              <a:gd name="T43" fmla="*/ 580 h 1079"/>
              <a:gd name="T44" fmla="*/ 1556 w 1778"/>
              <a:gd name="T45" fmla="*/ 529 h 1079"/>
              <a:gd name="T46" fmla="*/ 1657 w 1778"/>
              <a:gd name="T47" fmla="*/ 511 h 1079"/>
              <a:gd name="T48" fmla="*/ 1682 w 1778"/>
              <a:gd name="T49" fmla="*/ 579 h 1079"/>
              <a:gd name="T50" fmla="*/ 1679 w 1778"/>
              <a:gd name="T51" fmla="*/ 645 h 1079"/>
              <a:gd name="T52" fmla="*/ 1613 w 1778"/>
              <a:gd name="T53" fmla="*/ 699 h 1079"/>
              <a:gd name="T54" fmla="*/ 1702 w 1778"/>
              <a:gd name="T55" fmla="*/ 701 h 1079"/>
              <a:gd name="T56" fmla="*/ 1377 w 1778"/>
              <a:gd name="T57" fmla="*/ 890 h 1079"/>
              <a:gd name="T58" fmla="*/ 1081 w 1778"/>
              <a:gd name="T59" fmla="*/ 1051 h 1079"/>
              <a:gd name="T60" fmla="*/ 970 w 1778"/>
              <a:gd name="T61" fmla="*/ 1036 h 1079"/>
              <a:gd name="T62" fmla="*/ 1066 w 1778"/>
              <a:gd name="T63" fmla="*/ 890 h 1079"/>
              <a:gd name="T64" fmla="*/ 1071 w 1778"/>
              <a:gd name="T65" fmla="*/ 844 h 1079"/>
              <a:gd name="T66" fmla="*/ 579 w 1778"/>
              <a:gd name="T67" fmla="*/ 923 h 1079"/>
              <a:gd name="T68" fmla="*/ 570 w 1778"/>
              <a:gd name="T69" fmla="*/ 903 h 1079"/>
              <a:gd name="T70" fmla="*/ 515 w 1778"/>
              <a:gd name="T71" fmla="*/ 912 h 1079"/>
              <a:gd name="T72" fmla="*/ 355 w 1778"/>
              <a:gd name="T73" fmla="*/ 934 h 1079"/>
              <a:gd name="T74" fmla="*/ 356 w 1778"/>
              <a:gd name="T75" fmla="*/ 977 h 1079"/>
              <a:gd name="T76" fmla="*/ 598 w 1778"/>
              <a:gd name="T77" fmla="*/ 951 h 1079"/>
              <a:gd name="T78" fmla="*/ 858 w 1778"/>
              <a:gd name="T79" fmla="*/ 915 h 1079"/>
              <a:gd name="T80" fmla="*/ 720 w 1778"/>
              <a:gd name="T81" fmla="*/ 940 h 1079"/>
              <a:gd name="T82" fmla="*/ 484 w 1778"/>
              <a:gd name="T83" fmla="*/ 976 h 1079"/>
              <a:gd name="T84" fmla="*/ 287 w 1778"/>
              <a:gd name="T85" fmla="*/ 954 h 1079"/>
              <a:gd name="T86" fmla="*/ 299 w 1778"/>
              <a:gd name="T87" fmla="*/ 868 h 1079"/>
              <a:gd name="T88" fmla="*/ 324 w 1778"/>
              <a:gd name="T89" fmla="*/ 827 h 1079"/>
              <a:gd name="T90" fmla="*/ 309 w 1778"/>
              <a:gd name="T91" fmla="*/ 739 h 1079"/>
              <a:gd name="T92" fmla="*/ 170 w 1778"/>
              <a:gd name="T93" fmla="*/ 754 h 1079"/>
              <a:gd name="T94" fmla="*/ 53 w 1778"/>
              <a:gd name="T95" fmla="*/ 722 h 1079"/>
              <a:gd name="T96" fmla="*/ 27 w 1778"/>
              <a:gd name="T97" fmla="*/ 628 h 1079"/>
              <a:gd name="T98" fmla="*/ 89 w 1778"/>
              <a:gd name="T99" fmla="*/ 508 h 1079"/>
              <a:gd name="T100" fmla="*/ 74 w 1778"/>
              <a:gd name="T101" fmla="*/ 466 h 1079"/>
              <a:gd name="T102" fmla="*/ 45 w 1778"/>
              <a:gd name="T103" fmla="*/ 455 h 1079"/>
              <a:gd name="T104" fmla="*/ 72 w 1778"/>
              <a:gd name="T105" fmla="*/ 400 h 1079"/>
              <a:gd name="T106" fmla="*/ 151 w 1778"/>
              <a:gd name="T107" fmla="*/ 323 h 1079"/>
              <a:gd name="T108" fmla="*/ 179 w 1778"/>
              <a:gd name="T109" fmla="*/ 258 h 1079"/>
              <a:gd name="T110" fmla="*/ 152 w 1778"/>
              <a:gd name="T111" fmla="*/ 188 h 1079"/>
              <a:gd name="T112" fmla="*/ 207 w 1778"/>
              <a:gd name="T113" fmla="*/ 134 h 1079"/>
              <a:gd name="T114" fmla="*/ 114 w 1778"/>
              <a:gd name="T115" fmla="*/ 108 h 1079"/>
              <a:gd name="T116" fmla="*/ 215 w 1778"/>
              <a:gd name="T117" fmla="*/ 80 h 1079"/>
              <a:gd name="T118" fmla="*/ 372 w 1778"/>
              <a:gd name="T119" fmla="*/ 75 h 1079"/>
              <a:gd name="T120" fmla="*/ 570 w 1778"/>
              <a:gd name="T121" fmla="*/ 57 h 1079"/>
              <a:gd name="T122" fmla="*/ 715 w 1778"/>
              <a:gd name="T123" fmla="*/ 21 h 1079"/>
              <a:gd name="T124" fmla="*/ 769 w 1778"/>
              <a:gd name="T125" fmla="*/ 59 h 1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78" h="1079">
                <a:moveTo>
                  <a:pt x="876" y="9"/>
                </a:moveTo>
                <a:cubicBezTo>
                  <a:pt x="872" y="10"/>
                  <a:pt x="872" y="10"/>
                  <a:pt x="872" y="10"/>
                </a:cubicBezTo>
                <a:cubicBezTo>
                  <a:pt x="871" y="11"/>
                  <a:pt x="871" y="11"/>
                  <a:pt x="871" y="11"/>
                </a:cubicBezTo>
                <a:cubicBezTo>
                  <a:pt x="869" y="10"/>
                  <a:pt x="869" y="10"/>
                  <a:pt x="869" y="10"/>
                </a:cubicBezTo>
                <a:cubicBezTo>
                  <a:pt x="865" y="14"/>
                  <a:pt x="865" y="14"/>
                  <a:pt x="865" y="14"/>
                </a:cubicBezTo>
                <a:cubicBezTo>
                  <a:pt x="864" y="16"/>
                  <a:pt x="871" y="13"/>
                  <a:pt x="862" y="15"/>
                </a:cubicBezTo>
                <a:cubicBezTo>
                  <a:pt x="867" y="17"/>
                  <a:pt x="867" y="17"/>
                  <a:pt x="867" y="17"/>
                </a:cubicBezTo>
                <a:cubicBezTo>
                  <a:pt x="859" y="21"/>
                  <a:pt x="859" y="21"/>
                  <a:pt x="859" y="21"/>
                </a:cubicBezTo>
                <a:cubicBezTo>
                  <a:pt x="861" y="18"/>
                  <a:pt x="861" y="18"/>
                  <a:pt x="861" y="18"/>
                </a:cubicBezTo>
                <a:cubicBezTo>
                  <a:pt x="861" y="16"/>
                  <a:pt x="869" y="22"/>
                  <a:pt x="858" y="16"/>
                </a:cubicBezTo>
                <a:cubicBezTo>
                  <a:pt x="856" y="19"/>
                  <a:pt x="856" y="19"/>
                  <a:pt x="856" y="19"/>
                </a:cubicBezTo>
                <a:cubicBezTo>
                  <a:pt x="855" y="19"/>
                  <a:pt x="856" y="23"/>
                  <a:pt x="854" y="18"/>
                </a:cubicBezTo>
                <a:cubicBezTo>
                  <a:pt x="853" y="19"/>
                  <a:pt x="853" y="19"/>
                  <a:pt x="853" y="19"/>
                </a:cubicBezTo>
                <a:cubicBezTo>
                  <a:pt x="856" y="22"/>
                  <a:pt x="856" y="22"/>
                  <a:pt x="856" y="22"/>
                </a:cubicBezTo>
                <a:cubicBezTo>
                  <a:pt x="852" y="26"/>
                  <a:pt x="852" y="26"/>
                  <a:pt x="852" y="26"/>
                </a:cubicBezTo>
                <a:cubicBezTo>
                  <a:pt x="859" y="28"/>
                  <a:pt x="859" y="28"/>
                  <a:pt x="859" y="28"/>
                </a:cubicBezTo>
                <a:cubicBezTo>
                  <a:pt x="861" y="28"/>
                  <a:pt x="861" y="28"/>
                  <a:pt x="861" y="28"/>
                </a:cubicBezTo>
                <a:cubicBezTo>
                  <a:pt x="862" y="29"/>
                  <a:pt x="856" y="33"/>
                  <a:pt x="863" y="30"/>
                </a:cubicBezTo>
                <a:cubicBezTo>
                  <a:pt x="862" y="30"/>
                  <a:pt x="860" y="31"/>
                  <a:pt x="863" y="34"/>
                </a:cubicBezTo>
                <a:cubicBezTo>
                  <a:pt x="862" y="34"/>
                  <a:pt x="859" y="35"/>
                  <a:pt x="863" y="38"/>
                </a:cubicBezTo>
                <a:cubicBezTo>
                  <a:pt x="863" y="39"/>
                  <a:pt x="863" y="39"/>
                  <a:pt x="863" y="39"/>
                </a:cubicBezTo>
                <a:cubicBezTo>
                  <a:pt x="862" y="40"/>
                  <a:pt x="862" y="40"/>
                  <a:pt x="862" y="40"/>
                </a:cubicBezTo>
                <a:cubicBezTo>
                  <a:pt x="861" y="37"/>
                  <a:pt x="861" y="37"/>
                  <a:pt x="861" y="37"/>
                </a:cubicBezTo>
                <a:cubicBezTo>
                  <a:pt x="856" y="36"/>
                  <a:pt x="856" y="36"/>
                  <a:pt x="856" y="36"/>
                </a:cubicBezTo>
                <a:cubicBezTo>
                  <a:pt x="850" y="40"/>
                  <a:pt x="850" y="40"/>
                  <a:pt x="850" y="40"/>
                </a:cubicBezTo>
                <a:cubicBezTo>
                  <a:pt x="849" y="40"/>
                  <a:pt x="847" y="40"/>
                  <a:pt x="848" y="43"/>
                </a:cubicBezTo>
                <a:cubicBezTo>
                  <a:pt x="852" y="35"/>
                  <a:pt x="852" y="35"/>
                  <a:pt x="852" y="35"/>
                </a:cubicBezTo>
                <a:cubicBezTo>
                  <a:pt x="845" y="37"/>
                  <a:pt x="845" y="37"/>
                  <a:pt x="845" y="37"/>
                </a:cubicBezTo>
                <a:cubicBezTo>
                  <a:pt x="843" y="40"/>
                  <a:pt x="843" y="40"/>
                  <a:pt x="843" y="40"/>
                </a:cubicBezTo>
                <a:cubicBezTo>
                  <a:pt x="842" y="40"/>
                  <a:pt x="841" y="43"/>
                  <a:pt x="840" y="41"/>
                </a:cubicBezTo>
                <a:cubicBezTo>
                  <a:pt x="839" y="46"/>
                  <a:pt x="839" y="46"/>
                  <a:pt x="839" y="46"/>
                </a:cubicBezTo>
                <a:cubicBezTo>
                  <a:pt x="828" y="49"/>
                  <a:pt x="828" y="49"/>
                  <a:pt x="828" y="49"/>
                </a:cubicBezTo>
                <a:cubicBezTo>
                  <a:pt x="825" y="55"/>
                  <a:pt x="825" y="55"/>
                  <a:pt x="825" y="55"/>
                </a:cubicBezTo>
                <a:cubicBezTo>
                  <a:pt x="816" y="58"/>
                  <a:pt x="816" y="58"/>
                  <a:pt x="816" y="58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09" y="66"/>
                  <a:pt x="809" y="66"/>
                  <a:pt x="809" y="66"/>
                </a:cubicBezTo>
                <a:cubicBezTo>
                  <a:pt x="807" y="65"/>
                  <a:pt x="807" y="65"/>
                  <a:pt x="807" y="65"/>
                </a:cubicBezTo>
                <a:cubicBezTo>
                  <a:pt x="806" y="66"/>
                  <a:pt x="806" y="66"/>
                  <a:pt x="806" y="66"/>
                </a:cubicBezTo>
                <a:cubicBezTo>
                  <a:pt x="805" y="71"/>
                  <a:pt x="805" y="71"/>
                  <a:pt x="805" y="71"/>
                </a:cubicBezTo>
                <a:cubicBezTo>
                  <a:pt x="802" y="73"/>
                  <a:pt x="802" y="73"/>
                  <a:pt x="802" y="73"/>
                </a:cubicBezTo>
                <a:cubicBezTo>
                  <a:pt x="797" y="73"/>
                  <a:pt x="797" y="73"/>
                  <a:pt x="797" y="73"/>
                </a:cubicBezTo>
                <a:cubicBezTo>
                  <a:pt x="795" y="74"/>
                  <a:pt x="796" y="76"/>
                  <a:pt x="793" y="77"/>
                </a:cubicBezTo>
                <a:cubicBezTo>
                  <a:pt x="794" y="81"/>
                  <a:pt x="794" y="81"/>
                  <a:pt x="794" y="81"/>
                </a:cubicBezTo>
                <a:cubicBezTo>
                  <a:pt x="790" y="83"/>
                  <a:pt x="790" y="83"/>
                  <a:pt x="790" y="83"/>
                </a:cubicBezTo>
                <a:cubicBezTo>
                  <a:pt x="783" y="91"/>
                  <a:pt x="783" y="91"/>
                  <a:pt x="783" y="91"/>
                </a:cubicBezTo>
                <a:cubicBezTo>
                  <a:pt x="780" y="92"/>
                  <a:pt x="780" y="92"/>
                  <a:pt x="780" y="92"/>
                </a:cubicBezTo>
                <a:cubicBezTo>
                  <a:pt x="779" y="95"/>
                  <a:pt x="779" y="95"/>
                  <a:pt x="779" y="95"/>
                </a:cubicBezTo>
                <a:cubicBezTo>
                  <a:pt x="780" y="96"/>
                  <a:pt x="780" y="92"/>
                  <a:pt x="781" y="96"/>
                </a:cubicBezTo>
                <a:cubicBezTo>
                  <a:pt x="782" y="97"/>
                  <a:pt x="783" y="94"/>
                  <a:pt x="784" y="97"/>
                </a:cubicBezTo>
                <a:cubicBezTo>
                  <a:pt x="781" y="99"/>
                  <a:pt x="781" y="99"/>
                  <a:pt x="781" y="99"/>
                </a:cubicBezTo>
                <a:cubicBezTo>
                  <a:pt x="779" y="100"/>
                  <a:pt x="790" y="94"/>
                  <a:pt x="779" y="102"/>
                </a:cubicBezTo>
                <a:cubicBezTo>
                  <a:pt x="777" y="105"/>
                  <a:pt x="777" y="105"/>
                  <a:pt x="777" y="105"/>
                </a:cubicBezTo>
                <a:cubicBezTo>
                  <a:pt x="772" y="105"/>
                  <a:pt x="787" y="95"/>
                  <a:pt x="771" y="109"/>
                </a:cubicBezTo>
                <a:cubicBezTo>
                  <a:pt x="768" y="108"/>
                  <a:pt x="768" y="108"/>
                  <a:pt x="768" y="108"/>
                </a:cubicBezTo>
                <a:cubicBezTo>
                  <a:pt x="767" y="107"/>
                  <a:pt x="772" y="108"/>
                  <a:pt x="766" y="107"/>
                </a:cubicBezTo>
                <a:cubicBezTo>
                  <a:pt x="765" y="112"/>
                  <a:pt x="765" y="112"/>
                  <a:pt x="765" y="112"/>
                </a:cubicBezTo>
                <a:cubicBezTo>
                  <a:pt x="769" y="110"/>
                  <a:pt x="769" y="110"/>
                  <a:pt x="769" y="110"/>
                </a:cubicBezTo>
                <a:cubicBezTo>
                  <a:pt x="769" y="112"/>
                  <a:pt x="769" y="112"/>
                  <a:pt x="769" y="112"/>
                </a:cubicBezTo>
                <a:cubicBezTo>
                  <a:pt x="770" y="113"/>
                  <a:pt x="770" y="113"/>
                  <a:pt x="770" y="113"/>
                </a:cubicBezTo>
                <a:cubicBezTo>
                  <a:pt x="768" y="114"/>
                  <a:pt x="768" y="114"/>
                  <a:pt x="768" y="114"/>
                </a:cubicBezTo>
                <a:cubicBezTo>
                  <a:pt x="770" y="116"/>
                  <a:pt x="770" y="116"/>
                  <a:pt x="770" y="116"/>
                </a:cubicBezTo>
                <a:cubicBezTo>
                  <a:pt x="769" y="117"/>
                  <a:pt x="769" y="117"/>
                  <a:pt x="769" y="117"/>
                </a:cubicBezTo>
                <a:cubicBezTo>
                  <a:pt x="773" y="116"/>
                  <a:pt x="773" y="116"/>
                  <a:pt x="773" y="116"/>
                </a:cubicBezTo>
                <a:cubicBezTo>
                  <a:pt x="774" y="115"/>
                  <a:pt x="774" y="115"/>
                  <a:pt x="774" y="115"/>
                </a:cubicBezTo>
                <a:cubicBezTo>
                  <a:pt x="775" y="116"/>
                  <a:pt x="775" y="116"/>
                  <a:pt x="775" y="116"/>
                </a:cubicBezTo>
                <a:cubicBezTo>
                  <a:pt x="772" y="118"/>
                  <a:pt x="772" y="118"/>
                  <a:pt x="772" y="118"/>
                </a:cubicBezTo>
                <a:cubicBezTo>
                  <a:pt x="774" y="119"/>
                  <a:pt x="774" y="119"/>
                  <a:pt x="774" y="119"/>
                </a:cubicBezTo>
                <a:cubicBezTo>
                  <a:pt x="771" y="121"/>
                  <a:pt x="771" y="121"/>
                  <a:pt x="771" y="121"/>
                </a:cubicBezTo>
                <a:cubicBezTo>
                  <a:pt x="771" y="121"/>
                  <a:pt x="772" y="119"/>
                  <a:pt x="771" y="122"/>
                </a:cubicBezTo>
                <a:cubicBezTo>
                  <a:pt x="769" y="120"/>
                  <a:pt x="769" y="120"/>
                  <a:pt x="769" y="120"/>
                </a:cubicBezTo>
                <a:cubicBezTo>
                  <a:pt x="769" y="124"/>
                  <a:pt x="769" y="124"/>
                  <a:pt x="769" y="124"/>
                </a:cubicBezTo>
                <a:cubicBezTo>
                  <a:pt x="764" y="126"/>
                  <a:pt x="764" y="126"/>
                  <a:pt x="764" y="126"/>
                </a:cubicBezTo>
                <a:cubicBezTo>
                  <a:pt x="761" y="126"/>
                  <a:pt x="761" y="126"/>
                  <a:pt x="761" y="126"/>
                </a:cubicBezTo>
                <a:cubicBezTo>
                  <a:pt x="756" y="130"/>
                  <a:pt x="756" y="130"/>
                  <a:pt x="756" y="130"/>
                </a:cubicBezTo>
                <a:cubicBezTo>
                  <a:pt x="756" y="132"/>
                  <a:pt x="756" y="132"/>
                  <a:pt x="756" y="132"/>
                </a:cubicBezTo>
                <a:cubicBezTo>
                  <a:pt x="750" y="133"/>
                  <a:pt x="750" y="133"/>
                  <a:pt x="750" y="133"/>
                </a:cubicBezTo>
                <a:cubicBezTo>
                  <a:pt x="748" y="136"/>
                  <a:pt x="748" y="136"/>
                  <a:pt x="748" y="136"/>
                </a:cubicBezTo>
                <a:cubicBezTo>
                  <a:pt x="750" y="137"/>
                  <a:pt x="750" y="137"/>
                  <a:pt x="750" y="137"/>
                </a:cubicBezTo>
                <a:cubicBezTo>
                  <a:pt x="742" y="142"/>
                  <a:pt x="742" y="142"/>
                  <a:pt x="742" y="142"/>
                </a:cubicBezTo>
                <a:cubicBezTo>
                  <a:pt x="738" y="139"/>
                  <a:pt x="738" y="139"/>
                  <a:pt x="738" y="139"/>
                </a:cubicBezTo>
                <a:cubicBezTo>
                  <a:pt x="733" y="144"/>
                  <a:pt x="733" y="144"/>
                  <a:pt x="733" y="144"/>
                </a:cubicBezTo>
                <a:cubicBezTo>
                  <a:pt x="736" y="147"/>
                  <a:pt x="736" y="147"/>
                  <a:pt x="736" y="147"/>
                </a:cubicBezTo>
                <a:cubicBezTo>
                  <a:pt x="734" y="148"/>
                  <a:pt x="734" y="148"/>
                  <a:pt x="734" y="148"/>
                </a:cubicBezTo>
                <a:cubicBezTo>
                  <a:pt x="731" y="146"/>
                  <a:pt x="741" y="144"/>
                  <a:pt x="732" y="147"/>
                </a:cubicBezTo>
                <a:cubicBezTo>
                  <a:pt x="732" y="147"/>
                  <a:pt x="732" y="146"/>
                  <a:pt x="733" y="146"/>
                </a:cubicBezTo>
                <a:cubicBezTo>
                  <a:pt x="732" y="145"/>
                  <a:pt x="732" y="145"/>
                  <a:pt x="732" y="145"/>
                </a:cubicBezTo>
                <a:cubicBezTo>
                  <a:pt x="729" y="147"/>
                  <a:pt x="729" y="147"/>
                  <a:pt x="729" y="147"/>
                </a:cubicBezTo>
                <a:cubicBezTo>
                  <a:pt x="729" y="148"/>
                  <a:pt x="729" y="148"/>
                  <a:pt x="729" y="148"/>
                </a:cubicBezTo>
                <a:cubicBezTo>
                  <a:pt x="732" y="149"/>
                  <a:pt x="732" y="149"/>
                  <a:pt x="732" y="149"/>
                </a:cubicBezTo>
                <a:cubicBezTo>
                  <a:pt x="729" y="149"/>
                  <a:pt x="729" y="149"/>
                  <a:pt x="729" y="149"/>
                </a:cubicBezTo>
                <a:cubicBezTo>
                  <a:pt x="730" y="151"/>
                  <a:pt x="730" y="151"/>
                  <a:pt x="730" y="151"/>
                </a:cubicBezTo>
                <a:cubicBezTo>
                  <a:pt x="727" y="152"/>
                  <a:pt x="727" y="152"/>
                  <a:pt x="727" y="152"/>
                </a:cubicBezTo>
                <a:cubicBezTo>
                  <a:pt x="727" y="153"/>
                  <a:pt x="727" y="153"/>
                  <a:pt x="727" y="153"/>
                </a:cubicBezTo>
                <a:cubicBezTo>
                  <a:pt x="731" y="153"/>
                  <a:pt x="731" y="153"/>
                  <a:pt x="731" y="153"/>
                </a:cubicBezTo>
                <a:cubicBezTo>
                  <a:pt x="737" y="148"/>
                  <a:pt x="737" y="148"/>
                  <a:pt x="737" y="148"/>
                </a:cubicBezTo>
                <a:cubicBezTo>
                  <a:pt x="742" y="148"/>
                  <a:pt x="742" y="148"/>
                  <a:pt x="742" y="148"/>
                </a:cubicBezTo>
                <a:cubicBezTo>
                  <a:pt x="751" y="142"/>
                  <a:pt x="751" y="142"/>
                  <a:pt x="751" y="142"/>
                </a:cubicBezTo>
                <a:cubicBezTo>
                  <a:pt x="754" y="144"/>
                  <a:pt x="754" y="144"/>
                  <a:pt x="754" y="144"/>
                </a:cubicBezTo>
                <a:cubicBezTo>
                  <a:pt x="759" y="140"/>
                  <a:pt x="759" y="140"/>
                  <a:pt x="759" y="140"/>
                </a:cubicBezTo>
                <a:cubicBezTo>
                  <a:pt x="765" y="141"/>
                  <a:pt x="765" y="141"/>
                  <a:pt x="765" y="141"/>
                </a:cubicBezTo>
                <a:cubicBezTo>
                  <a:pt x="766" y="141"/>
                  <a:pt x="769" y="140"/>
                  <a:pt x="765" y="138"/>
                </a:cubicBezTo>
                <a:cubicBezTo>
                  <a:pt x="765" y="137"/>
                  <a:pt x="765" y="137"/>
                  <a:pt x="765" y="137"/>
                </a:cubicBezTo>
                <a:cubicBezTo>
                  <a:pt x="776" y="130"/>
                  <a:pt x="776" y="130"/>
                  <a:pt x="776" y="130"/>
                </a:cubicBezTo>
                <a:cubicBezTo>
                  <a:pt x="780" y="130"/>
                  <a:pt x="774" y="125"/>
                  <a:pt x="782" y="126"/>
                </a:cubicBezTo>
                <a:cubicBezTo>
                  <a:pt x="784" y="125"/>
                  <a:pt x="784" y="125"/>
                  <a:pt x="784" y="125"/>
                </a:cubicBezTo>
                <a:cubicBezTo>
                  <a:pt x="782" y="124"/>
                  <a:pt x="782" y="124"/>
                  <a:pt x="782" y="124"/>
                </a:cubicBezTo>
                <a:cubicBezTo>
                  <a:pt x="785" y="121"/>
                  <a:pt x="785" y="121"/>
                  <a:pt x="785" y="121"/>
                </a:cubicBezTo>
                <a:cubicBezTo>
                  <a:pt x="789" y="121"/>
                  <a:pt x="789" y="121"/>
                  <a:pt x="789" y="121"/>
                </a:cubicBezTo>
                <a:cubicBezTo>
                  <a:pt x="792" y="117"/>
                  <a:pt x="792" y="117"/>
                  <a:pt x="792" y="117"/>
                </a:cubicBezTo>
                <a:cubicBezTo>
                  <a:pt x="803" y="108"/>
                  <a:pt x="803" y="108"/>
                  <a:pt x="803" y="108"/>
                </a:cubicBezTo>
                <a:cubicBezTo>
                  <a:pt x="805" y="107"/>
                  <a:pt x="805" y="107"/>
                  <a:pt x="805" y="107"/>
                </a:cubicBezTo>
                <a:cubicBezTo>
                  <a:pt x="810" y="100"/>
                  <a:pt x="810" y="100"/>
                  <a:pt x="810" y="100"/>
                </a:cubicBezTo>
                <a:cubicBezTo>
                  <a:pt x="813" y="99"/>
                  <a:pt x="813" y="99"/>
                  <a:pt x="813" y="99"/>
                </a:cubicBezTo>
                <a:cubicBezTo>
                  <a:pt x="815" y="97"/>
                  <a:pt x="815" y="97"/>
                  <a:pt x="815" y="97"/>
                </a:cubicBezTo>
                <a:cubicBezTo>
                  <a:pt x="812" y="95"/>
                  <a:pt x="812" y="95"/>
                  <a:pt x="812" y="95"/>
                </a:cubicBezTo>
                <a:cubicBezTo>
                  <a:pt x="813" y="92"/>
                  <a:pt x="813" y="96"/>
                  <a:pt x="816" y="94"/>
                </a:cubicBezTo>
                <a:cubicBezTo>
                  <a:pt x="815" y="91"/>
                  <a:pt x="815" y="91"/>
                  <a:pt x="815" y="91"/>
                </a:cubicBezTo>
                <a:cubicBezTo>
                  <a:pt x="817" y="88"/>
                  <a:pt x="817" y="88"/>
                  <a:pt x="817" y="88"/>
                </a:cubicBezTo>
                <a:cubicBezTo>
                  <a:pt x="825" y="88"/>
                  <a:pt x="825" y="88"/>
                  <a:pt x="825" y="88"/>
                </a:cubicBezTo>
                <a:cubicBezTo>
                  <a:pt x="826" y="87"/>
                  <a:pt x="826" y="87"/>
                  <a:pt x="826" y="87"/>
                </a:cubicBezTo>
                <a:cubicBezTo>
                  <a:pt x="825" y="86"/>
                  <a:pt x="825" y="86"/>
                  <a:pt x="825" y="86"/>
                </a:cubicBezTo>
                <a:cubicBezTo>
                  <a:pt x="829" y="87"/>
                  <a:pt x="829" y="87"/>
                  <a:pt x="829" y="87"/>
                </a:cubicBezTo>
                <a:cubicBezTo>
                  <a:pt x="831" y="86"/>
                  <a:pt x="831" y="86"/>
                  <a:pt x="831" y="86"/>
                </a:cubicBezTo>
                <a:cubicBezTo>
                  <a:pt x="832" y="88"/>
                  <a:pt x="827" y="84"/>
                  <a:pt x="834" y="87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2" y="81"/>
                  <a:pt x="837" y="79"/>
                  <a:pt x="831" y="81"/>
                </a:cubicBezTo>
                <a:cubicBezTo>
                  <a:pt x="837" y="76"/>
                  <a:pt x="837" y="76"/>
                  <a:pt x="837" y="76"/>
                </a:cubicBezTo>
                <a:cubicBezTo>
                  <a:pt x="850" y="69"/>
                  <a:pt x="850" y="69"/>
                  <a:pt x="850" y="69"/>
                </a:cubicBezTo>
                <a:cubicBezTo>
                  <a:pt x="853" y="71"/>
                  <a:pt x="853" y="71"/>
                  <a:pt x="853" y="71"/>
                </a:cubicBezTo>
                <a:cubicBezTo>
                  <a:pt x="857" y="76"/>
                  <a:pt x="857" y="76"/>
                  <a:pt x="857" y="76"/>
                </a:cubicBezTo>
                <a:cubicBezTo>
                  <a:pt x="858" y="76"/>
                  <a:pt x="858" y="76"/>
                  <a:pt x="858" y="76"/>
                </a:cubicBezTo>
                <a:cubicBezTo>
                  <a:pt x="858" y="71"/>
                  <a:pt x="862" y="75"/>
                  <a:pt x="866" y="70"/>
                </a:cubicBezTo>
                <a:cubicBezTo>
                  <a:pt x="868" y="71"/>
                  <a:pt x="868" y="71"/>
                  <a:pt x="868" y="71"/>
                </a:cubicBezTo>
                <a:cubicBezTo>
                  <a:pt x="866" y="74"/>
                  <a:pt x="866" y="74"/>
                  <a:pt x="866" y="74"/>
                </a:cubicBezTo>
                <a:cubicBezTo>
                  <a:pt x="873" y="72"/>
                  <a:pt x="873" y="72"/>
                  <a:pt x="873" y="72"/>
                </a:cubicBezTo>
                <a:cubicBezTo>
                  <a:pt x="873" y="71"/>
                  <a:pt x="873" y="71"/>
                  <a:pt x="873" y="71"/>
                </a:cubicBezTo>
                <a:cubicBezTo>
                  <a:pt x="880" y="67"/>
                  <a:pt x="880" y="67"/>
                  <a:pt x="880" y="67"/>
                </a:cubicBezTo>
                <a:cubicBezTo>
                  <a:pt x="889" y="59"/>
                  <a:pt x="889" y="59"/>
                  <a:pt x="889" y="59"/>
                </a:cubicBezTo>
                <a:cubicBezTo>
                  <a:pt x="898" y="57"/>
                  <a:pt x="898" y="57"/>
                  <a:pt x="898" y="57"/>
                </a:cubicBezTo>
                <a:cubicBezTo>
                  <a:pt x="907" y="57"/>
                  <a:pt x="907" y="57"/>
                  <a:pt x="907" y="57"/>
                </a:cubicBezTo>
                <a:cubicBezTo>
                  <a:pt x="908" y="58"/>
                  <a:pt x="908" y="58"/>
                  <a:pt x="908" y="58"/>
                </a:cubicBezTo>
                <a:cubicBezTo>
                  <a:pt x="900" y="63"/>
                  <a:pt x="900" y="63"/>
                  <a:pt x="900" y="63"/>
                </a:cubicBezTo>
                <a:cubicBezTo>
                  <a:pt x="906" y="63"/>
                  <a:pt x="906" y="63"/>
                  <a:pt x="906" y="63"/>
                </a:cubicBezTo>
                <a:cubicBezTo>
                  <a:pt x="904" y="64"/>
                  <a:pt x="904" y="64"/>
                  <a:pt x="904" y="64"/>
                </a:cubicBezTo>
                <a:cubicBezTo>
                  <a:pt x="910" y="66"/>
                  <a:pt x="910" y="66"/>
                  <a:pt x="910" y="66"/>
                </a:cubicBezTo>
                <a:cubicBezTo>
                  <a:pt x="910" y="69"/>
                  <a:pt x="910" y="69"/>
                  <a:pt x="910" y="69"/>
                </a:cubicBezTo>
                <a:cubicBezTo>
                  <a:pt x="904" y="71"/>
                  <a:pt x="904" y="71"/>
                  <a:pt x="904" y="71"/>
                </a:cubicBezTo>
                <a:cubicBezTo>
                  <a:pt x="901" y="75"/>
                  <a:pt x="901" y="75"/>
                  <a:pt x="901" y="75"/>
                </a:cubicBezTo>
                <a:cubicBezTo>
                  <a:pt x="900" y="73"/>
                  <a:pt x="900" y="73"/>
                  <a:pt x="900" y="73"/>
                </a:cubicBezTo>
                <a:cubicBezTo>
                  <a:pt x="894" y="76"/>
                  <a:pt x="894" y="76"/>
                  <a:pt x="894" y="76"/>
                </a:cubicBezTo>
                <a:cubicBezTo>
                  <a:pt x="894" y="77"/>
                  <a:pt x="895" y="77"/>
                  <a:pt x="894" y="78"/>
                </a:cubicBezTo>
                <a:cubicBezTo>
                  <a:pt x="887" y="79"/>
                  <a:pt x="887" y="79"/>
                  <a:pt x="887" y="79"/>
                </a:cubicBezTo>
                <a:cubicBezTo>
                  <a:pt x="887" y="78"/>
                  <a:pt x="885" y="78"/>
                  <a:pt x="886" y="81"/>
                </a:cubicBezTo>
                <a:cubicBezTo>
                  <a:pt x="889" y="81"/>
                  <a:pt x="889" y="81"/>
                  <a:pt x="889" y="81"/>
                </a:cubicBezTo>
                <a:cubicBezTo>
                  <a:pt x="887" y="82"/>
                  <a:pt x="887" y="82"/>
                  <a:pt x="887" y="82"/>
                </a:cubicBezTo>
                <a:cubicBezTo>
                  <a:pt x="884" y="82"/>
                  <a:pt x="884" y="82"/>
                  <a:pt x="884" y="82"/>
                </a:cubicBezTo>
                <a:cubicBezTo>
                  <a:pt x="875" y="88"/>
                  <a:pt x="875" y="88"/>
                  <a:pt x="875" y="88"/>
                </a:cubicBezTo>
                <a:cubicBezTo>
                  <a:pt x="863" y="97"/>
                  <a:pt x="863" y="97"/>
                  <a:pt x="863" y="97"/>
                </a:cubicBezTo>
                <a:cubicBezTo>
                  <a:pt x="866" y="98"/>
                  <a:pt x="866" y="98"/>
                  <a:pt x="866" y="98"/>
                </a:cubicBezTo>
                <a:cubicBezTo>
                  <a:pt x="867" y="97"/>
                  <a:pt x="867" y="97"/>
                  <a:pt x="867" y="97"/>
                </a:cubicBezTo>
                <a:cubicBezTo>
                  <a:pt x="862" y="103"/>
                  <a:pt x="862" y="103"/>
                  <a:pt x="862" y="103"/>
                </a:cubicBezTo>
                <a:cubicBezTo>
                  <a:pt x="862" y="104"/>
                  <a:pt x="862" y="104"/>
                  <a:pt x="862" y="104"/>
                </a:cubicBezTo>
                <a:cubicBezTo>
                  <a:pt x="858" y="100"/>
                  <a:pt x="858" y="100"/>
                  <a:pt x="858" y="100"/>
                </a:cubicBezTo>
                <a:cubicBezTo>
                  <a:pt x="855" y="103"/>
                  <a:pt x="855" y="103"/>
                  <a:pt x="855" y="103"/>
                </a:cubicBezTo>
                <a:cubicBezTo>
                  <a:pt x="858" y="105"/>
                  <a:pt x="858" y="105"/>
                  <a:pt x="858" y="105"/>
                </a:cubicBezTo>
                <a:cubicBezTo>
                  <a:pt x="858" y="105"/>
                  <a:pt x="857" y="105"/>
                  <a:pt x="857" y="107"/>
                </a:cubicBezTo>
                <a:cubicBezTo>
                  <a:pt x="860" y="110"/>
                  <a:pt x="860" y="110"/>
                  <a:pt x="860" y="110"/>
                </a:cubicBezTo>
                <a:cubicBezTo>
                  <a:pt x="856" y="115"/>
                  <a:pt x="850" y="118"/>
                  <a:pt x="845" y="121"/>
                </a:cubicBezTo>
                <a:cubicBezTo>
                  <a:pt x="834" y="129"/>
                  <a:pt x="834" y="129"/>
                  <a:pt x="834" y="129"/>
                </a:cubicBezTo>
                <a:cubicBezTo>
                  <a:pt x="843" y="121"/>
                  <a:pt x="843" y="121"/>
                  <a:pt x="843" y="121"/>
                </a:cubicBezTo>
                <a:cubicBezTo>
                  <a:pt x="844" y="119"/>
                  <a:pt x="850" y="122"/>
                  <a:pt x="845" y="117"/>
                </a:cubicBezTo>
                <a:cubicBezTo>
                  <a:pt x="836" y="123"/>
                  <a:pt x="836" y="123"/>
                  <a:pt x="836" y="123"/>
                </a:cubicBezTo>
                <a:cubicBezTo>
                  <a:pt x="830" y="132"/>
                  <a:pt x="830" y="132"/>
                  <a:pt x="830" y="132"/>
                </a:cubicBezTo>
                <a:cubicBezTo>
                  <a:pt x="832" y="132"/>
                  <a:pt x="832" y="132"/>
                  <a:pt x="832" y="132"/>
                </a:cubicBezTo>
                <a:cubicBezTo>
                  <a:pt x="830" y="132"/>
                  <a:pt x="847" y="125"/>
                  <a:pt x="829" y="135"/>
                </a:cubicBezTo>
                <a:cubicBezTo>
                  <a:pt x="828" y="132"/>
                  <a:pt x="828" y="132"/>
                  <a:pt x="828" y="132"/>
                </a:cubicBezTo>
                <a:cubicBezTo>
                  <a:pt x="825" y="136"/>
                  <a:pt x="825" y="136"/>
                  <a:pt x="825" y="136"/>
                </a:cubicBezTo>
                <a:cubicBezTo>
                  <a:pt x="826" y="137"/>
                  <a:pt x="826" y="137"/>
                  <a:pt x="826" y="137"/>
                </a:cubicBezTo>
                <a:cubicBezTo>
                  <a:pt x="827" y="136"/>
                  <a:pt x="827" y="136"/>
                  <a:pt x="827" y="136"/>
                </a:cubicBezTo>
                <a:cubicBezTo>
                  <a:pt x="825" y="140"/>
                  <a:pt x="825" y="140"/>
                  <a:pt x="825" y="140"/>
                </a:cubicBezTo>
                <a:cubicBezTo>
                  <a:pt x="825" y="139"/>
                  <a:pt x="827" y="139"/>
                  <a:pt x="825" y="137"/>
                </a:cubicBezTo>
                <a:cubicBezTo>
                  <a:pt x="823" y="137"/>
                  <a:pt x="823" y="137"/>
                  <a:pt x="823" y="137"/>
                </a:cubicBezTo>
                <a:cubicBezTo>
                  <a:pt x="823" y="140"/>
                  <a:pt x="823" y="140"/>
                  <a:pt x="823" y="140"/>
                </a:cubicBezTo>
                <a:cubicBezTo>
                  <a:pt x="809" y="155"/>
                  <a:pt x="809" y="155"/>
                  <a:pt x="809" y="155"/>
                </a:cubicBezTo>
                <a:cubicBezTo>
                  <a:pt x="805" y="157"/>
                  <a:pt x="805" y="157"/>
                  <a:pt x="805" y="157"/>
                </a:cubicBezTo>
                <a:cubicBezTo>
                  <a:pt x="805" y="159"/>
                  <a:pt x="805" y="159"/>
                  <a:pt x="805" y="159"/>
                </a:cubicBezTo>
                <a:cubicBezTo>
                  <a:pt x="801" y="162"/>
                  <a:pt x="801" y="162"/>
                  <a:pt x="801" y="162"/>
                </a:cubicBezTo>
                <a:cubicBezTo>
                  <a:pt x="800" y="161"/>
                  <a:pt x="806" y="161"/>
                  <a:pt x="799" y="161"/>
                </a:cubicBezTo>
                <a:cubicBezTo>
                  <a:pt x="799" y="164"/>
                  <a:pt x="799" y="164"/>
                  <a:pt x="799" y="164"/>
                </a:cubicBezTo>
                <a:cubicBezTo>
                  <a:pt x="804" y="170"/>
                  <a:pt x="804" y="152"/>
                  <a:pt x="799" y="170"/>
                </a:cubicBezTo>
                <a:cubicBezTo>
                  <a:pt x="791" y="170"/>
                  <a:pt x="791" y="170"/>
                  <a:pt x="791" y="170"/>
                </a:cubicBezTo>
                <a:cubicBezTo>
                  <a:pt x="788" y="170"/>
                  <a:pt x="788" y="170"/>
                  <a:pt x="788" y="170"/>
                </a:cubicBezTo>
                <a:cubicBezTo>
                  <a:pt x="787" y="173"/>
                  <a:pt x="787" y="173"/>
                  <a:pt x="787" y="173"/>
                </a:cubicBezTo>
                <a:cubicBezTo>
                  <a:pt x="785" y="172"/>
                  <a:pt x="785" y="172"/>
                  <a:pt x="785" y="172"/>
                </a:cubicBezTo>
                <a:cubicBezTo>
                  <a:pt x="783" y="175"/>
                  <a:pt x="783" y="175"/>
                  <a:pt x="783" y="175"/>
                </a:cubicBezTo>
                <a:cubicBezTo>
                  <a:pt x="788" y="180"/>
                  <a:pt x="788" y="180"/>
                  <a:pt x="788" y="180"/>
                </a:cubicBezTo>
                <a:cubicBezTo>
                  <a:pt x="792" y="177"/>
                  <a:pt x="792" y="177"/>
                  <a:pt x="792" y="177"/>
                </a:cubicBezTo>
                <a:cubicBezTo>
                  <a:pt x="792" y="181"/>
                  <a:pt x="792" y="181"/>
                  <a:pt x="792" y="181"/>
                </a:cubicBezTo>
                <a:cubicBezTo>
                  <a:pt x="789" y="183"/>
                  <a:pt x="789" y="183"/>
                  <a:pt x="789" y="183"/>
                </a:cubicBezTo>
                <a:cubicBezTo>
                  <a:pt x="791" y="185"/>
                  <a:pt x="791" y="185"/>
                  <a:pt x="791" y="185"/>
                </a:cubicBezTo>
                <a:cubicBezTo>
                  <a:pt x="791" y="184"/>
                  <a:pt x="793" y="184"/>
                  <a:pt x="794" y="180"/>
                </a:cubicBezTo>
                <a:cubicBezTo>
                  <a:pt x="795" y="181"/>
                  <a:pt x="795" y="181"/>
                  <a:pt x="795" y="181"/>
                </a:cubicBezTo>
                <a:cubicBezTo>
                  <a:pt x="797" y="181"/>
                  <a:pt x="797" y="181"/>
                  <a:pt x="797" y="181"/>
                </a:cubicBezTo>
                <a:cubicBezTo>
                  <a:pt x="797" y="178"/>
                  <a:pt x="797" y="178"/>
                  <a:pt x="797" y="178"/>
                </a:cubicBezTo>
                <a:cubicBezTo>
                  <a:pt x="795" y="176"/>
                  <a:pt x="795" y="176"/>
                  <a:pt x="795" y="176"/>
                </a:cubicBezTo>
                <a:cubicBezTo>
                  <a:pt x="796" y="172"/>
                  <a:pt x="796" y="172"/>
                  <a:pt x="796" y="172"/>
                </a:cubicBezTo>
                <a:cubicBezTo>
                  <a:pt x="801" y="173"/>
                  <a:pt x="801" y="173"/>
                  <a:pt x="801" y="173"/>
                </a:cubicBezTo>
                <a:cubicBezTo>
                  <a:pt x="798" y="178"/>
                  <a:pt x="798" y="178"/>
                  <a:pt x="798" y="178"/>
                </a:cubicBezTo>
                <a:cubicBezTo>
                  <a:pt x="801" y="177"/>
                  <a:pt x="801" y="177"/>
                  <a:pt x="801" y="177"/>
                </a:cubicBezTo>
                <a:cubicBezTo>
                  <a:pt x="801" y="176"/>
                  <a:pt x="807" y="174"/>
                  <a:pt x="802" y="172"/>
                </a:cubicBezTo>
                <a:cubicBezTo>
                  <a:pt x="809" y="169"/>
                  <a:pt x="809" y="169"/>
                  <a:pt x="809" y="169"/>
                </a:cubicBezTo>
                <a:cubicBezTo>
                  <a:pt x="810" y="169"/>
                  <a:pt x="806" y="170"/>
                  <a:pt x="810" y="170"/>
                </a:cubicBezTo>
                <a:cubicBezTo>
                  <a:pt x="811" y="169"/>
                  <a:pt x="811" y="169"/>
                  <a:pt x="811" y="169"/>
                </a:cubicBezTo>
                <a:cubicBezTo>
                  <a:pt x="808" y="166"/>
                  <a:pt x="808" y="166"/>
                  <a:pt x="808" y="166"/>
                </a:cubicBezTo>
                <a:cubicBezTo>
                  <a:pt x="807" y="168"/>
                  <a:pt x="807" y="168"/>
                  <a:pt x="807" y="168"/>
                </a:cubicBezTo>
                <a:cubicBezTo>
                  <a:pt x="806" y="165"/>
                  <a:pt x="806" y="165"/>
                  <a:pt x="806" y="165"/>
                </a:cubicBezTo>
                <a:cubicBezTo>
                  <a:pt x="811" y="165"/>
                  <a:pt x="811" y="165"/>
                  <a:pt x="811" y="165"/>
                </a:cubicBezTo>
                <a:cubicBezTo>
                  <a:pt x="812" y="165"/>
                  <a:pt x="812" y="165"/>
                  <a:pt x="812" y="165"/>
                </a:cubicBezTo>
                <a:cubicBezTo>
                  <a:pt x="813" y="164"/>
                  <a:pt x="801" y="172"/>
                  <a:pt x="818" y="165"/>
                </a:cubicBezTo>
                <a:cubicBezTo>
                  <a:pt x="819" y="161"/>
                  <a:pt x="819" y="161"/>
                  <a:pt x="819" y="161"/>
                </a:cubicBezTo>
                <a:cubicBezTo>
                  <a:pt x="821" y="160"/>
                  <a:pt x="821" y="160"/>
                  <a:pt x="821" y="160"/>
                </a:cubicBezTo>
                <a:cubicBezTo>
                  <a:pt x="824" y="159"/>
                  <a:pt x="824" y="159"/>
                  <a:pt x="824" y="159"/>
                </a:cubicBezTo>
                <a:cubicBezTo>
                  <a:pt x="825" y="156"/>
                  <a:pt x="825" y="156"/>
                  <a:pt x="825" y="156"/>
                </a:cubicBezTo>
                <a:cubicBezTo>
                  <a:pt x="830" y="155"/>
                  <a:pt x="830" y="155"/>
                  <a:pt x="830" y="155"/>
                </a:cubicBezTo>
                <a:cubicBezTo>
                  <a:pt x="832" y="151"/>
                  <a:pt x="832" y="151"/>
                  <a:pt x="832" y="151"/>
                </a:cubicBezTo>
                <a:cubicBezTo>
                  <a:pt x="834" y="150"/>
                  <a:pt x="834" y="150"/>
                  <a:pt x="834" y="150"/>
                </a:cubicBezTo>
                <a:cubicBezTo>
                  <a:pt x="835" y="147"/>
                  <a:pt x="835" y="147"/>
                  <a:pt x="835" y="147"/>
                </a:cubicBezTo>
                <a:cubicBezTo>
                  <a:pt x="836" y="148"/>
                  <a:pt x="836" y="148"/>
                  <a:pt x="836" y="148"/>
                </a:cubicBezTo>
                <a:cubicBezTo>
                  <a:pt x="841" y="144"/>
                  <a:pt x="841" y="144"/>
                  <a:pt x="841" y="144"/>
                </a:cubicBezTo>
                <a:cubicBezTo>
                  <a:pt x="841" y="143"/>
                  <a:pt x="839" y="148"/>
                  <a:pt x="842" y="142"/>
                </a:cubicBezTo>
                <a:cubicBezTo>
                  <a:pt x="844" y="143"/>
                  <a:pt x="844" y="143"/>
                  <a:pt x="844" y="143"/>
                </a:cubicBezTo>
                <a:cubicBezTo>
                  <a:pt x="845" y="138"/>
                  <a:pt x="845" y="138"/>
                  <a:pt x="845" y="138"/>
                </a:cubicBezTo>
                <a:cubicBezTo>
                  <a:pt x="848" y="137"/>
                  <a:pt x="848" y="137"/>
                  <a:pt x="848" y="137"/>
                </a:cubicBezTo>
                <a:cubicBezTo>
                  <a:pt x="850" y="134"/>
                  <a:pt x="850" y="134"/>
                  <a:pt x="850" y="134"/>
                </a:cubicBezTo>
                <a:cubicBezTo>
                  <a:pt x="854" y="133"/>
                  <a:pt x="854" y="133"/>
                  <a:pt x="854" y="133"/>
                </a:cubicBezTo>
                <a:cubicBezTo>
                  <a:pt x="855" y="130"/>
                  <a:pt x="855" y="130"/>
                  <a:pt x="855" y="130"/>
                </a:cubicBezTo>
                <a:cubicBezTo>
                  <a:pt x="859" y="130"/>
                  <a:pt x="859" y="130"/>
                  <a:pt x="859" y="130"/>
                </a:cubicBezTo>
                <a:cubicBezTo>
                  <a:pt x="862" y="127"/>
                  <a:pt x="862" y="127"/>
                  <a:pt x="862" y="127"/>
                </a:cubicBezTo>
                <a:cubicBezTo>
                  <a:pt x="864" y="127"/>
                  <a:pt x="853" y="131"/>
                  <a:pt x="866" y="126"/>
                </a:cubicBezTo>
                <a:cubicBezTo>
                  <a:pt x="866" y="126"/>
                  <a:pt x="868" y="126"/>
                  <a:pt x="865" y="125"/>
                </a:cubicBezTo>
                <a:cubicBezTo>
                  <a:pt x="867" y="121"/>
                  <a:pt x="867" y="121"/>
                  <a:pt x="867" y="121"/>
                </a:cubicBezTo>
                <a:cubicBezTo>
                  <a:pt x="871" y="120"/>
                  <a:pt x="871" y="120"/>
                  <a:pt x="871" y="120"/>
                </a:cubicBezTo>
                <a:cubicBezTo>
                  <a:pt x="875" y="116"/>
                  <a:pt x="875" y="116"/>
                  <a:pt x="875" y="116"/>
                </a:cubicBezTo>
                <a:cubicBezTo>
                  <a:pt x="876" y="114"/>
                  <a:pt x="876" y="114"/>
                  <a:pt x="876" y="114"/>
                </a:cubicBezTo>
                <a:cubicBezTo>
                  <a:pt x="882" y="111"/>
                  <a:pt x="882" y="111"/>
                  <a:pt x="882" y="111"/>
                </a:cubicBezTo>
                <a:cubicBezTo>
                  <a:pt x="884" y="107"/>
                  <a:pt x="884" y="107"/>
                  <a:pt x="884" y="107"/>
                </a:cubicBezTo>
                <a:cubicBezTo>
                  <a:pt x="891" y="103"/>
                  <a:pt x="891" y="103"/>
                  <a:pt x="891" y="103"/>
                </a:cubicBezTo>
                <a:cubicBezTo>
                  <a:pt x="891" y="100"/>
                  <a:pt x="891" y="100"/>
                  <a:pt x="891" y="100"/>
                </a:cubicBezTo>
                <a:cubicBezTo>
                  <a:pt x="894" y="100"/>
                  <a:pt x="894" y="100"/>
                  <a:pt x="894" y="100"/>
                </a:cubicBezTo>
                <a:cubicBezTo>
                  <a:pt x="898" y="96"/>
                  <a:pt x="898" y="96"/>
                  <a:pt x="898" y="96"/>
                </a:cubicBezTo>
                <a:cubicBezTo>
                  <a:pt x="901" y="96"/>
                  <a:pt x="901" y="96"/>
                  <a:pt x="901" y="96"/>
                </a:cubicBezTo>
                <a:cubicBezTo>
                  <a:pt x="900" y="96"/>
                  <a:pt x="900" y="96"/>
                  <a:pt x="900" y="96"/>
                </a:cubicBezTo>
                <a:cubicBezTo>
                  <a:pt x="900" y="94"/>
                  <a:pt x="900" y="94"/>
                  <a:pt x="900" y="94"/>
                </a:cubicBezTo>
                <a:cubicBezTo>
                  <a:pt x="901" y="94"/>
                  <a:pt x="901" y="94"/>
                  <a:pt x="901" y="94"/>
                </a:cubicBezTo>
                <a:cubicBezTo>
                  <a:pt x="901" y="95"/>
                  <a:pt x="902" y="93"/>
                  <a:pt x="901" y="95"/>
                </a:cubicBezTo>
                <a:cubicBezTo>
                  <a:pt x="903" y="94"/>
                  <a:pt x="903" y="94"/>
                  <a:pt x="903" y="94"/>
                </a:cubicBezTo>
                <a:cubicBezTo>
                  <a:pt x="901" y="93"/>
                  <a:pt x="901" y="93"/>
                  <a:pt x="901" y="93"/>
                </a:cubicBezTo>
                <a:cubicBezTo>
                  <a:pt x="908" y="90"/>
                  <a:pt x="908" y="90"/>
                  <a:pt x="908" y="90"/>
                </a:cubicBezTo>
                <a:cubicBezTo>
                  <a:pt x="910" y="90"/>
                  <a:pt x="910" y="90"/>
                  <a:pt x="910" y="90"/>
                </a:cubicBezTo>
                <a:cubicBezTo>
                  <a:pt x="910" y="94"/>
                  <a:pt x="914" y="86"/>
                  <a:pt x="910" y="94"/>
                </a:cubicBezTo>
                <a:cubicBezTo>
                  <a:pt x="913" y="98"/>
                  <a:pt x="913" y="98"/>
                  <a:pt x="913" y="98"/>
                </a:cubicBezTo>
                <a:cubicBezTo>
                  <a:pt x="912" y="98"/>
                  <a:pt x="912" y="98"/>
                  <a:pt x="912" y="98"/>
                </a:cubicBezTo>
                <a:cubicBezTo>
                  <a:pt x="912" y="100"/>
                  <a:pt x="912" y="100"/>
                  <a:pt x="912" y="100"/>
                </a:cubicBezTo>
                <a:cubicBezTo>
                  <a:pt x="908" y="99"/>
                  <a:pt x="908" y="99"/>
                  <a:pt x="908" y="99"/>
                </a:cubicBezTo>
                <a:cubicBezTo>
                  <a:pt x="902" y="104"/>
                  <a:pt x="902" y="104"/>
                  <a:pt x="902" y="104"/>
                </a:cubicBezTo>
                <a:cubicBezTo>
                  <a:pt x="899" y="102"/>
                  <a:pt x="899" y="102"/>
                  <a:pt x="899" y="102"/>
                </a:cubicBezTo>
                <a:cubicBezTo>
                  <a:pt x="899" y="102"/>
                  <a:pt x="899" y="102"/>
                  <a:pt x="899" y="102"/>
                </a:cubicBezTo>
                <a:cubicBezTo>
                  <a:pt x="899" y="105"/>
                  <a:pt x="899" y="105"/>
                  <a:pt x="899" y="105"/>
                </a:cubicBezTo>
                <a:cubicBezTo>
                  <a:pt x="898" y="105"/>
                  <a:pt x="896" y="104"/>
                  <a:pt x="895" y="105"/>
                </a:cubicBezTo>
                <a:cubicBezTo>
                  <a:pt x="899" y="108"/>
                  <a:pt x="899" y="108"/>
                  <a:pt x="899" y="108"/>
                </a:cubicBezTo>
                <a:cubicBezTo>
                  <a:pt x="903" y="105"/>
                  <a:pt x="903" y="105"/>
                  <a:pt x="903" y="105"/>
                </a:cubicBezTo>
                <a:cubicBezTo>
                  <a:pt x="909" y="109"/>
                  <a:pt x="890" y="102"/>
                  <a:pt x="911" y="109"/>
                </a:cubicBezTo>
                <a:cubicBezTo>
                  <a:pt x="913" y="104"/>
                  <a:pt x="913" y="104"/>
                  <a:pt x="913" y="104"/>
                </a:cubicBezTo>
                <a:cubicBezTo>
                  <a:pt x="915" y="109"/>
                  <a:pt x="915" y="109"/>
                  <a:pt x="915" y="109"/>
                </a:cubicBezTo>
                <a:cubicBezTo>
                  <a:pt x="913" y="114"/>
                  <a:pt x="913" y="108"/>
                  <a:pt x="903" y="112"/>
                </a:cubicBezTo>
                <a:cubicBezTo>
                  <a:pt x="892" y="121"/>
                  <a:pt x="892" y="121"/>
                  <a:pt x="892" y="121"/>
                </a:cubicBezTo>
                <a:cubicBezTo>
                  <a:pt x="890" y="123"/>
                  <a:pt x="890" y="123"/>
                  <a:pt x="890" y="123"/>
                </a:cubicBezTo>
                <a:cubicBezTo>
                  <a:pt x="886" y="126"/>
                  <a:pt x="886" y="126"/>
                  <a:pt x="886" y="126"/>
                </a:cubicBezTo>
                <a:cubicBezTo>
                  <a:pt x="885" y="129"/>
                  <a:pt x="885" y="129"/>
                  <a:pt x="885" y="129"/>
                </a:cubicBezTo>
                <a:cubicBezTo>
                  <a:pt x="879" y="132"/>
                  <a:pt x="879" y="132"/>
                  <a:pt x="879" y="132"/>
                </a:cubicBezTo>
                <a:cubicBezTo>
                  <a:pt x="877" y="137"/>
                  <a:pt x="877" y="137"/>
                  <a:pt x="877" y="137"/>
                </a:cubicBezTo>
                <a:cubicBezTo>
                  <a:pt x="869" y="141"/>
                  <a:pt x="869" y="141"/>
                  <a:pt x="869" y="141"/>
                </a:cubicBezTo>
                <a:cubicBezTo>
                  <a:pt x="868" y="144"/>
                  <a:pt x="868" y="144"/>
                  <a:pt x="868" y="144"/>
                </a:cubicBezTo>
                <a:cubicBezTo>
                  <a:pt x="867" y="143"/>
                  <a:pt x="867" y="143"/>
                  <a:pt x="867" y="143"/>
                </a:cubicBezTo>
                <a:cubicBezTo>
                  <a:pt x="857" y="151"/>
                  <a:pt x="857" y="151"/>
                  <a:pt x="857" y="151"/>
                </a:cubicBezTo>
                <a:cubicBezTo>
                  <a:pt x="855" y="151"/>
                  <a:pt x="855" y="151"/>
                  <a:pt x="855" y="151"/>
                </a:cubicBezTo>
                <a:cubicBezTo>
                  <a:pt x="855" y="153"/>
                  <a:pt x="855" y="153"/>
                  <a:pt x="855" y="153"/>
                </a:cubicBezTo>
                <a:cubicBezTo>
                  <a:pt x="854" y="154"/>
                  <a:pt x="849" y="156"/>
                  <a:pt x="851" y="157"/>
                </a:cubicBezTo>
                <a:cubicBezTo>
                  <a:pt x="843" y="162"/>
                  <a:pt x="843" y="162"/>
                  <a:pt x="843" y="162"/>
                </a:cubicBezTo>
                <a:cubicBezTo>
                  <a:pt x="840" y="165"/>
                  <a:pt x="839" y="165"/>
                  <a:pt x="836" y="170"/>
                </a:cubicBezTo>
                <a:cubicBezTo>
                  <a:pt x="841" y="170"/>
                  <a:pt x="841" y="170"/>
                  <a:pt x="841" y="170"/>
                </a:cubicBezTo>
                <a:cubicBezTo>
                  <a:pt x="849" y="165"/>
                  <a:pt x="849" y="165"/>
                  <a:pt x="849" y="165"/>
                </a:cubicBezTo>
                <a:cubicBezTo>
                  <a:pt x="852" y="164"/>
                  <a:pt x="849" y="175"/>
                  <a:pt x="851" y="161"/>
                </a:cubicBezTo>
                <a:cubicBezTo>
                  <a:pt x="853" y="163"/>
                  <a:pt x="853" y="163"/>
                  <a:pt x="853" y="163"/>
                </a:cubicBezTo>
                <a:cubicBezTo>
                  <a:pt x="849" y="169"/>
                  <a:pt x="849" y="169"/>
                  <a:pt x="849" y="169"/>
                </a:cubicBezTo>
                <a:cubicBezTo>
                  <a:pt x="845" y="170"/>
                  <a:pt x="845" y="170"/>
                  <a:pt x="845" y="170"/>
                </a:cubicBezTo>
                <a:cubicBezTo>
                  <a:pt x="844" y="177"/>
                  <a:pt x="844" y="177"/>
                  <a:pt x="844" y="177"/>
                </a:cubicBezTo>
                <a:cubicBezTo>
                  <a:pt x="840" y="178"/>
                  <a:pt x="840" y="178"/>
                  <a:pt x="840" y="178"/>
                </a:cubicBezTo>
                <a:cubicBezTo>
                  <a:pt x="819" y="198"/>
                  <a:pt x="819" y="198"/>
                  <a:pt x="819" y="198"/>
                </a:cubicBezTo>
                <a:cubicBezTo>
                  <a:pt x="817" y="199"/>
                  <a:pt x="817" y="199"/>
                  <a:pt x="817" y="199"/>
                </a:cubicBezTo>
                <a:cubicBezTo>
                  <a:pt x="817" y="200"/>
                  <a:pt x="817" y="200"/>
                  <a:pt x="817" y="200"/>
                </a:cubicBezTo>
                <a:cubicBezTo>
                  <a:pt x="818" y="201"/>
                  <a:pt x="818" y="201"/>
                  <a:pt x="818" y="201"/>
                </a:cubicBezTo>
                <a:cubicBezTo>
                  <a:pt x="826" y="197"/>
                  <a:pt x="826" y="197"/>
                  <a:pt x="826" y="197"/>
                </a:cubicBezTo>
                <a:cubicBezTo>
                  <a:pt x="828" y="193"/>
                  <a:pt x="828" y="193"/>
                  <a:pt x="828" y="193"/>
                </a:cubicBezTo>
                <a:cubicBezTo>
                  <a:pt x="834" y="189"/>
                  <a:pt x="834" y="189"/>
                  <a:pt x="834" y="189"/>
                </a:cubicBezTo>
                <a:cubicBezTo>
                  <a:pt x="837" y="185"/>
                  <a:pt x="837" y="185"/>
                  <a:pt x="837" y="185"/>
                </a:cubicBezTo>
                <a:cubicBezTo>
                  <a:pt x="838" y="185"/>
                  <a:pt x="840" y="184"/>
                  <a:pt x="841" y="185"/>
                </a:cubicBezTo>
                <a:cubicBezTo>
                  <a:pt x="837" y="189"/>
                  <a:pt x="837" y="189"/>
                  <a:pt x="837" y="189"/>
                </a:cubicBezTo>
                <a:cubicBezTo>
                  <a:pt x="837" y="189"/>
                  <a:pt x="833" y="187"/>
                  <a:pt x="835" y="191"/>
                </a:cubicBezTo>
                <a:cubicBezTo>
                  <a:pt x="831" y="193"/>
                  <a:pt x="831" y="193"/>
                  <a:pt x="831" y="193"/>
                </a:cubicBezTo>
                <a:cubicBezTo>
                  <a:pt x="821" y="202"/>
                  <a:pt x="821" y="202"/>
                  <a:pt x="821" y="202"/>
                </a:cubicBezTo>
                <a:cubicBezTo>
                  <a:pt x="820" y="203"/>
                  <a:pt x="828" y="195"/>
                  <a:pt x="820" y="206"/>
                </a:cubicBezTo>
                <a:cubicBezTo>
                  <a:pt x="817" y="204"/>
                  <a:pt x="817" y="204"/>
                  <a:pt x="817" y="204"/>
                </a:cubicBezTo>
                <a:cubicBezTo>
                  <a:pt x="813" y="206"/>
                  <a:pt x="813" y="206"/>
                  <a:pt x="813" y="206"/>
                </a:cubicBezTo>
                <a:cubicBezTo>
                  <a:pt x="814" y="208"/>
                  <a:pt x="814" y="208"/>
                  <a:pt x="814" y="208"/>
                </a:cubicBezTo>
                <a:cubicBezTo>
                  <a:pt x="808" y="211"/>
                  <a:pt x="808" y="211"/>
                  <a:pt x="808" y="211"/>
                </a:cubicBezTo>
                <a:cubicBezTo>
                  <a:pt x="811" y="213"/>
                  <a:pt x="815" y="204"/>
                  <a:pt x="803" y="211"/>
                </a:cubicBezTo>
                <a:cubicBezTo>
                  <a:pt x="802" y="215"/>
                  <a:pt x="802" y="215"/>
                  <a:pt x="802" y="215"/>
                </a:cubicBezTo>
                <a:cubicBezTo>
                  <a:pt x="795" y="219"/>
                  <a:pt x="795" y="219"/>
                  <a:pt x="795" y="219"/>
                </a:cubicBezTo>
                <a:cubicBezTo>
                  <a:pt x="769" y="238"/>
                  <a:pt x="769" y="238"/>
                  <a:pt x="769" y="238"/>
                </a:cubicBezTo>
                <a:cubicBezTo>
                  <a:pt x="760" y="245"/>
                  <a:pt x="760" y="245"/>
                  <a:pt x="760" y="245"/>
                </a:cubicBezTo>
                <a:cubicBezTo>
                  <a:pt x="742" y="258"/>
                  <a:pt x="742" y="258"/>
                  <a:pt x="742" y="258"/>
                </a:cubicBezTo>
                <a:cubicBezTo>
                  <a:pt x="737" y="260"/>
                  <a:pt x="737" y="260"/>
                  <a:pt x="737" y="260"/>
                </a:cubicBezTo>
                <a:cubicBezTo>
                  <a:pt x="729" y="265"/>
                  <a:pt x="729" y="265"/>
                  <a:pt x="729" y="265"/>
                </a:cubicBezTo>
                <a:cubicBezTo>
                  <a:pt x="729" y="263"/>
                  <a:pt x="739" y="261"/>
                  <a:pt x="725" y="267"/>
                </a:cubicBezTo>
                <a:cubicBezTo>
                  <a:pt x="722" y="270"/>
                  <a:pt x="722" y="270"/>
                  <a:pt x="722" y="270"/>
                </a:cubicBezTo>
                <a:cubicBezTo>
                  <a:pt x="725" y="271"/>
                  <a:pt x="725" y="271"/>
                  <a:pt x="725" y="271"/>
                </a:cubicBezTo>
                <a:cubicBezTo>
                  <a:pt x="723" y="269"/>
                  <a:pt x="724" y="272"/>
                  <a:pt x="721" y="273"/>
                </a:cubicBezTo>
                <a:cubicBezTo>
                  <a:pt x="720" y="272"/>
                  <a:pt x="720" y="272"/>
                  <a:pt x="720" y="272"/>
                </a:cubicBezTo>
                <a:cubicBezTo>
                  <a:pt x="714" y="277"/>
                  <a:pt x="714" y="277"/>
                  <a:pt x="714" y="277"/>
                </a:cubicBezTo>
                <a:cubicBezTo>
                  <a:pt x="712" y="278"/>
                  <a:pt x="713" y="273"/>
                  <a:pt x="709" y="281"/>
                </a:cubicBezTo>
                <a:cubicBezTo>
                  <a:pt x="710" y="283"/>
                  <a:pt x="710" y="283"/>
                  <a:pt x="710" y="283"/>
                </a:cubicBezTo>
                <a:cubicBezTo>
                  <a:pt x="706" y="286"/>
                  <a:pt x="706" y="286"/>
                  <a:pt x="706" y="286"/>
                </a:cubicBezTo>
                <a:cubicBezTo>
                  <a:pt x="707" y="281"/>
                  <a:pt x="707" y="281"/>
                  <a:pt x="707" y="281"/>
                </a:cubicBezTo>
                <a:cubicBezTo>
                  <a:pt x="705" y="282"/>
                  <a:pt x="705" y="282"/>
                  <a:pt x="705" y="282"/>
                </a:cubicBezTo>
                <a:cubicBezTo>
                  <a:pt x="702" y="286"/>
                  <a:pt x="702" y="286"/>
                  <a:pt x="702" y="286"/>
                </a:cubicBezTo>
                <a:cubicBezTo>
                  <a:pt x="704" y="289"/>
                  <a:pt x="704" y="289"/>
                  <a:pt x="704" y="289"/>
                </a:cubicBezTo>
                <a:cubicBezTo>
                  <a:pt x="700" y="291"/>
                  <a:pt x="700" y="291"/>
                  <a:pt x="700" y="291"/>
                </a:cubicBezTo>
                <a:cubicBezTo>
                  <a:pt x="697" y="292"/>
                  <a:pt x="697" y="292"/>
                  <a:pt x="697" y="292"/>
                </a:cubicBezTo>
                <a:cubicBezTo>
                  <a:pt x="682" y="302"/>
                  <a:pt x="682" y="302"/>
                  <a:pt x="682" y="302"/>
                </a:cubicBezTo>
                <a:cubicBezTo>
                  <a:pt x="680" y="304"/>
                  <a:pt x="680" y="304"/>
                  <a:pt x="680" y="304"/>
                </a:cubicBezTo>
                <a:cubicBezTo>
                  <a:pt x="685" y="303"/>
                  <a:pt x="685" y="303"/>
                  <a:pt x="685" y="303"/>
                </a:cubicBezTo>
                <a:cubicBezTo>
                  <a:pt x="696" y="297"/>
                  <a:pt x="696" y="297"/>
                  <a:pt x="696" y="297"/>
                </a:cubicBezTo>
                <a:cubicBezTo>
                  <a:pt x="697" y="295"/>
                  <a:pt x="697" y="295"/>
                  <a:pt x="697" y="295"/>
                </a:cubicBezTo>
                <a:cubicBezTo>
                  <a:pt x="703" y="292"/>
                  <a:pt x="703" y="292"/>
                  <a:pt x="703" y="292"/>
                </a:cubicBezTo>
                <a:cubicBezTo>
                  <a:pt x="708" y="292"/>
                  <a:pt x="708" y="292"/>
                  <a:pt x="708" y="292"/>
                </a:cubicBezTo>
                <a:cubicBezTo>
                  <a:pt x="715" y="287"/>
                  <a:pt x="715" y="287"/>
                  <a:pt x="715" y="287"/>
                </a:cubicBezTo>
                <a:cubicBezTo>
                  <a:pt x="719" y="287"/>
                  <a:pt x="719" y="287"/>
                  <a:pt x="719" y="287"/>
                </a:cubicBezTo>
                <a:cubicBezTo>
                  <a:pt x="720" y="283"/>
                  <a:pt x="720" y="283"/>
                  <a:pt x="720" y="283"/>
                </a:cubicBezTo>
                <a:cubicBezTo>
                  <a:pt x="728" y="280"/>
                  <a:pt x="728" y="280"/>
                  <a:pt x="728" y="280"/>
                </a:cubicBezTo>
                <a:cubicBezTo>
                  <a:pt x="732" y="277"/>
                  <a:pt x="732" y="277"/>
                  <a:pt x="732" y="277"/>
                </a:cubicBezTo>
                <a:cubicBezTo>
                  <a:pt x="732" y="276"/>
                  <a:pt x="726" y="281"/>
                  <a:pt x="733" y="275"/>
                </a:cubicBezTo>
                <a:cubicBezTo>
                  <a:pt x="736" y="277"/>
                  <a:pt x="736" y="277"/>
                  <a:pt x="736" y="277"/>
                </a:cubicBezTo>
                <a:cubicBezTo>
                  <a:pt x="738" y="275"/>
                  <a:pt x="738" y="275"/>
                  <a:pt x="738" y="275"/>
                </a:cubicBezTo>
                <a:cubicBezTo>
                  <a:pt x="735" y="274"/>
                  <a:pt x="735" y="274"/>
                  <a:pt x="735" y="274"/>
                </a:cubicBezTo>
                <a:cubicBezTo>
                  <a:pt x="737" y="272"/>
                  <a:pt x="737" y="272"/>
                  <a:pt x="737" y="272"/>
                </a:cubicBezTo>
                <a:cubicBezTo>
                  <a:pt x="738" y="274"/>
                  <a:pt x="738" y="274"/>
                  <a:pt x="738" y="274"/>
                </a:cubicBezTo>
                <a:cubicBezTo>
                  <a:pt x="743" y="272"/>
                  <a:pt x="743" y="272"/>
                  <a:pt x="743" y="272"/>
                </a:cubicBezTo>
                <a:cubicBezTo>
                  <a:pt x="746" y="268"/>
                  <a:pt x="746" y="268"/>
                  <a:pt x="746" y="268"/>
                </a:cubicBezTo>
                <a:cubicBezTo>
                  <a:pt x="749" y="268"/>
                  <a:pt x="749" y="268"/>
                  <a:pt x="749" y="268"/>
                </a:cubicBezTo>
                <a:cubicBezTo>
                  <a:pt x="751" y="264"/>
                  <a:pt x="751" y="264"/>
                  <a:pt x="751" y="264"/>
                </a:cubicBezTo>
                <a:cubicBezTo>
                  <a:pt x="756" y="263"/>
                  <a:pt x="756" y="263"/>
                  <a:pt x="756" y="263"/>
                </a:cubicBezTo>
                <a:cubicBezTo>
                  <a:pt x="757" y="260"/>
                  <a:pt x="757" y="260"/>
                  <a:pt x="757" y="260"/>
                </a:cubicBezTo>
                <a:cubicBezTo>
                  <a:pt x="765" y="257"/>
                  <a:pt x="765" y="257"/>
                  <a:pt x="765" y="257"/>
                </a:cubicBezTo>
                <a:cubicBezTo>
                  <a:pt x="771" y="252"/>
                  <a:pt x="771" y="252"/>
                  <a:pt x="771" y="252"/>
                </a:cubicBezTo>
                <a:cubicBezTo>
                  <a:pt x="771" y="251"/>
                  <a:pt x="762" y="260"/>
                  <a:pt x="775" y="250"/>
                </a:cubicBezTo>
                <a:cubicBezTo>
                  <a:pt x="774" y="253"/>
                  <a:pt x="774" y="253"/>
                  <a:pt x="774" y="253"/>
                </a:cubicBezTo>
                <a:cubicBezTo>
                  <a:pt x="775" y="254"/>
                  <a:pt x="775" y="254"/>
                  <a:pt x="775" y="254"/>
                </a:cubicBezTo>
                <a:cubicBezTo>
                  <a:pt x="776" y="252"/>
                  <a:pt x="776" y="252"/>
                  <a:pt x="776" y="252"/>
                </a:cubicBezTo>
                <a:cubicBezTo>
                  <a:pt x="781" y="254"/>
                  <a:pt x="781" y="254"/>
                  <a:pt x="781" y="254"/>
                </a:cubicBezTo>
                <a:cubicBezTo>
                  <a:pt x="781" y="250"/>
                  <a:pt x="781" y="250"/>
                  <a:pt x="781" y="250"/>
                </a:cubicBezTo>
                <a:cubicBezTo>
                  <a:pt x="779" y="248"/>
                  <a:pt x="779" y="248"/>
                  <a:pt x="779" y="248"/>
                </a:cubicBezTo>
                <a:cubicBezTo>
                  <a:pt x="779" y="247"/>
                  <a:pt x="771" y="254"/>
                  <a:pt x="781" y="246"/>
                </a:cubicBezTo>
                <a:cubicBezTo>
                  <a:pt x="791" y="238"/>
                  <a:pt x="791" y="238"/>
                  <a:pt x="791" y="238"/>
                </a:cubicBezTo>
                <a:cubicBezTo>
                  <a:pt x="795" y="237"/>
                  <a:pt x="795" y="237"/>
                  <a:pt x="795" y="237"/>
                </a:cubicBezTo>
                <a:cubicBezTo>
                  <a:pt x="798" y="233"/>
                  <a:pt x="798" y="233"/>
                  <a:pt x="798" y="233"/>
                </a:cubicBezTo>
                <a:cubicBezTo>
                  <a:pt x="801" y="233"/>
                  <a:pt x="801" y="233"/>
                  <a:pt x="801" y="233"/>
                </a:cubicBezTo>
                <a:cubicBezTo>
                  <a:pt x="801" y="231"/>
                  <a:pt x="801" y="231"/>
                  <a:pt x="801" y="231"/>
                </a:cubicBezTo>
                <a:cubicBezTo>
                  <a:pt x="802" y="226"/>
                  <a:pt x="808" y="235"/>
                  <a:pt x="808" y="227"/>
                </a:cubicBezTo>
                <a:cubicBezTo>
                  <a:pt x="809" y="224"/>
                  <a:pt x="809" y="224"/>
                  <a:pt x="809" y="224"/>
                </a:cubicBezTo>
                <a:cubicBezTo>
                  <a:pt x="812" y="224"/>
                  <a:pt x="812" y="224"/>
                  <a:pt x="812" y="224"/>
                </a:cubicBezTo>
                <a:cubicBezTo>
                  <a:pt x="811" y="225"/>
                  <a:pt x="811" y="225"/>
                  <a:pt x="811" y="225"/>
                </a:cubicBezTo>
                <a:cubicBezTo>
                  <a:pt x="812" y="225"/>
                  <a:pt x="810" y="222"/>
                  <a:pt x="812" y="226"/>
                </a:cubicBezTo>
                <a:cubicBezTo>
                  <a:pt x="814" y="224"/>
                  <a:pt x="814" y="224"/>
                  <a:pt x="814" y="224"/>
                </a:cubicBezTo>
                <a:cubicBezTo>
                  <a:pt x="813" y="223"/>
                  <a:pt x="813" y="223"/>
                  <a:pt x="813" y="223"/>
                </a:cubicBezTo>
                <a:cubicBezTo>
                  <a:pt x="821" y="216"/>
                  <a:pt x="821" y="216"/>
                  <a:pt x="821" y="216"/>
                </a:cubicBezTo>
                <a:cubicBezTo>
                  <a:pt x="824" y="215"/>
                  <a:pt x="824" y="215"/>
                  <a:pt x="824" y="215"/>
                </a:cubicBezTo>
                <a:cubicBezTo>
                  <a:pt x="826" y="212"/>
                  <a:pt x="826" y="212"/>
                  <a:pt x="826" y="212"/>
                </a:cubicBezTo>
                <a:cubicBezTo>
                  <a:pt x="828" y="213"/>
                  <a:pt x="831" y="208"/>
                  <a:pt x="833" y="212"/>
                </a:cubicBezTo>
                <a:cubicBezTo>
                  <a:pt x="833" y="206"/>
                  <a:pt x="833" y="206"/>
                  <a:pt x="833" y="206"/>
                </a:cubicBezTo>
                <a:cubicBezTo>
                  <a:pt x="834" y="203"/>
                  <a:pt x="835" y="211"/>
                  <a:pt x="839" y="203"/>
                </a:cubicBezTo>
                <a:cubicBezTo>
                  <a:pt x="841" y="203"/>
                  <a:pt x="841" y="203"/>
                  <a:pt x="841" y="203"/>
                </a:cubicBezTo>
                <a:cubicBezTo>
                  <a:pt x="841" y="204"/>
                  <a:pt x="841" y="204"/>
                  <a:pt x="841" y="204"/>
                </a:cubicBezTo>
                <a:cubicBezTo>
                  <a:pt x="843" y="203"/>
                  <a:pt x="843" y="203"/>
                  <a:pt x="843" y="203"/>
                </a:cubicBezTo>
                <a:cubicBezTo>
                  <a:pt x="841" y="201"/>
                  <a:pt x="841" y="201"/>
                  <a:pt x="841" y="201"/>
                </a:cubicBezTo>
                <a:cubicBezTo>
                  <a:pt x="841" y="199"/>
                  <a:pt x="841" y="199"/>
                  <a:pt x="841" y="199"/>
                </a:cubicBezTo>
                <a:cubicBezTo>
                  <a:pt x="846" y="198"/>
                  <a:pt x="846" y="198"/>
                  <a:pt x="846" y="198"/>
                </a:cubicBezTo>
                <a:cubicBezTo>
                  <a:pt x="846" y="196"/>
                  <a:pt x="846" y="196"/>
                  <a:pt x="846" y="196"/>
                </a:cubicBezTo>
                <a:cubicBezTo>
                  <a:pt x="851" y="198"/>
                  <a:pt x="851" y="198"/>
                  <a:pt x="851" y="198"/>
                </a:cubicBezTo>
                <a:cubicBezTo>
                  <a:pt x="852" y="197"/>
                  <a:pt x="848" y="201"/>
                  <a:pt x="853" y="197"/>
                </a:cubicBezTo>
                <a:cubicBezTo>
                  <a:pt x="850" y="194"/>
                  <a:pt x="850" y="194"/>
                  <a:pt x="850" y="194"/>
                </a:cubicBezTo>
                <a:cubicBezTo>
                  <a:pt x="859" y="189"/>
                  <a:pt x="859" y="189"/>
                  <a:pt x="859" y="189"/>
                </a:cubicBezTo>
                <a:cubicBezTo>
                  <a:pt x="859" y="185"/>
                  <a:pt x="859" y="185"/>
                  <a:pt x="859" y="185"/>
                </a:cubicBezTo>
                <a:cubicBezTo>
                  <a:pt x="865" y="183"/>
                  <a:pt x="865" y="183"/>
                  <a:pt x="865" y="183"/>
                </a:cubicBezTo>
                <a:cubicBezTo>
                  <a:pt x="866" y="180"/>
                  <a:pt x="866" y="180"/>
                  <a:pt x="866" y="180"/>
                </a:cubicBezTo>
                <a:cubicBezTo>
                  <a:pt x="872" y="177"/>
                  <a:pt x="872" y="177"/>
                  <a:pt x="872" y="177"/>
                </a:cubicBezTo>
                <a:cubicBezTo>
                  <a:pt x="879" y="178"/>
                  <a:pt x="879" y="178"/>
                  <a:pt x="879" y="178"/>
                </a:cubicBezTo>
                <a:cubicBezTo>
                  <a:pt x="880" y="178"/>
                  <a:pt x="880" y="178"/>
                  <a:pt x="880" y="178"/>
                </a:cubicBezTo>
                <a:cubicBezTo>
                  <a:pt x="879" y="181"/>
                  <a:pt x="879" y="181"/>
                  <a:pt x="879" y="181"/>
                </a:cubicBezTo>
                <a:cubicBezTo>
                  <a:pt x="875" y="180"/>
                  <a:pt x="875" y="180"/>
                  <a:pt x="875" y="180"/>
                </a:cubicBezTo>
                <a:cubicBezTo>
                  <a:pt x="872" y="182"/>
                  <a:pt x="872" y="182"/>
                  <a:pt x="872" y="182"/>
                </a:cubicBezTo>
                <a:cubicBezTo>
                  <a:pt x="874" y="188"/>
                  <a:pt x="871" y="180"/>
                  <a:pt x="879" y="183"/>
                </a:cubicBezTo>
                <a:cubicBezTo>
                  <a:pt x="879" y="184"/>
                  <a:pt x="879" y="184"/>
                  <a:pt x="879" y="184"/>
                </a:cubicBezTo>
                <a:cubicBezTo>
                  <a:pt x="880" y="185"/>
                  <a:pt x="880" y="185"/>
                  <a:pt x="880" y="185"/>
                </a:cubicBezTo>
                <a:cubicBezTo>
                  <a:pt x="881" y="185"/>
                  <a:pt x="887" y="190"/>
                  <a:pt x="882" y="182"/>
                </a:cubicBezTo>
                <a:cubicBezTo>
                  <a:pt x="887" y="182"/>
                  <a:pt x="887" y="182"/>
                  <a:pt x="887" y="182"/>
                </a:cubicBezTo>
                <a:cubicBezTo>
                  <a:pt x="885" y="183"/>
                  <a:pt x="885" y="183"/>
                  <a:pt x="885" y="183"/>
                </a:cubicBezTo>
                <a:cubicBezTo>
                  <a:pt x="884" y="187"/>
                  <a:pt x="884" y="187"/>
                  <a:pt x="884" y="187"/>
                </a:cubicBezTo>
                <a:cubicBezTo>
                  <a:pt x="883" y="187"/>
                  <a:pt x="886" y="188"/>
                  <a:pt x="882" y="187"/>
                </a:cubicBezTo>
                <a:cubicBezTo>
                  <a:pt x="881" y="188"/>
                  <a:pt x="881" y="188"/>
                  <a:pt x="881" y="188"/>
                </a:cubicBezTo>
                <a:cubicBezTo>
                  <a:pt x="882" y="191"/>
                  <a:pt x="882" y="191"/>
                  <a:pt x="882" y="191"/>
                </a:cubicBezTo>
                <a:cubicBezTo>
                  <a:pt x="882" y="194"/>
                  <a:pt x="882" y="194"/>
                  <a:pt x="882" y="194"/>
                </a:cubicBezTo>
                <a:cubicBezTo>
                  <a:pt x="881" y="194"/>
                  <a:pt x="881" y="194"/>
                  <a:pt x="881" y="194"/>
                </a:cubicBezTo>
                <a:cubicBezTo>
                  <a:pt x="881" y="197"/>
                  <a:pt x="881" y="197"/>
                  <a:pt x="881" y="197"/>
                </a:cubicBezTo>
                <a:cubicBezTo>
                  <a:pt x="883" y="199"/>
                  <a:pt x="883" y="199"/>
                  <a:pt x="883" y="199"/>
                </a:cubicBezTo>
                <a:cubicBezTo>
                  <a:pt x="886" y="193"/>
                  <a:pt x="886" y="193"/>
                  <a:pt x="886" y="193"/>
                </a:cubicBezTo>
                <a:cubicBezTo>
                  <a:pt x="891" y="195"/>
                  <a:pt x="891" y="195"/>
                  <a:pt x="891" y="195"/>
                </a:cubicBezTo>
                <a:cubicBezTo>
                  <a:pt x="889" y="198"/>
                  <a:pt x="889" y="198"/>
                  <a:pt x="889" y="198"/>
                </a:cubicBezTo>
                <a:cubicBezTo>
                  <a:pt x="884" y="198"/>
                  <a:pt x="884" y="198"/>
                  <a:pt x="884" y="198"/>
                </a:cubicBezTo>
                <a:cubicBezTo>
                  <a:pt x="884" y="199"/>
                  <a:pt x="887" y="195"/>
                  <a:pt x="884" y="200"/>
                </a:cubicBezTo>
                <a:cubicBezTo>
                  <a:pt x="882" y="198"/>
                  <a:pt x="882" y="198"/>
                  <a:pt x="882" y="198"/>
                </a:cubicBezTo>
                <a:cubicBezTo>
                  <a:pt x="876" y="201"/>
                  <a:pt x="876" y="201"/>
                  <a:pt x="876" y="201"/>
                </a:cubicBezTo>
                <a:cubicBezTo>
                  <a:pt x="873" y="201"/>
                  <a:pt x="873" y="201"/>
                  <a:pt x="873" y="201"/>
                </a:cubicBezTo>
                <a:cubicBezTo>
                  <a:pt x="873" y="205"/>
                  <a:pt x="873" y="205"/>
                  <a:pt x="873" y="205"/>
                </a:cubicBezTo>
                <a:cubicBezTo>
                  <a:pt x="869" y="206"/>
                  <a:pt x="869" y="206"/>
                  <a:pt x="869" y="206"/>
                </a:cubicBezTo>
                <a:cubicBezTo>
                  <a:pt x="867" y="208"/>
                  <a:pt x="867" y="208"/>
                  <a:pt x="867" y="208"/>
                </a:cubicBezTo>
                <a:cubicBezTo>
                  <a:pt x="861" y="209"/>
                  <a:pt x="861" y="209"/>
                  <a:pt x="861" y="209"/>
                </a:cubicBezTo>
                <a:cubicBezTo>
                  <a:pt x="861" y="211"/>
                  <a:pt x="861" y="211"/>
                  <a:pt x="861" y="211"/>
                </a:cubicBezTo>
                <a:cubicBezTo>
                  <a:pt x="852" y="216"/>
                  <a:pt x="852" y="216"/>
                  <a:pt x="852" y="216"/>
                </a:cubicBezTo>
                <a:cubicBezTo>
                  <a:pt x="854" y="212"/>
                  <a:pt x="854" y="212"/>
                  <a:pt x="854" y="212"/>
                </a:cubicBezTo>
                <a:cubicBezTo>
                  <a:pt x="855" y="212"/>
                  <a:pt x="854" y="215"/>
                  <a:pt x="851" y="213"/>
                </a:cubicBezTo>
                <a:cubicBezTo>
                  <a:pt x="851" y="212"/>
                  <a:pt x="858" y="218"/>
                  <a:pt x="851" y="210"/>
                </a:cubicBezTo>
                <a:cubicBezTo>
                  <a:pt x="846" y="212"/>
                  <a:pt x="846" y="212"/>
                  <a:pt x="846" y="212"/>
                </a:cubicBezTo>
                <a:cubicBezTo>
                  <a:pt x="845" y="213"/>
                  <a:pt x="845" y="213"/>
                  <a:pt x="845" y="213"/>
                </a:cubicBezTo>
                <a:cubicBezTo>
                  <a:pt x="851" y="214"/>
                  <a:pt x="851" y="214"/>
                  <a:pt x="851" y="214"/>
                </a:cubicBezTo>
                <a:cubicBezTo>
                  <a:pt x="847" y="219"/>
                  <a:pt x="847" y="219"/>
                  <a:pt x="847" y="219"/>
                </a:cubicBezTo>
                <a:cubicBezTo>
                  <a:pt x="847" y="221"/>
                  <a:pt x="847" y="221"/>
                  <a:pt x="847" y="221"/>
                </a:cubicBezTo>
                <a:cubicBezTo>
                  <a:pt x="851" y="220"/>
                  <a:pt x="851" y="220"/>
                  <a:pt x="851" y="220"/>
                </a:cubicBezTo>
                <a:cubicBezTo>
                  <a:pt x="848" y="223"/>
                  <a:pt x="848" y="223"/>
                  <a:pt x="848" y="223"/>
                </a:cubicBezTo>
                <a:cubicBezTo>
                  <a:pt x="844" y="224"/>
                  <a:pt x="844" y="224"/>
                  <a:pt x="844" y="224"/>
                </a:cubicBezTo>
                <a:cubicBezTo>
                  <a:pt x="839" y="222"/>
                  <a:pt x="839" y="222"/>
                  <a:pt x="839" y="222"/>
                </a:cubicBezTo>
                <a:cubicBezTo>
                  <a:pt x="841" y="220"/>
                  <a:pt x="841" y="220"/>
                  <a:pt x="841" y="220"/>
                </a:cubicBezTo>
                <a:cubicBezTo>
                  <a:pt x="843" y="218"/>
                  <a:pt x="843" y="218"/>
                  <a:pt x="843" y="218"/>
                </a:cubicBezTo>
                <a:cubicBezTo>
                  <a:pt x="841" y="218"/>
                  <a:pt x="841" y="218"/>
                  <a:pt x="841" y="218"/>
                </a:cubicBezTo>
                <a:cubicBezTo>
                  <a:pt x="831" y="225"/>
                  <a:pt x="831" y="225"/>
                  <a:pt x="831" y="225"/>
                </a:cubicBezTo>
                <a:cubicBezTo>
                  <a:pt x="829" y="225"/>
                  <a:pt x="842" y="223"/>
                  <a:pt x="827" y="227"/>
                </a:cubicBezTo>
                <a:cubicBezTo>
                  <a:pt x="821" y="234"/>
                  <a:pt x="821" y="234"/>
                  <a:pt x="821" y="234"/>
                </a:cubicBezTo>
                <a:cubicBezTo>
                  <a:pt x="808" y="242"/>
                  <a:pt x="808" y="242"/>
                  <a:pt x="808" y="242"/>
                </a:cubicBezTo>
                <a:cubicBezTo>
                  <a:pt x="807" y="243"/>
                  <a:pt x="807" y="243"/>
                  <a:pt x="807" y="243"/>
                </a:cubicBezTo>
                <a:cubicBezTo>
                  <a:pt x="808" y="242"/>
                  <a:pt x="808" y="244"/>
                  <a:pt x="809" y="243"/>
                </a:cubicBezTo>
                <a:cubicBezTo>
                  <a:pt x="793" y="254"/>
                  <a:pt x="793" y="254"/>
                  <a:pt x="793" y="254"/>
                </a:cubicBezTo>
                <a:cubicBezTo>
                  <a:pt x="791" y="255"/>
                  <a:pt x="791" y="255"/>
                  <a:pt x="791" y="255"/>
                </a:cubicBezTo>
                <a:cubicBezTo>
                  <a:pt x="792" y="259"/>
                  <a:pt x="792" y="259"/>
                  <a:pt x="792" y="259"/>
                </a:cubicBezTo>
                <a:cubicBezTo>
                  <a:pt x="793" y="259"/>
                  <a:pt x="787" y="261"/>
                  <a:pt x="793" y="258"/>
                </a:cubicBezTo>
                <a:cubicBezTo>
                  <a:pt x="793" y="256"/>
                  <a:pt x="793" y="256"/>
                  <a:pt x="793" y="256"/>
                </a:cubicBezTo>
                <a:cubicBezTo>
                  <a:pt x="793" y="255"/>
                  <a:pt x="786" y="262"/>
                  <a:pt x="797" y="256"/>
                </a:cubicBezTo>
                <a:cubicBezTo>
                  <a:pt x="797" y="254"/>
                  <a:pt x="797" y="254"/>
                  <a:pt x="797" y="254"/>
                </a:cubicBezTo>
                <a:cubicBezTo>
                  <a:pt x="806" y="250"/>
                  <a:pt x="806" y="250"/>
                  <a:pt x="806" y="250"/>
                </a:cubicBezTo>
                <a:cubicBezTo>
                  <a:pt x="812" y="242"/>
                  <a:pt x="812" y="242"/>
                  <a:pt x="812" y="242"/>
                </a:cubicBezTo>
                <a:cubicBezTo>
                  <a:pt x="824" y="234"/>
                  <a:pt x="824" y="234"/>
                  <a:pt x="824" y="234"/>
                </a:cubicBezTo>
                <a:cubicBezTo>
                  <a:pt x="823" y="234"/>
                  <a:pt x="823" y="234"/>
                  <a:pt x="823" y="234"/>
                </a:cubicBezTo>
                <a:cubicBezTo>
                  <a:pt x="829" y="231"/>
                  <a:pt x="829" y="231"/>
                  <a:pt x="829" y="231"/>
                </a:cubicBezTo>
                <a:cubicBezTo>
                  <a:pt x="831" y="227"/>
                  <a:pt x="831" y="227"/>
                  <a:pt x="831" y="227"/>
                </a:cubicBezTo>
                <a:cubicBezTo>
                  <a:pt x="837" y="224"/>
                  <a:pt x="837" y="224"/>
                  <a:pt x="837" y="224"/>
                </a:cubicBezTo>
                <a:cubicBezTo>
                  <a:pt x="838" y="227"/>
                  <a:pt x="846" y="216"/>
                  <a:pt x="837" y="229"/>
                </a:cubicBezTo>
                <a:cubicBezTo>
                  <a:pt x="838" y="229"/>
                  <a:pt x="838" y="229"/>
                  <a:pt x="838" y="229"/>
                </a:cubicBezTo>
                <a:cubicBezTo>
                  <a:pt x="837" y="231"/>
                  <a:pt x="837" y="231"/>
                  <a:pt x="837" y="231"/>
                </a:cubicBezTo>
                <a:cubicBezTo>
                  <a:pt x="834" y="232"/>
                  <a:pt x="834" y="232"/>
                  <a:pt x="834" y="232"/>
                </a:cubicBezTo>
                <a:cubicBezTo>
                  <a:pt x="829" y="231"/>
                  <a:pt x="829" y="231"/>
                  <a:pt x="829" y="231"/>
                </a:cubicBezTo>
                <a:cubicBezTo>
                  <a:pt x="827" y="233"/>
                  <a:pt x="827" y="233"/>
                  <a:pt x="827" y="233"/>
                </a:cubicBezTo>
                <a:cubicBezTo>
                  <a:pt x="830" y="235"/>
                  <a:pt x="830" y="235"/>
                  <a:pt x="830" y="235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23" y="238"/>
                  <a:pt x="823" y="238"/>
                  <a:pt x="823" y="238"/>
                </a:cubicBezTo>
                <a:cubicBezTo>
                  <a:pt x="823" y="240"/>
                  <a:pt x="823" y="240"/>
                  <a:pt x="823" y="240"/>
                </a:cubicBezTo>
                <a:cubicBezTo>
                  <a:pt x="822" y="241"/>
                  <a:pt x="830" y="241"/>
                  <a:pt x="821" y="240"/>
                </a:cubicBezTo>
                <a:cubicBezTo>
                  <a:pt x="814" y="242"/>
                  <a:pt x="814" y="242"/>
                  <a:pt x="814" y="242"/>
                </a:cubicBezTo>
                <a:cubicBezTo>
                  <a:pt x="818" y="243"/>
                  <a:pt x="818" y="243"/>
                  <a:pt x="818" y="243"/>
                </a:cubicBezTo>
                <a:cubicBezTo>
                  <a:pt x="818" y="244"/>
                  <a:pt x="818" y="245"/>
                  <a:pt x="816" y="244"/>
                </a:cubicBezTo>
                <a:cubicBezTo>
                  <a:pt x="817" y="244"/>
                  <a:pt x="820" y="241"/>
                  <a:pt x="817" y="247"/>
                </a:cubicBezTo>
                <a:cubicBezTo>
                  <a:pt x="818" y="246"/>
                  <a:pt x="822" y="242"/>
                  <a:pt x="813" y="246"/>
                </a:cubicBezTo>
                <a:cubicBezTo>
                  <a:pt x="812" y="246"/>
                  <a:pt x="812" y="246"/>
                  <a:pt x="812" y="246"/>
                </a:cubicBezTo>
                <a:cubicBezTo>
                  <a:pt x="815" y="248"/>
                  <a:pt x="815" y="248"/>
                  <a:pt x="815" y="248"/>
                </a:cubicBezTo>
                <a:cubicBezTo>
                  <a:pt x="810" y="248"/>
                  <a:pt x="810" y="248"/>
                  <a:pt x="810" y="248"/>
                </a:cubicBezTo>
                <a:cubicBezTo>
                  <a:pt x="803" y="254"/>
                  <a:pt x="803" y="254"/>
                  <a:pt x="803" y="254"/>
                </a:cubicBezTo>
                <a:cubicBezTo>
                  <a:pt x="803" y="255"/>
                  <a:pt x="803" y="255"/>
                  <a:pt x="803" y="255"/>
                </a:cubicBezTo>
                <a:cubicBezTo>
                  <a:pt x="802" y="255"/>
                  <a:pt x="802" y="255"/>
                  <a:pt x="802" y="255"/>
                </a:cubicBezTo>
                <a:cubicBezTo>
                  <a:pt x="800" y="256"/>
                  <a:pt x="795" y="255"/>
                  <a:pt x="798" y="259"/>
                </a:cubicBezTo>
                <a:cubicBezTo>
                  <a:pt x="795" y="261"/>
                  <a:pt x="795" y="261"/>
                  <a:pt x="795" y="261"/>
                </a:cubicBezTo>
                <a:cubicBezTo>
                  <a:pt x="795" y="263"/>
                  <a:pt x="795" y="263"/>
                  <a:pt x="795" y="263"/>
                </a:cubicBezTo>
                <a:cubicBezTo>
                  <a:pt x="792" y="263"/>
                  <a:pt x="792" y="263"/>
                  <a:pt x="792" y="263"/>
                </a:cubicBezTo>
                <a:cubicBezTo>
                  <a:pt x="792" y="264"/>
                  <a:pt x="792" y="264"/>
                  <a:pt x="792" y="264"/>
                </a:cubicBezTo>
                <a:cubicBezTo>
                  <a:pt x="785" y="269"/>
                  <a:pt x="785" y="269"/>
                  <a:pt x="785" y="269"/>
                </a:cubicBezTo>
                <a:cubicBezTo>
                  <a:pt x="784" y="272"/>
                  <a:pt x="784" y="272"/>
                  <a:pt x="784" y="272"/>
                </a:cubicBezTo>
                <a:cubicBezTo>
                  <a:pt x="776" y="276"/>
                  <a:pt x="776" y="276"/>
                  <a:pt x="776" y="276"/>
                </a:cubicBezTo>
                <a:cubicBezTo>
                  <a:pt x="775" y="277"/>
                  <a:pt x="775" y="277"/>
                  <a:pt x="775" y="277"/>
                </a:cubicBezTo>
                <a:cubicBezTo>
                  <a:pt x="777" y="278"/>
                  <a:pt x="777" y="278"/>
                  <a:pt x="777" y="278"/>
                </a:cubicBezTo>
                <a:cubicBezTo>
                  <a:pt x="775" y="278"/>
                  <a:pt x="775" y="278"/>
                  <a:pt x="775" y="278"/>
                </a:cubicBezTo>
                <a:cubicBezTo>
                  <a:pt x="758" y="290"/>
                  <a:pt x="758" y="290"/>
                  <a:pt x="758" y="290"/>
                </a:cubicBezTo>
                <a:cubicBezTo>
                  <a:pt x="754" y="294"/>
                  <a:pt x="754" y="294"/>
                  <a:pt x="754" y="294"/>
                </a:cubicBezTo>
                <a:cubicBezTo>
                  <a:pt x="747" y="298"/>
                  <a:pt x="747" y="298"/>
                  <a:pt x="747" y="298"/>
                </a:cubicBezTo>
                <a:cubicBezTo>
                  <a:pt x="745" y="300"/>
                  <a:pt x="745" y="300"/>
                  <a:pt x="745" y="300"/>
                </a:cubicBezTo>
                <a:cubicBezTo>
                  <a:pt x="746" y="301"/>
                  <a:pt x="746" y="301"/>
                  <a:pt x="746" y="301"/>
                </a:cubicBezTo>
                <a:cubicBezTo>
                  <a:pt x="747" y="300"/>
                  <a:pt x="747" y="300"/>
                  <a:pt x="747" y="300"/>
                </a:cubicBezTo>
                <a:cubicBezTo>
                  <a:pt x="748" y="301"/>
                  <a:pt x="748" y="301"/>
                  <a:pt x="748" y="301"/>
                </a:cubicBezTo>
                <a:cubicBezTo>
                  <a:pt x="763" y="293"/>
                  <a:pt x="763" y="293"/>
                  <a:pt x="763" y="293"/>
                </a:cubicBezTo>
                <a:cubicBezTo>
                  <a:pt x="766" y="293"/>
                  <a:pt x="766" y="293"/>
                  <a:pt x="766" y="293"/>
                </a:cubicBezTo>
                <a:cubicBezTo>
                  <a:pt x="784" y="281"/>
                  <a:pt x="784" y="281"/>
                  <a:pt x="784" y="281"/>
                </a:cubicBezTo>
                <a:cubicBezTo>
                  <a:pt x="784" y="278"/>
                  <a:pt x="787" y="284"/>
                  <a:pt x="787" y="280"/>
                </a:cubicBezTo>
                <a:cubicBezTo>
                  <a:pt x="802" y="271"/>
                  <a:pt x="802" y="271"/>
                  <a:pt x="802" y="271"/>
                </a:cubicBezTo>
                <a:cubicBezTo>
                  <a:pt x="793" y="280"/>
                  <a:pt x="793" y="280"/>
                  <a:pt x="793" y="280"/>
                </a:cubicBezTo>
                <a:cubicBezTo>
                  <a:pt x="790" y="283"/>
                  <a:pt x="790" y="283"/>
                  <a:pt x="790" y="283"/>
                </a:cubicBezTo>
                <a:cubicBezTo>
                  <a:pt x="799" y="282"/>
                  <a:pt x="799" y="282"/>
                  <a:pt x="799" y="282"/>
                </a:cubicBezTo>
                <a:cubicBezTo>
                  <a:pt x="800" y="281"/>
                  <a:pt x="801" y="287"/>
                  <a:pt x="802" y="279"/>
                </a:cubicBezTo>
                <a:cubicBezTo>
                  <a:pt x="805" y="281"/>
                  <a:pt x="805" y="281"/>
                  <a:pt x="805" y="281"/>
                </a:cubicBezTo>
                <a:cubicBezTo>
                  <a:pt x="797" y="286"/>
                  <a:pt x="797" y="286"/>
                  <a:pt x="797" y="286"/>
                </a:cubicBezTo>
                <a:cubicBezTo>
                  <a:pt x="797" y="287"/>
                  <a:pt x="797" y="287"/>
                  <a:pt x="797" y="287"/>
                </a:cubicBezTo>
                <a:cubicBezTo>
                  <a:pt x="793" y="290"/>
                  <a:pt x="793" y="290"/>
                  <a:pt x="793" y="290"/>
                </a:cubicBezTo>
                <a:cubicBezTo>
                  <a:pt x="793" y="291"/>
                  <a:pt x="793" y="291"/>
                  <a:pt x="793" y="291"/>
                </a:cubicBezTo>
                <a:cubicBezTo>
                  <a:pt x="792" y="290"/>
                  <a:pt x="792" y="290"/>
                  <a:pt x="792" y="290"/>
                </a:cubicBezTo>
                <a:cubicBezTo>
                  <a:pt x="790" y="290"/>
                  <a:pt x="790" y="290"/>
                  <a:pt x="790" y="290"/>
                </a:cubicBezTo>
                <a:cubicBezTo>
                  <a:pt x="789" y="292"/>
                  <a:pt x="789" y="292"/>
                  <a:pt x="789" y="292"/>
                </a:cubicBezTo>
                <a:cubicBezTo>
                  <a:pt x="790" y="292"/>
                  <a:pt x="790" y="292"/>
                  <a:pt x="790" y="292"/>
                </a:cubicBezTo>
                <a:cubicBezTo>
                  <a:pt x="790" y="294"/>
                  <a:pt x="790" y="294"/>
                  <a:pt x="790" y="294"/>
                </a:cubicBezTo>
                <a:cubicBezTo>
                  <a:pt x="785" y="296"/>
                  <a:pt x="798" y="298"/>
                  <a:pt x="785" y="295"/>
                </a:cubicBezTo>
                <a:cubicBezTo>
                  <a:pt x="783" y="299"/>
                  <a:pt x="783" y="299"/>
                  <a:pt x="783" y="299"/>
                </a:cubicBezTo>
                <a:cubicBezTo>
                  <a:pt x="784" y="301"/>
                  <a:pt x="784" y="301"/>
                  <a:pt x="784" y="301"/>
                </a:cubicBezTo>
                <a:cubicBezTo>
                  <a:pt x="785" y="301"/>
                  <a:pt x="788" y="302"/>
                  <a:pt x="787" y="298"/>
                </a:cubicBezTo>
                <a:cubicBezTo>
                  <a:pt x="788" y="299"/>
                  <a:pt x="790" y="298"/>
                  <a:pt x="791" y="298"/>
                </a:cubicBezTo>
                <a:cubicBezTo>
                  <a:pt x="790" y="297"/>
                  <a:pt x="790" y="297"/>
                  <a:pt x="790" y="297"/>
                </a:cubicBezTo>
                <a:cubicBezTo>
                  <a:pt x="789" y="298"/>
                  <a:pt x="789" y="298"/>
                  <a:pt x="789" y="298"/>
                </a:cubicBezTo>
                <a:cubicBezTo>
                  <a:pt x="790" y="295"/>
                  <a:pt x="780" y="302"/>
                  <a:pt x="793" y="296"/>
                </a:cubicBezTo>
                <a:cubicBezTo>
                  <a:pt x="791" y="301"/>
                  <a:pt x="791" y="301"/>
                  <a:pt x="791" y="301"/>
                </a:cubicBezTo>
                <a:cubicBezTo>
                  <a:pt x="798" y="302"/>
                  <a:pt x="798" y="302"/>
                  <a:pt x="798" y="302"/>
                </a:cubicBezTo>
                <a:cubicBezTo>
                  <a:pt x="794" y="301"/>
                  <a:pt x="800" y="308"/>
                  <a:pt x="798" y="299"/>
                </a:cubicBezTo>
                <a:cubicBezTo>
                  <a:pt x="795" y="299"/>
                  <a:pt x="795" y="299"/>
                  <a:pt x="795" y="299"/>
                </a:cubicBezTo>
                <a:cubicBezTo>
                  <a:pt x="796" y="297"/>
                  <a:pt x="800" y="296"/>
                  <a:pt x="801" y="300"/>
                </a:cubicBezTo>
                <a:cubicBezTo>
                  <a:pt x="809" y="298"/>
                  <a:pt x="809" y="298"/>
                  <a:pt x="809" y="298"/>
                </a:cubicBezTo>
                <a:cubicBezTo>
                  <a:pt x="810" y="294"/>
                  <a:pt x="810" y="294"/>
                  <a:pt x="810" y="294"/>
                </a:cubicBezTo>
                <a:cubicBezTo>
                  <a:pt x="810" y="296"/>
                  <a:pt x="810" y="296"/>
                  <a:pt x="810" y="296"/>
                </a:cubicBezTo>
                <a:cubicBezTo>
                  <a:pt x="819" y="297"/>
                  <a:pt x="819" y="297"/>
                  <a:pt x="819" y="297"/>
                </a:cubicBezTo>
                <a:cubicBezTo>
                  <a:pt x="820" y="295"/>
                  <a:pt x="820" y="295"/>
                  <a:pt x="820" y="295"/>
                </a:cubicBezTo>
                <a:cubicBezTo>
                  <a:pt x="824" y="295"/>
                  <a:pt x="824" y="295"/>
                  <a:pt x="824" y="295"/>
                </a:cubicBezTo>
                <a:cubicBezTo>
                  <a:pt x="824" y="292"/>
                  <a:pt x="824" y="292"/>
                  <a:pt x="824" y="292"/>
                </a:cubicBezTo>
                <a:cubicBezTo>
                  <a:pt x="827" y="289"/>
                  <a:pt x="825" y="295"/>
                  <a:pt x="827" y="295"/>
                </a:cubicBezTo>
                <a:cubicBezTo>
                  <a:pt x="829" y="294"/>
                  <a:pt x="829" y="294"/>
                  <a:pt x="829" y="294"/>
                </a:cubicBezTo>
                <a:cubicBezTo>
                  <a:pt x="831" y="295"/>
                  <a:pt x="831" y="295"/>
                  <a:pt x="831" y="295"/>
                </a:cubicBezTo>
                <a:cubicBezTo>
                  <a:pt x="833" y="292"/>
                  <a:pt x="833" y="292"/>
                  <a:pt x="833" y="292"/>
                </a:cubicBezTo>
                <a:cubicBezTo>
                  <a:pt x="844" y="291"/>
                  <a:pt x="844" y="291"/>
                  <a:pt x="844" y="291"/>
                </a:cubicBezTo>
                <a:cubicBezTo>
                  <a:pt x="844" y="290"/>
                  <a:pt x="844" y="290"/>
                  <a:pt x="844" y="290"/>
                </a:cubicBezTo>
                <a:cubicBezTo>
                  <a:pt x="847" y="291"/>
                  <a:pt x="847" y="291"/>
                  <a:pt x="847" y="291"/>
                </a:cubicBezTo>
                <a:cubicBezTo>
                  <a:pt x="851" y="289"/>
                  <a:pt x="851" y="289"/>
                  <a:pt x="851" y="289"/>
                </a:cubicBezTo>
                <a:cubicBezTo>
                  <a:pt x="860" y="288"/>
                  <a:pt x="860" y="288"/>
                  <a:pt x="860" y="288"/>
                </a:cubicBezTo>
                <a:cubicBezTo>
                  <a:pt x="862" y="286"/>
                  <a:pt x="862" y="286"/>
                  <a:pt x="862" y="286"/>
                </a:cubicBezTo>
                <a:cubicBezTo>
                  <a:pt x="861" y="286"/>
                  <a:pt x="859" y="289"/>
                  <a:pt x="865" y="287"/>
                </a:cubicBezTo>
                <a:cubicBezTo>
                  <a:pt x="866" y="286"/>
                  <a:pt x="866" y="286"/>
                  <a:pt x="866" y="286"/>
                </a:cubicBezTo>
                <a:cubicBezTo>
                  <a:pt x="867" y="287"/>
                  <a:pt x="867" y="287"/>
                  <a:pt x="867" y="287"/>
                </a:cubicBezTo>
                <a:cubicBezTo>
                  <a:pt x="863" y="289"/>
                  <a:pt x="863" y="289"/>
                  <a:pt x="863" y="289"/>
                </a:cubicBezTo>
                <a:cubicBezTo>
                  <a:pt x="863" y="291"/>
                  <a:pt x="863" y="291"/>
                  <a:pt x="863" y="291"/>
                </a:cubicBezTo>
                <a:cubicBezTo>
                  <a:pt x="868" y="291"/>
                  <a:pt x="868" y="291"/>
                  <a:pt x="868" y="291"/>
                </a:cubicBezTo>
                <a:cubicBezTo>
                  <a:pt x="871" y="287"/>
                  <a:pt x="871" y="287"/>
                  <a:pt x="871" y="287"/>
                </a:cubicBezTo>
                <a:cubicBezTo>
                  <a:pt x="869" y="286"/>
                  <a:pt x="869" y="286"/>
                  <a:pt x="869" y="286"/>
                </a:cubicBezTo>
                <a:cubicBezTo>
                  <a:pt x="880" y="283"/>
                  <a:pt x="880" y="283"/>
                  <a:pt x="880" y="283"/>
                </a:cubicBezTo>
                <a:cubicBezTo>
                  <a:pt x="880" y="283"/>
                  <a:pt x="880" y="283"/>
                  <a:pt x="880" y="283"/>
                </a:cubicBezTo>
                <a:cubicBezTo>
                  <a:pt x="882" y="281"/>
                  <a:pt x="882" y="281"/>
                  <a:pt x="882" y="281"/>
                </a:cubicBezTo>
                <a:cubicBezTo>
                  <a:pt x="884" y="282"/>
                  <a:pt x="884" y="282"/>
                  <a:pt x="884" y="282"/>
                </a:cubicBezTo>
                <a:cubicBezTo>
                  <a:pt x="886" y="284"/>
                  <a:pt x="888" y="281"/>
                  <a:pt x="890" y="282"/>
                </a:cubicBezTo>
                <a:cubicBezTo>
                  <a:pt x="890" y="283"/>
                  <a:pt x="892" y="281"/>
                  <a:pt x="890" y="283"/>
                </a:cubicBezTo>
                <a:cubicBezTo>
                  <a:pt x="890" y="283"/>
                  <a:pt x="891" y="283"/>
                  <a:pt x="891" y="283"/>
                </a:cubicBezTo>
                <a:cubicBezTo>
                  <a:pt x="892" y="280"/>
                  <a:pt x="892" y="280"/>
                  <a:pt x="892" y="280"/>
                </a:cubicBezTo>
                <a:cubicBezTo>
                  <a:pt x="899" y="279"/>
                  <a:pt x="899" y="279"/>
                  <a:pt x="899" y="279"/>
                </a:cubicBezTo>
                <a:cubicBezTo>
                  <a:pt x="899" y="275"/>
                  <a:pt x="899" y="275"/>
                  <a:pt x="899" y="275"/>
                </a:cubicBezTo>
                <a:cubicBezTo>
                  <a:pt x="904" y="278"/>
                  <a:pt x="904" y="278"/>
                  <a:pt x="904" y="278"/>
                </a:cubicBezTo>
                <a:cubicBezTo>
                  <a:pt x="909" y="277"/>
                  <a:pt x="909" y="277"/>
                  <a:pt x="909" y="277"/>
                </a:cubicBezTo>
                <a:cubicBezTo>
                  <a:pt x="908" y="275"/>
                  <a:pt x="908" y="275"/>
                  <a:pt x="908" y="275"/>
                </a:cubicBezTo>
                <a:cubicBezTo>
                  <a:pt x="911" y="271"/>
                  <a:pt x="911" y="271"/>
                  <a:pt x="911" y="271"/>
                </a:cubicBezTo>
                <a:cubicBezTo>
                  <a:pt x="913" y="271"/>
                  <a:pt x="913" y="271"/>
                  <a:pt x="913" y="271"/>
                </a:cubicBezTo>
                <a:cubicBezTo>
                  <a:pt x="916" y="271"/>
                  <a:pt x="916" y="271"/>
                  <a:pt x="916" y="271"/>
                </a:cubicBezTo>
                <a:cubicBezTo>
                  <a:pt x="920" y="268"/>
                  <a:pt x="920" y="268"/>
                  <a:pt x="920" y="268"/>
                </a:cubicBezTo>
                <a:cubicBezTo>
                  <a:pt x="921" y="271"/>
                  <a:pt x="921" y="271"/>
                  <a:pt x="921" y="271"/>
                </a:cubicBezTo>
                <a:cubicBezTo>
                  <a:pt x="925" y="271"/>
                  <a:pt x="925" y="271"/>
                  <a:pt x="925" y="271"/>
                </a:cubicBezTo>
                <a:cubicBezTo>
                  <a:pt x="926" y="272"/>
                  <a:pt x="919" y="273"/>
                  <a:pt x="926" y="268"/>
                </a:cubicBezTo>
                <a:cubicBezTo>
                  <a:pt x="923" y="267"/>
                  <a:pt x="923" y="267"/>
                  <a:pt x="923" y="267"/>
                </a:cubicBezTo>
                <a:cubicBezTo>
                  <a:pt x="923" y="267"/>
                  <a:pt x="920" y="268"/>
                  <a:pt x="924" y="266"/>
                </a:cubicBezTo>
                <a:cubicBezTo>
                  <a:pt x="920" y="266"/>
                  <a:pt x="920" y="266"/>
                  <a:pt x="920" y="266"/>
                </a:cubicBezTo>
                <a:cubicBezTo>
                  <a:pt x="920" y="262"/>
                  <a:pt x="920" y="262"/>
                  <a:pt x="920" y="262"/>
                </a:cubicBezTo>
                <a:cubicBezTo>
                  <a:pt x="922" y="260"/>
                  <a:pt x="922" y="260"/>
                  <a:pt x="922" y="260"/>
                </a:cubicBezTo>
                <a:cubicBezTo>
                  <a:pt x="928" y="261"/>
                  <a:pt x="928" y="261"/>
                  <a:pt x="928" y="261"/>
                </a:cubicBezTo>
                <a:cubicBezTo>
                  <a:pt x="934" y="257"/>
                  <a:pt x="934" y="257"/>
                  <a:pt x="934" y="257"/>
                </a:cubicBezTo>
                <a:cubicBezTo>
                  <a:pt x="935" y="258"/>
                  <a:pt x="937" y="256"/>
                  <a:pt x="939" y="255"/>
                </a:cubicBezTo>
                <a:cubicBezTo>
                  <a:pt x="940" y="256"/>
                  <a:pt x="940" y="256"/>
                  <a:pt x="940" y="256"/>
                </a:cubicBezTo>
                <a:cubicBezTo>
                  <a:pt x="944" y="252"/>
                  <a:pt x="944" y="252"/>
                  <a:pt x="944" y="252"/>
                </a:cubicBezTo>
                <a:cubicBezTo>
                  <a:pt x="945" y="250"/>
                  <a:pt x="945" y="250"/>
                  <a:pt x="945" y="250"/>
                </a:cubicBezTo>
                <a:cubicBezTo>
                  <a:pt x="947" y="248"/>
                  <a:pt x="947" y="248"/>
                  <a:pt x="947" y="248"/>
                </a:cubicBezTo>
                <a:cubicBezTo>
                  <a:pt x="955" y="246"/>
                  <a:pt x="955" y="246"/>
                  <a:pt x="955" y="246"/>
                </a:cubicBezTo>
                <a:cubicBezTo>
                  <a:pt x="954" y="245"/>
                  <a:pt x="957" y="242"/>
                  <a:pt x="952" y="243"/>
                </a:cubicBezTo>
                <a:cubicBezTo>
                  <a:pt x="957" y="241"/>
                  <a:pt x="957" y="241"/>
                  <a:pt x="957" y="241"/>
                </a:cubicBezTo>
                <a:cubicBezTo>
                  <a:pt x="956" y="240"/>
                  <a:pt x="956" y="240"/>
                  <a:pt x="956" y="240"/>
                </a:cubicBezTo>
                <a:cubicBezTo>
                  <a:pt x="959" y="239"/>
                  <a:pt x="959" y="239"/>
                  <a:pt x="959" y="239"/>
                </a:cubicBezTo>
                <a:cubicBezTo>
                  <a:pt x="968" y="230"/>
                  <a:pt x="968" y="230"/>
                  <a:pt x="968" y="230"/>
                </a:cubicBezTo>
                <a:cubicBezTo>
                  <a:pt x="968" y="229"/>
                  <a:pt x="965" y="231"/>
                  <a:pt x="968" y="227"/>
                </a:cubicBezTo>
                <a:cubicBezTo>
                  <a:pt x="973" y="229"/>
                  <a:pt x="973" y="229"/>
                  <a:pt x="973" y="229"/>
                </a:cubicBezTo>
                <a:cubicBezTo>
                  <a:pt x="977" y="223"/>
                  <a:pt x="977" y="223"/>
                  <a:pt x="977" y="223"/>
                </a:cubicBezTo>
                <a:cubicBezTo>
                  <a:pt x="973" y="222"/>
                  <a:pt x="973" y="222"/>
                  <a:pt x="973" y="222"/>
                </a:cubicBezTo>
                <a:cubicBezTo>
                  <a:pt x="973" y="222"/>
                  <a:pt x="977" y="222"/>
                  <a:pt x="972" y="220"/>
                </a:cubicBezTo>
                <a:cubicBezTo>
                  <a:pt x="981" y="212"/>
                  <a:pt x="981" y="212"/>
                  <a:pt x="981" y="212"/>
                </a:cubicBezTo>
                <a:cubicBezTo>
                  <a:pt x="981" y="215"/>
                  <a:pt x="981" y="215"/>
                  <a:pt x="981" y="215"/>
                </a:cubicBezTo>
                <a:cubicBezTo>
                  <a:pt x="988" y="214"/>
                  <a:pt x="988" y="214"/>
                  <a:pt x="988" y="214"/>
                </a:cubicBezTo>
                <a:cubicBezTo>
                  <a:pt x="989" y="215"/>
                  <a:pt x="982" y="217"/>
                  <a:pt x="991" y="215"/>
                </a:cubicBezTo>
                <a:cubicBezTo>
                  <a:pt x="989" y="210"/>
                  <a:pt x="989" y="210"/>
                  <a:pt x="989" y="210"/>
                </a:cubicBezTo>
                <a:cubicBezTo>
                  <a:pt x="987" y="211"/>
                  <a:pt x="987" y="211"/>
                  <a:pt x="987" y="211"/>
                </a:cubicBezTo>
                <a:cubicBezTo>
                  <a:pt x="986" y="211"/>
                  <a:pt x="986" y="211"/>
                  <a:pt x="986" y="211"/>
                </a:cubicBezTo>
                <a:cubicBezTo>
                  <a:pt x="989" y="207"/>
                  <a:pt x="989" y="207"/>
                  <a:pt x="989" y="207"/>
                </a:cubicBezTo>
                <a:cubicBezTo>
                  <a:pt x="992" y="208"/>
                  <a:pt x="992" y="208"/>
                  <a:pt x="992" y="208"/>
                </a:cubicBezTo>
                <a:cubicBezTo>
                  <a:pt x="997" y="210"/>
                  <a:pt x="997" y="210"/>
                  <a:pt x="997" y="210"/>
                </a:cubicBezTo>
                <a:cubicBezTo>
                  <a:pt x="998" y="209"/>
                  <a:pt x="998" y="209"/>
                  <a:pt x="998" y="209"/>
                </a:cubicBezTo>
                <a:cubicBezTo>
                  <a:pt x="994" y="206"/>
                  <a:pt x="994" y="206"/>
                  <a:pt x="994" y="206"/>
                </a:cubicBezTo>
                <a:cubicBezTo>
                  <a:pt x="1002" y="200"/>
                  <a:pt x="1002" y="200"/>
                  <a:pt x="1002" y="200"/>
                </a:cubicBezTo>
                <a:cubicBezTo>
                  <a:pt x="1001" y="198"/>
                  <a:pt x="1001" y="198"/>
                  <a:pt x="1001" y="198"/>
                </a:cubicBezTo>
                <a:cubicBezTo>
                  <a:pt x="998" y="198"/>
                  <a:pt x="998" y="198"/>
                  <a:pt x="998" y="198"/>
                </a:cubicBezTo>
                <a:cubicBezTo>
                  <a:pt x="997" y="198"/>
                  <a:pt x="997" y="198"/>
                  <a:pt x="997" y="198"/>
                </a:cubicBezTo>
                <a:cubicBezTo>
                  <a:pt x="1002" y="194"/>
                  <a:pt x="1002" y="194"/>
                  <a:pt x="1002" y="194"/>
                </a:cubicBezTo>
                <a:cubicBezTo>
                  <a:pt x="1004" y="196"/>
                  <a:pt x="997" y="195"/>
                  <a:pt x="1004" y="197"/>
                </a:cubicBezTo>
                <a:cubicBezTo>
                  <a:pt x="1010" y="194"/>
                  <a:pt x="1010" y="194"/>
                  <a:pt x="1010" y="194"/>
                </a:cubicBezTo>
                <a:cubicBezTo>
                  <a:pt x="1008" y="190"/>
                  <a:pt x="1008" y="190"/>
                  <a:pt x="1008" y="190"/>
                </a:cubicBezTo>
                <a:cubicBezTo>
                  <a:pt x="1011" y="187"/>
                  <a:pt x="1011" y="187"/>
                  <a:pt x="1011" y="187"/>
                </a:cubicBezTo>
                <a:cubicBezTo>
                  <a:pt x="1009" y="184"/>
                  <a:pt x="1009" y="184"/>
                  <a:pt x="1009" y="184"/>
                </a:cubicBezTo>
                <a:cubicBezTo>
                  <a:pt x="1009" y="182"/>
                  <a:pt x="1009" y="182"/>
                  <a:pt x="1009" y="182"/>
                </a:cubicBezTo>
                <a:cubicBezTo>
                  <a:pt x="1010" y="184"/>
                  <a:pt x="1010" y="184"/>
                  <a:pt x="1010" y="184"/>
                </a:cubicBezTo>
                <a:cubicBezTo>
                  <a:pt x="1013" y="178"/>
                  <a:pt x="1014" y="188"/>
                  <a:pt x="1022" y="181"/>
                </a:cubicBezTo>
                <a:cubicBezTo>
                  <a:pt x="1023" y="180"/>
                  <a:pt x="1023" y="180"/>
                  <a:pt x="1023" y="180"/>
                </a:cubicBezTo>
                <a:cubicBezTo>
                  <a:pt x="1020" y="177"/>
                  <a:pt x="1020" y="177"/>
                  <a:pt x="1020" y="177"/>
                </a:cubicBezTo>
                <a:cubicBezTo>
                  <a:pt x="1018" y="180"/>
                  <a:pt x="1018" y="180"/>
                  <a:pt x="1018" y="180"/>
                </a:cubicBezTo>
                <a:cubicBezTo>
                  <a:pt x="1018" y="177"/>
                  <a:pt x="1018" y="177"/>
                  <a:pt x="1018" y="177"/>
                </a:cubicBezTo>
                <a:cubicBezTo>
                  <a:pt x="1024" y="174"/>
                  <a:pt x="1024" y="174"/>
                  <a:pt x="1024" y="174"/>
                </a:cubicBezTo>
                <a:cubicBezTo>
                  <a:pt x="1025" y="175"/>
                  <a:pt x="1025" y="175"/>
                  <a:pt x="1025" y="175"/>
                </a:cubicBezTo>
                <a:cubicBezTo>
                  <a:pt x="1025" y="172"/>
                  <a:pt x="1025" y="172"/>
                  <a:pt x="1025" y="172"/>
                </a:cubicBezTo>
                <a:cubicBezTo>
                  <a:pt x="1031" y="173"/>
                  <a:pt x="1031" y="173"/>
                  <a:pt x="1031" y="173"/>
                </a:cubicBezTo>
                <a:cubicBezTo>
                  <a:pt x="1035" y="166"/>
                  <a:pt x="1032" y="178"/>
                  <a:pt x="1037" y="164"/>
                </a:cubicBezTo>
                <a:cubicBezTo>
                  <a:pt x="1037" y="163"/>
                  <a:pt x="1037" y="163"/>
                  <a:pt x="1037" y="163"/>
                </a:cubicBezTo>
                <a:cubicBezTo>
                  <a:pt x="1041" y="164"/>
                  <a:pt x="1041" y="164"/>
                  <a:pt x="1041" y="164"/>
                </a:cubicBezTo>
                <a:cubicBezTo>
                  <a:pt x="1041" y="165"/>
                  <a:pt x="1041" y="165"/>
                  <a:pt x="1041" y="165"/>
                </a:cubicBezTo>
                <a:cubicBezTo>
                  <a:pt x="1042" y="166"/>
                  <a:pt x="1042" y="166"/>
                  <a:pt x="1042" y="166"/>
                </a:cubicBezTo>
                <a:cubicBezTo>
                  <a:pt x="1043" y="166"/>
                  <a:pt x="1043" y="166"/>
                  <a:pt x="1043" y="166"/>
                </a:cubicBezTo>
                <a:cubicBezTo>
                  <a:pt x="1043" y="159"/>
                  <a:pt x="1043" y="159"/>
                  <a:pt x="1043" y="159"/>
                </a:cubicBezTo>
                <a:cubicBezTo>
                  <a:pt x="1039" y="159"/>
                  <a:pt x="1039" y="159"/>
                  <a:pt x="1039" y="159"/>
                </a:cubicBezTo>
                <a:cubicBezTo>
                  <a:pt x="1038" y="156"/>
                  <a:pt x="1038" y="156"/>
                  <a:pt x="1038" y="156"/>
                </a:cubicBezTo>
                <a:cubicBezTo>
                  <a:pt x="1042" y="154"/>
                  <a:pt x="1042" y="154"/>
                  <a:pt x="1042" y="154"/>
                </a:cubicBezTo>
                <a:cubicBezTo>
                  <a:pt x="1044" y="154"/>
                  <a:pt x="1041" y="157"/>
                  <a:pt x="1045" y="156"/>
                </a:cubicBezTo>
                <a:cubicBezTo>
                  <a:pt x="1047" y="155"/>
                  <a:pt x="1036" y="152"/>
                  <a:pt x="1050" y="155"/>
                </a:cubicBezTo>
                <a:cubicBezTo>
                  <a:pt x="1052" y="152"/>
                  <a:pt x="1052" y="152"/>
                  <a:pt x="1052" y="152"/>
                </a:cubicBezTo>
                <a:cubicBezTo>
                  <a:pt x="1048" y="152"/>
                  <a:pt x="1048" y="152"/>
                  <a:pt x="1048" y="152"/>
                </a:cubicBezTo>
                <a:cubicBezTo>
                  <a:pt x="1048" y="150"/>
                  <a:pt x="1048" y="150"/>
                  <a:pt x="1048" y="150"/>
                </a:cubicBezTo>
                <a:cubicBezTo>
                  <a:pt x="1052" y="148"/>
                  <a:pt x="1043" y="161"/>
                  <a:pt x="1052" y="146"/>
                </a:cubicBezTo>
                <a:cubicBezTo>
                  <a:pt x="1055" y="145"/>
                  <a:pt x="1055" y="145"/>
                  <a:pt x="1055" y="145"/>
                </a:cubicBezTo>
                <a:cubicBezTo>
                  <a:pt x="1059" y="148"/>
                  <a:pt x="1044" y="146"/>
                  <a:pt x="1061" y="141"/>
                </a:cubicBezTo>
                <a:cubicBezTo>
                  <a:pt x="1060" y="138"/>
                  <a:pt x="1054" y="145"/>
                  <a:pt x="1066" y="140"/>
                </a:cubicBezTo>
                <a:cubicBezTo>
                  <a:pt x="1064" y="137"/>
                  <a:pt x="1064" y="137"/>
                  <a:pt x="1064" y="137"/>
                </a:cubicBezTo>
                <a:cubicBezTo>
                  <a:pt x="1062" y="136"/>
                  <a:pt x="1062" y="136"/>
                  <a:pt x="1062" y="136"/>
                </a:cubicBezTo>
                <a:cubicBezTo>
                  <a:pt x="1063" y="132"/>
                  <a:pt x="1063" y="132"/>
                  <a:pt x="1063" y="132"/>
                </a:cubicBezTo>
                <a:cubicBezTo>
                  <a:pt x="1071" y="130"/>
                  <a:pt x="1071" y="130"/>
                  <a:pt x="1071" y="130"/>
                </a:cubicBezTo>
                <a:cubicBezTo>
                  <a:pt x="1073" y="128"/>
                  <a:pt x="1073" y="128"/>
                  <a:pt x="1073" y="128"/>
                </a:cubicBezTo>
                <a:cubicBezTo>
                  <a:pt x="1071" y="127"/>
                  <a:pt x="1071" y="127"/>
                  <a:pt x="1071" y="127"/>
                </a:cubicBezTo>
                <a:cubicBezTo>
                  <a:pt x="1074" y="126"/>
                  <a:pt x="1074" y="129"/>
                  <a:pt x="1075" y="123"/>
                </a:cubicBezTo>
                <a:cubicBezTo>
                  <a:pt x="1078" y="123"/>
                  <a:pt x="1078" y="123"/>
                  <a:pt x="1078" y="123"/>
                </a:cubicBezTo>
                <a:cubicBezTo>
                  <a:pt x="1083" y="124"/>
                  <a:pt x="1071" y="125"/>
                  <a:pt x="1082" y="123"/>
                </a:cubicBezTo>
                <a:cubicBezTo>
                  <a:pt x="1080" y="120"/>
                  <a:pt x="1080" y="120"/>
                  <a:pt x="1080" y="120"/>
                </a:cubicBezTo>
                <a:cubicBezTo>
                  <a:pt x="1081" y="120"/>
                  <a:pt x="1072" y="125"/>
                  <a:pt x="1084" y="120"/>
                </a:cubicBezTo>
                <a:cubicBezTo>
                  <a:pt x="1084" y="118"/>
                  <a:pt x="1084" y="118"/>
                  <a:pt x="1084" y="118"/>
                </a:cubicBezTo>
                <a:cubicBezTo>
                  <a:pt x="1089" y="117"/>
                  <a:pt x="1089" y="117"/>
                  <a:pt x="1089" y="117"/>
                </a:cubicBezTo>
                <a:cubicBezTo>
                  <a:pt x="1086" y="115"/>
                  <a:pt x="1086" y="115"/>
                  <a:pt x="1086" y="115"/>
                </a:cubicBezTo>
                <a:cubicBezTo>
                  <a:pt x="1087" y="111"/>
                  <a:pt x="1087" y="111"/>
                  <a:pt x="1087" y="111"/>
                </a:cubicBezTo>
                <a:cubicBezTo>
                  <a:pt x="1090" y="110"/>
                  <a:pt x="1094" y="114"/>
                  <a:pt x="1095" y="112"/>
                </a:cubicBezTo>
                <a:cubicBezTo>
                  <a:pt x="1097" y="108"/>
                  <a:pt x="1097" y="108"/>
                  <a:pt x="1097" y="108"/>
                </a:cubicBezTo>
                <a:cubicBezTo>
                  <a:pt x="1096" y="107"/>
                  <a:pt x="1096" y="107"/>
                  <a:pt x="1096" y="107"/>
                </a:cubicBezTo>
                <a:cubicBezTo>
                  <a:pt x="1102" y="103"/>
                  <a:pt x="1102" y="103"/>
                  <a:pt x="1102" y="103"/>
                </a:cubicBezTo>
                <a:cubicBezTo>
                  <a:pt x="1101" y="101"/>
                  <a:pt x="1101" y="101"/>
                  <a:pt x="1101" y="101"/>
                </a:cubicBezTo>
                <a:cubicBezTo>
                  <a:pt x="1101" y="98"/>
                  <a:pt x="1101" y="98"/>
                  <a:pt x="1101" y="98"/>
                </a:cubicBezTo>
                <a:cubicBezTo>
                  <a:pt x="1106" y="97"/>
                  <a:pt x="1106" y="97"/>
                  <a:pt x="1106" y="97"/>
                </a:cubicBezTo>
                <a:cubicBezTo>
                  <a:pt x="1106" y="98"/>
                  <a:pt x="1105" y="95"/>
                  <a:pt x="1106" y="98"/>
                </a:cubicBezTo>
                <a:cubicBezTo>
                  <a:pt x="1107" y="99"/>
                  <a:pt x="1107" y="99"/>
                  <a:pt x="1107" y="99"/>
                </a:cubicBezTo>
                <a:cubicBezTo>
                  <a:pt x="1109" y="97"/>
                  <a:pt x="1109" y="97"/>
                  <a:pt x="1109" y="97"/>
                </a:cubicBezTo>
                <a:cubicBezTo>
                  <a:pt x="1112" y="92"/>
                  <a:pt x="1112" y="92"/>
                  <a:pt x="1112" y="92"/>
                </a:cubicBezTo>
                <a:cubicBezTo>
                  <a:pt x="1113" y="92"/>
                  <a:pt x="1114" y="94"/>
                  <a:pt x="1115" y="92"/>
                </a:cubicBezTo>
                <a:cubicBezTo>
                  <a:pt x="1113" y="90"/>
                  <a:pt x="1113" y="90"/>
                  <a:pt x="1113" y="90"/>
                </a:cubicBezTo>
                <a:cubicBezTo>
                  <a:pt x="1110" y="91"/>
                  <a:pt x="1110" y="91"/>
                  <a:pt x="1110" y="91"/>
                </a:cubicBezTo>
                <a:cubicBezTo>
                  <a:pt x="1109" y="88"/>
                  <a:pt x="1109" y="88"/>
                  <a:pt x="1109" y="88"/>
                </a:cubicBezTo>
                <a:cubicBezTo>
                  <a:pt x="1107" y="88"/>
                  <a:pt x="1107" y="88"/>
                  <a:pt x="1107" y="88"/>
                </a:cubicBezTo>
                <a:cubicBezTo>
                  <a:pt x="1116" y="85"/>
                  <a:pt x="1116" y="85"/>
                  <a:pt x="1116" y="85"/>
                </a:cubicBezTo>
                <a:cubicBezTo>
                  <a:pt x="1119" y="86"/>
                  <a:pt x="1119" y="86"/>
                  <a:pt x="1119" y="86"/>
                </a:cubicBezTo>
                <a:cubicBezTo>
                  <a:pt x="1121" y="84"/>
                  <a:pt x="1121" y="84"/>
                  <a:pt x="1121" y="84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16" y="80"/>
                  <a:pt x="1116" y="91"/>
                  <a:pt x="1119" y="80"/>
                </a:cubicBezTo>
                <a:cubicBezTo>
                  <a:pt x="1123" y="80"/>
                  <a:pt x="1123" y="80"/>
                  <a:pt x="1123" y="80"/>
                </a:cubicBezTo>
                <a:cubicBezTo>
                  <a:pt x="1131" y="73"/>
                  <a:pt x="1131" y="73"/>
                  <a:pt x="1131" y="73"/>
                </a:cubicBezTo>
                <a:cubicBezTo>
                  <a:pt x="1133" y="73"/>
                  <a:pt x="1119" y="78"/>
                  <a:pt x="1135" y="71"/>
                </a:cubicBezTo>
                <a:cubicBezTo>
                  <a:pt x="1135" y="70"/>
                  <a:pt x="1134" y="74"/>
                  <a:pt x="1134" y="69"/>
                </a:cubicBezTo>
                <a:cubicBezTo>
                  <a:pt x="1137" y="68"/>
                  <a:pt x="1137" y="68"/>
                  <a:pt x="1137" y="68"/>
                </a:cubicBezTo>
                <a:cubicBezTo>
                  <a:pt x="1142" y="70"/>
                  <a:pt x="1142" y="70"/>
                  <a:pt x="1142" y="70"/>
                </a:cubicBezTo>
                <a:cubicBezTo>
                  <a:pt x="1143" y="69"/>
                  <a:pt x="1143" y="69"/>
                  <a:pt x="1143" y="69"/>
                </a:cubicBezTo>
                <a:cubicBezTo>
                  <a:pt x="1141" y="63"/>
                  <a:pt x="1141" y="63"/>
                  <a:pt x="1141" y="63"/>
                </a:cubicBezTo>
                <a:cubicBezTo>
                  <a:pt x="1152" y="56"/>
                  <a:pt x="1152" y="56"/>
                  <a:pt x="1152" y="56"/>
                </a:cubicBezTo>
                <a:cubicBezTo>
                  <a:pt x="1153" y="53"/>
                  <a:pt x="1153" y="53"/>
                  <a:pt x="1153" y="53"/>
                </a:cubicBezTo>
                <a:cubicBezTo>
                  <a:pt x="1157" y="53"/>
                  <a:pt x="1157" y="53"/>
                  <a:pt x="1157" y="53"/>
                </a:cubicBezTo>
                <a:cubicBezTo>
                  <a:pt x="1156" y="50"/>
                  <a:pt x="1156" y="50"/>
                  <a:pt x="1156" y="50"/>
                </a:cubicBezTo>
                <a:cubicBezTo>
                  <a:pt x="1158" y="52"/>
                  <a:pt x="1158" y="52"/>
                  <a:pt x="1158" y="52"/>
                </a:cubicBezTo>
                <a:cubicBezTo>
                  <a:pt x="1165" y="50"/>
                  <a:pt x="1165" y="50"/>
                  <a:pt x="1165" y="50"/>
                </a:cubicBezTo>
                <a:cubicBezTo>
                  <a:pt x="1163" y="47"/>
                  <a:pt x="1163" y="47"/>
                  <a:pt x="1163" y="47"/>
                </a:cubicBezTo>
                <a:cubicBezTo>
                  <a:pt x="1164" y="47"/>
                  <a:pt x="1164" y="46"/>
                  <a:pt x="1165" y="47"/>
                </a:cubicBezTo>
                <a:cubicBezTo>
                  <a:pt x="1161" y="44"/>
                  <a:pt x="1161" y="44"/>
                  <a:pt x="1161" y="44"/>
                </a:cubicBezTo>
                <a:cubicBezTo>
                  <a:pt x="1161" y="43"/>
                  <a:pt x="1161" y="43"/>
                  <a:pt x="1161" y="43"/>
                </a:cubicBezTo>
                <a:cubicBezTo>
                  <a:pt x="1168" y="43"/>
                  <a:pt x="1168" y="43"/>
                  <a:pt x="1168" y="43"/>
                </a:cubicBezTo>
                <a:cubicBezTo>
                  <a:pt x="1175" y="40"/>
                  <a:pt x="1175" y="40"/>
                  <a:pt x="1175" y="40"/>
                </a:cubicBezTo>
                <a:cubicBezTo>
                  <a:pt x="1175" y="38"/>
                  <a:pt x="1175" y="38"/>
                  <a:pt x="1175" y="38"/>
                </a:cubicBezTo>
                <a:cubicBezTo>
                  <a:pt x="1182" y="33"/>
                  <a:pt x="1182" y="33"/>
                  <a:pt x="1182" y="33"/>
                </a:cubicBezTo>
                <a:cubicBezTo>
                  <a:pt x="1181" y="31"/>
                  <a:pt x="1187" y="36"/>
                  <a:pt x="1186" y="29"/>
                </a:cubicBezTo>
                <a:cubicBezTo>
                  <a:pt x="1188" y="30"/>
                  <a:pt x="1188" y="30"/>
                  <a:pt x="1188" y="30"/>
                </a:cubicBezTo>
                <a:cubicBezTo>
                  <a:pt x="1192" y="25"/>
                  <a:pt x="1192" y="25"/>
                  <a:pt x="1192" y="25"/>
                </a:cubicBezTo>
                <a:cubicBezTo>
                  <a:pt x="1193" y="25"/>
                  <a:pt x="1193" y="25"/>
                  <a:pt x="1193" y="25"/>
                </a:cubicBezTo>
                <a:cubicBezTo>
                  <a:pt x="1193" y="22"/>
                  <a:pt x="1193" y="22"/>
                  <a:pt x="1193" y="22"/>
                </a:cubicBezTo>
                <a:cubicBezTo>
                  <a:pt x="1195" y="23"/>
                  <a:pt x="1197" y="20"/>
                  <a:pt x="1198" y="19"/>
                </a:cubicBezTo>
                <a:cubicBezTo>
                  <a:pt x="1199" y="17"/>
                  <a:pt x="1204" y="18"/>
                  <a:pt x="1200" y="15"/>
                </a:cubicBezTo>
                <a:cubicBezTo>
                  <a:pt x="1203" y="16"/>
                  <a:pt x="1204" y="10"/>
                  <a:pt x="1207" y="15"/>
                </a:cubicBezTo>
                <a:cubicBezTo>
                  <a:pt x="1210" y="14"/>
                  <a:pt x="1210" y="14"/>
                  <a:pt x="1210" y="14"/>
                </a:cubicBezTo>
                <a:cubicBezTo>
                  <a:pt x="1209" y="9"/>
                  <a:pt x="1209" y="9"/>
                  <a:pt x="1209" y="9"/>
                </a:cubicBezTo>
                <a:cubicBezTo>
                  <a:pt x="1210" y="9"/>
                  <a:pt x="1212" y="9"/>
                  <a:pt x="1211" y="6"/>
                </a:cubicBezTo>
                <a:cubicBezTo>
                  <a:pt x="1214" y="9"/>
                  <a:pt x="1214" y="9"/>
                  <a:pt x="1214" y="9"/>
                </a:cubicBezTo>
                <a:cubicBezTo>
                  <a:pt x="1215" y="7"/>
                  <a:pt x="1215" y="7"/>
                  <a:pt x="1215" y="7"/>
                </a:cubicBezTo>
                <a:cubicBezTo>
                  <a:pt x="1219" y="8"/>
                  <a:pt x="1219" y="8"/>
                  <a:pt x="1219" y="8"/>
                </a:cubicBezTo>
                <a:cubicBezTo>
                  <a:pt x="1218" y="11"/>
                  <a:pt x="1218" y="11"/>
                  <a:pt x="1218" y="11"/>
                </a:cubicBezTo>
                <a:cubicBezTo>
                  <a:pt x="1224" y="7"/>
                  <a:pt x="1224" y="7"/>
                  <a:pt x="1224" y="7"/>
                </a:cubicBezTo>
                <a:cubicBezTo>
                  <a:pt x="1224" y="6"/>
                  <a:pt x="1227" y="6"/>
                  <a:pt x="1227" y="8"/>
                </a:cubicBezTo>
                <a:cubicBezTo>
                  <a:pt x="1228" y="7"/>
                  <a:pt x="1230" y="6"/>
                  <a:pt x="1232" y="7"/>
                </a:cubicBezTo>
                <a:cubicBezTo>
                  <a:pt x="1229" y="10"/>
                  <a:pt x="1238" y="7"/>
                  <a:pt x="1231" y="11"/>
                </a:cubicBezTo>
                <a:cubicBezTo>
                  <a:pt x="1230" y="10"/>
                  <a:pt x="1230" y="10"/>
                  <a:pt x="1230" y="10"/>
                </a:cubicBezTo>
                <a:cubicBezTo>
                  <a:pt x="1223" y="11"/>
                  <a:pt x="1223" y="11"/>
                  <a:pt x="1223" y="11"/>
                </a:cubicBezTo>
                <a:cubicBezTo>
                  <a:pt x="1222" y="12"/>
                  <a:pt x="1232" y="4"/>
                  <a:pt x="1223" y="17"/>
                </a:cubicBezTo>
                <a:cubicBezTo>
                  <a:pt x="1224" y="18"/>
                  <a:pt x="1224" y="18"/>
                  <a:pt x="1224" y="18"/>
                </a:cubicBezTo>
                <a:cubicBezTo>
                  <a:pt x="1225" y="18"/>
                  <a:pt x="1225" y="18"/>
                  <a:pt x="1225" y="18"/>
                </a:cubicBezTo>
                <a:cubicBezTo>
                  <a:pt x="1226" y="17"/>
                  <a:pt x="1226" y="17"/>
                  <a:pt x="1226" y="17"/>
                </a:cubicBezTo>
                <a:cubicBezTo>
                  <a:pt x="1224" y="17"/>
                  <a:pt x="1226" y="17"/>
                  <a:pt x="1225" y="14"/>
                </a:cubicBezTo>
                <a:cubicBezTo>
                  <a:pt x="1226" y="14"/>
                  <a:pt x="1227" y="14"/>
                  <a:pt x="1228" y="14"/>
                </a:cubicBezTo>
                <a:cubicBezTo>
                  <a:pt x="1227" y="17"/>
                  <a:pt x="1227" y="17"/>
                  <a:pt x="1227" y="17"/>
                </a:cubicBezTo>
                <a:cubicBezTo>
                  <a:pt x="1225" y="18"/>
                  <a:pt x="1225" y="18"/>
                  <a:pt x="1225" y="18"/>
                </a:cubicBezTo>
                <a:cubicBezTo>
                  <a:pt x="1229" y="21"/>
                  <a:pt x="1229" y="21"/>
                  <a:pt x="1229" y="21"/>
                </a:cubicBezTo>
                <a:cubicBezTo>
                  <a:pt x="1232" y="18"/>
                  <a:pt x="1232" y="18"/>
                  <a:pt x="1232" y="18"/>
                </a:cubicBezTo>
                <a:cubicBezTo>
                  <a:pt x="1232" y="19"/>
                  <a:pt x="1232" y="19"/>
                  <a:pt x="1232" y="19"/>
                </a:cubicBezTo>
                <a:cubicBezTo>
                  <a:pt x="1237" y="16"/>
                  <a:pt x="1214" y="26"/>
                  <a:pt x="1241" y="14"/>
                </a:cubicBezTo>
                <a:cubicBezTo>
                  <a:pt x="1242" y="15"/>
                  <a:pt x="1242" y="15"/>
                  <a:pt x="1242" y="15"/>
                </a:cubicBezTo>
                <a:cubicBezTo>
                  <a:pt x="1238" y="17"/>
                  <a:pt x="1238" y="17"/>
                  <a:pt x="1238" y="17"/>
                </a:cubicBezTo>
                <a:cubicBezTo>
                  <a:pt x="1234" y="21"/>
                  <a:pt x="1234" y="21"/>
                  <a:pt x="1234" y="21"/>
                </a:cubicBezTo>
                <a:cubicBezTo>
                  <a:pt x="1232" y="21"/>
                  <a:pt x="1232" y="21"/>
                  <a:pt x="1232" y="21"/>
                </a:cubicBezTo>
                <a:cubicBezTo>
                  <a:pt x="1232" y="22"/>
                  <a:pt x="1227" y="21"/>
                  <a:pt x="1232" y="23"/>
                </a:cubicBezTo>
                <a:cubicBezTo>
                  <a:pt x="1231" y="25"/>
                  <a:pt x="1231" y="25"/>
                  <a:pt x="1231" y="25"/>
                </a:cubicBezTo>
                <a:cubicBezTo>
                  <a:pt x="1224" y="26"/>
                  <a:pt x="1224" y="26"/>
                  <a:pt x="1224" y="26"/>
                </a:cubicBezTo>
                <a:cubicBezTo>
                  <a:pt x="1217" y="31"/>
                  <a:pt x="1217" y="31"/>
                  <a:pt x="1217" y="31"/>
                </a:cubicBezTo>
                <a:cubicBezTo>
                  <a:pt x="1215" y="29"/>
                  <a:pt x="1214" y="37"/>
                  <a:pt x="1212" y="30"/>
                </a:cubicBezTo>
                <a:cubicBezTo>
                  <a:pt x="1210" y="32"/>
                  <a:pt x="1210" y="32"/>
                  <a:pt x="1210" y="32"/>
                </a:cubicBezTo>
                <a:cubicBezTo>
                  <a:pt x="1210" y="33"/>
                  <a:pt x="1210" y="33"/>
                  <a:pt x="1210" y="33"/>
                </a:cubicBezTo>
                <a:cubicBezTo>
                  <a:pt x="1210" y="34"/>
                  <a:pt x="1210" y="34"/>
                  <a:pt x="1210" y="34"/>
                </a:cubicBezTo>
                <a:cubicBezTo>
                  <a:pt x="1212" y="32"/>
                  <a:pt x="1212" y="32"/>
                  <a:pt x="1212" y="32"/>
                </a:cubicBezTo>
                <a:cubicBezTo>
                  <a:pt x="1207" y="39"/>
                  <a:pt x="1207" y="39"/>
                  <a:pt x="1207" y="39"/>
                </a:cubicBezTo>
                <a:cubicBezTo>
                  <a:pt x="1206" y="39"/>
                  <a:pt x="1206" y="39"/>
                  <a:pt x="1206" y="39"/>
                </a:cubicBezTo>
                <a:cubicBezTo>
                  <a:pt x="1204" y="38"/>
                  <a:pt x="1204" y="38"/>
                  <a:pt x="1204" y="38"/>
                </a:cubicBezTo>
                <a:cubicBezTo>
                  <a:pt x="1202" y="43"/>
                  <a:pt x="1202" y="43"/>
                  <a:pt x="1202" y="43"/>
                </a:cubicBezTo>
                <a:cubicBezTo>
                  <a:pt x="1197" y="47"/>
                  <a:pt x="1197" y="47"/>
                  <a:pt x="1197" y="47"/>
                </a:cubicBezTo>
                <a:cubicBezTo>
                  <a:pt x="1193" y="53"/>
                  <a:pt x="1193" y="53"/>
                  <a:pt x="1193" y="53"/>
                </a:cubicBezTo>
                <a:cubicBezTo>
                  <a:pt x="1191" y="48"/>
                  <a:pt x="1191" y="48"/>
                  <a:pt x="1191" y="48"/>
                </a:cubicBezTo>
                <a:cubicBezTo>
                  <a:pt x="1188" y="49"/>
                  <a:pt x="1188" y="49"/>
                  <a:pt x="1188" y="49"/>
                </a:cubicBezTo>
                <a:cubicBezTo>
                  <a:pt x="1187" y="52"/>
                  <a:pt x="1187" y="52"/>
                  <a:pt x="1187" y="52"/>
                </a:cubicBezTo>
                <a:cubicBezTo>
                  <a:pt x="1189" y="55"/>
                  <a:pt x="1189" y="55"/>
                  <a:pt x="1189" y="55"/>
                </a:cubicBezTo>
                <a:cubicBezTo>
                  <a:pt x="1186" y="59"/>
                  <a:pt x="1186" y="59"/>
                  <a:pt x="1186" y="59"/>
                </a:cubicBezTo>
                <a:cubicBezTo>
                  <a:pt x="1184" y="60"/>
                  <a:pt x="1184" y="60"/>
                  <a:pt x="1184" y="60"/>
                </a:cubicBezTo>
                <a:cubicBezTo>
                  <a:pt x="1181" y="64"/>
                  <a:pt x="1181" y="64"/>
                  <a:pt x="1181" y="64"/>
                </a:cubicBezTo>
                <a:cubicBezTo>
                  <a:pt x="1179" y="66"/>
                  <a:pt x="1179" y="60"/>
                  <a:pt x="1177" y="66"/>
                </a:cubicBezTo>
                <a:cubicBezTo>
                  <a:pt x="1174" y="65"/>
                  <a:pt x="1184" y="62"/>
                  <a:pt x="1173" y="67"/>
                </a:cubicBezTo>
                <a:cubicBezTo>
                  <a:pt x="1174" y="68"/>
                  <a:pt x="1174" y="68"/>
                  <a:pt x="1174" y="68"/>
                </a:cubicBezTo>
                <a:cubicBezTo>
                  <a:pt x="1172" y="71"/>
                  <a:pt x="1172" y="71"/>
                  <a:pt x="1172" y="71"/>
                </a:cubicBezTo>
                <a:cubicBezTo>
                  <a:pt x="1168" y="72"/>
                  <a:pt x="1168" y="72"/>
                  <a:pt x="1168" y="72"/>
                </a:cubicBezTo>
                <a:cubicBezTo>
                  <a:pt x="1167" y="76"/>
                  <a:pt x="1167" y="76"/>
                  <a:pt x="1167" y="76"/>
                </a:cubicBezTo>
                <a:cubicBezTo>
                  <a:pt x="1159" y="85"/>
                  <a:pt x="1159" y="85"/>
                  <a:pt x="1159" y="85"/>
                </a:cubicBezTo>
                <a:cubicBezTo>
                  <a:pt x="1157" y="87"/>
                  <a:pt x="1157" y="87"/>
                  <a:pt x="1157" y="87"/>
                </a:cubicBezTo>
                <a:cubicBezTo>
                  <a:pt x="1157" y="88"/>
                  <a:pt x="1157" y="88"/>
                  <a:pt x="1157" y="88"/>
                </a:cubicBezTo>
                <a:cubicBezTo>
                  <a:pt x="1155" y="90"/>
                  <a:pt x="1155" y="90"/>
                  <a:pt x="1155" y="90"/>
                </a:cubicBezTo>
                <a:cubicBezTo>
                  <a:pt x="1153" y="91"/>
                  <a:pt x="1151" y="90"/>
                  <a:pt x="1150" y="93"/>
                </a:cubicBezTo>
                <a:cubicBezTo>
                  <a:pt x="1146" y="92"/>
                  <a:pt x="1146" y="92"/>
                  <a:pt x="1146" y="92"/>
                </a:cubicBezTo>
                <a:cubicBezTo>
                  <a:pt x="1144" y="97"/>
                  <a:pt x="1144" y="97"/>
                  <a:pt x="1144" y="97"/>
                </a:cubicBezTo>
                <a:cubicBezTo>
                  <a:pt x="1144" y="97"/>
                  <a:pt x="1144" y="97"/>
                  <a:pt x="1144" y="97"/>
                </a:cubicBezTo>
                <a:cubicBezTo>
                  <a:pt x="1147" y="97"/>
                  <a:pt x="1147" y="97"/>
                  <a:pt x="1147" y="97"/>
                </a:cubicBezTo>
                <a:cubicBezTo>
                  <a:pt x="1145" y="99"/>
                  <a:pt x="1145" y="99"/>
                  <a:pt x="1145" y="99"/>
                </a:cubicBezTo>
                <a:cubicBezTo>
                  <a:pt x="1142" y="100"/>
                  <a:pt x="1142" y="100"/>
                  <a:pt x="1142" y="100"/>
                </a:cubicBezTo>
                <a:cubicBezTo>
                  <a:pt x="1139" y="105"/>
                  <a:pt x="1139" y="105"/>
                  <a:pt x="1139" y="105"/>
                </a:cubicBezTo>
                <a:cubicBezTo>
                  <a:pt x="1138" y="105"/>
                  <a:pt x="1138" y="105"/>
                  <a:pt x="1138" y="105"/>
                </a:cubicBezTo>
                <a:cubicBezTo>
                  <a:pt x="1137" y="108"/>
                  <a:pt x="1137" y="108"/>
                  <a:pt x="1137" y="108"/>
                </a:cubicBezTo>
                <a:cubicBezTo>
                  <a:pt x="1136" y="111"/>
                  <a:pt x="1134" y="105"/>
                  <a:pt x="1133" y="109"/>
                </a:cubicBezTo>
                <a:cubicBezTo>
                  <a:pt x="1130" y="115"/>
                  <a:pt x="1130" y="115"/>
                  <a:pt x="1130" y="115"/>
                </a:cubicBezTo>
                <a:cubicBezTo>
                  <a:pt x="1127" y="114"/>
                  <a:pt x="1123" y="117"/>
                  <a:pt x="1125" y="119"/>
                </a:cubicBezTo>
                <a:cubicBezTo>
                  <a:pt x="1124" y="119"/>
                  <a:pt x="1130" y="118"/>
                  <a:pt x="1123" y="118"/>
                </a:cubicBezTo>
                <a:cubicBezTo>
                  <a:pt x="1121" y="120"/>
                  <a:pt x="1121" y="120"/>
                  <a:pt x="1121" y="120"/>
                </a:cubicBezTo>
                <a:cubicBezTo>
                  <a:pt x="1123" y="121"/>
                  <a:pt x="1123" y="121"/>
                  <a:pt x="1123" y="121"/>
                </a:cubicBezTo>
                <a:cubicBezTo>
                  <a:pt x="1118" y="122"/>
                  <a:pt x="1118" y="122"/>
                  <a:pt x="1118" y="122"/>
                </a:cubicBezTo>
                <a:cubicBezTo>
                  <a:pt x="1117" y="121"/>
                  <a:pt x="1117" y="121"/>
                  <a:pt x="1117" y="121"/>
                </a:cubicBezTo>
                <a:cubicBezTo>
                  <a:pt x="1115" y="123"/>
                  <a:pt x="1115" y="123"/>
                  <a:pt x="1115" y="123"/>
                </a:cubicBezTo>
                <a:cubicBezTo>
                  <a:pt x="1119" y="124"/>
                  <a:pt x="1119" y="124"/>
                  <a:pt x="1119" y="124"/>
                </a:cubicBezTo>
                <a:cubicBezTo>
                  <a:pt x="1117" y="127"/>
                  <a:pt x="1117" y="127"/>
                  <a:pt x="1117" y="127"/>
                </a:cubicBezTo>
                <a:cubicBezTo>
                  <a:pt x="1113" y="132"/>
                  <a:pt x="1113" y="132"/>
                  <a:pt x="1113" y="132"/>
                </a:cubicBezTo>
                <a:cubicBezTo>
                  <a:pt x="1111" y="132"/>
                  <a:pt x="1108" y="135"/>
                  <a:pt x="1106" y="135"/>
                </a:cubicBezTo>
                <a:cubicBezTo>
                  <a:pt x="1103" y="141"/>
                  <a:pt x="1103" y="141"/>
                  <a:pt x="1103" y="141"/>
                </a:cubicBezTo>
                <a:cubicBezTo>
                  <a:pt x="1095" y="148"/>
                  <a:pt x="1095" y="148"/>
                  <a:pt x="1095" y="148"/>
                </a:cubicBezTo>
                <a:cubicBezTo>
                  <a:pt x="1089" y="147"/>
                  <a:pt x="1089" y="147"/>
                  <a:pt x="1089" y="147"/>
                </a:cubicBezTo>
                <a:cubicBezTo>
                  <a:pt x="1087" y="149"/>
                  <a:pt x="1087" y="149"/>
                  <a:pt x="1087" y="149"/>
                </a:cubicBezTo>
                <a:cubicBezTo>
                  <a:pt x="1087" y="152"/>
                  <a:pt x="1087" y="152"/>
                  <a:pt x="1087" y="152"/>
                </a:cubicBezTo>
                <a:cubicBezTo>
                  <a:pt x="1079" y="156"/>
                  <a:pt x="1079" y="156"/>
                  <a:pt x="1079" y="156"/>
                </a:cubicBezTo>
                <a:cubicBezTo>
                  <a:pt x="1079" y="159"/>
                  <a:pt x="1079" y="159"/>
                  <a:pt x="1079" y="159"/>
                </a:cubicBezTo>
                <a:cubicBezTo>
                  <a:pt x="1075" y="161"/>
                  <a:pt x="1075" y="161"/>
                  <a:pt x="1075" y="161"/>
                </a:cubicBezTo>
                <a:cubicBezTo>
                  <a:pt x="1071" y="165"/>
                  <a:pt x="1071" y="165"/>
                  <a:pt x="1071" y="165"/>
                </a:cubicBezTo>
                <a:cubicBezTo>
                  <a:pt x="1069" y="166"/>
                  <a:pt x="1069" y="166"/>
                  <a:pt x="1069" y="166"/>
                </a:cubicBezTo>
                <a:cubicBezTo>
                  <a:pt x="1067" y="169"/>
                  <a:pt x="1067" y="169"/>
                  <a:pt x="1067" y="169"/>
                </a:cubicBezTo>
                <a:cubicBezTo>
                  <a:pt x="1066" y="166"/>
                  <a:pt x="1062" y="177"/>
                  <a:pt x="1066" y="165"/>
                </a:cubicBezTo>
                <a:cubicBezTo>
                  <a:pt x="1065" y="164"/>
                  <a:pt x="1064" y="166"/>
                  <a:pt x="1064" y="165"/>
                </a:cubicBezTo>
                <a:cubicBezTo>
                  <a:pt x="1062" y="166"/>
                  <a:pt x="1062" y="166"/>
                  <a:pt x="1062" y="166"/>
                </a:cubicBezTo>
                <a:cubicBezTo>
                  <a:pt x="1063" y="167"/>
                  <a:pt x="1063" y="167"/>
                  <a:pt x="1063" y="167"/>
                </a:cubicBezTo>
                <a:cubicBezTo>
                  <a:pt x="1061" y="166"/>
                  <a:pt x="1061" y="166"/>
                  <a:pt x="1061" y="166"/>
                </a:cubicBezTo>
                <a:cubicBezTo>
                  <a:pt x="1061" y="168"/>
                  <a:pt x="1061" y="168"/>
                  <a:pt x="1061" y="168"/>
                </a:cubicBezTo>
                <a:cubicBezTo>
                  <a:pt x="1064" y="170"/>
                  <a:pt x="1064" y="170"/>
                  <a:pt x="1064" y="170"/>
                </a:cubicBezTo>
                <a:cubicBezTo>
                  <a:pt x="1063" y="172"/>
                  <a:pt x="1063" y="172"/>
                  <a:pt x="1063" y="172"/>
                </a:cubicBezTo>
                <a:cubicBezTo>
                  <a:pt x="1064" y="173"/>
                  <a:pt x="1064" y="173"/>
                  <a:pt x="1064" y="173"/>
                </a:cubicBezTo>
                <a:cubicBezTo>
                  <a:pt x="1062" y="172"/>
                  <a:pt x="1059" y="174"/>
                  <a:pt x="1060" y="176"/>
                </a:cubicBezTo>
                <a:cubicBezTo>
                  <a:pt x="1059" y="175"/>
                  <a:pt x="1059" y="175"/>
                  <a:pt x="1059" y="175"/>
                </a:cubicBezTo>
                <a:cubicBezTo>
                  <a:pt x="1057" y="179"/>
                  <a:pt x="1057" y="179"/>
                  <a:pt x="1057" y="179"/>
                </a:cubicBezTo>
                <a:cubicBezTo>
                  <a:pt x="1053" y="180"/>
                  <a:pt x="1053" y="180"/>
                  <a:pt x="1053" y="180"/>
                </a:cubicBezTo>
                <a:cubicBezTo>
                  <a:pt x="1054" y="180"/>
                  <a:pt x="1049" y="180"/>
                  <a:pt x="1055" y="180"/>
                </a:cubicBezTo>
                <a:cubicBezTo>
                  <a:pt x="1052" y="186"/>
                  <a:pt x="1054" y="176"/>
                  <a:pt x="1047" y="187"/>
                </a:cubicBezTo>
                <a:cubicBezTo>
                  <a:pt x="1044" y="188"/>
                  <a:pt x="1038" y="189"/>
                  <a:pt x="1039" y="193"/>
                </a:cubicBezTo>
                <a:cubicBezTo>
                  <a:pt x="1037" y="194"/>
                  <a:pt x="1037" y="194"/>
                  <a:pt x="1037" y="194"/>
                </a:cubicBezTo>
                <a:cubicBezTo>
                  <a:pt x="1038" y="197"/>
                  <a:pt x="1038" y="197"/>
                  <a:pt x="1038" y="197"/>
                </a:cubicBezTo>
                <a:cubicBezTo>
                  <a:pt x="1035" y="197"/>
                  <a:pt x="1035" y="197"/>
                  <a:pt x="1035" y="197"/>
                </a:cubicBezTo>
                <a:cubicBezTo>
                  <a:pt x="1034" y="201"/>
                  <a:pt x="1034" y="201"/>
                  <a:pt x="1034" y="201"/>
                </a:cubicBezTo>
                <a:cubicBezTo>
                  <a:pt x="1034" y="204"/>
                  <a:pt x="1028" y="200"/>
                  <a:pt x="1030" y="205"/>
                </a:cubicBezTo>
                <a:cubicBezTo>
                  <a:pt x="1027" y="206"/>
                  <a:pt x="1027" y="206"/>
                  <a:pt x="1027" y="206"/>
                </a:cubicBezTo>
                <a:cubicBezTo>
                  <a:pt x="1024" y="208"/>
                  <a:pt x="1024" y="208"/>
                  <a:pt x="1024" y="208"/>
                </a:cubicBezTo>
                <a:cubicBezTo>
                  <a:pt x="1020" y="210"/>
                  <a:pt x="1016" y="212"/>
                  <a:pt x="1015" y="215"/>
                </a:cubicBezTo>
                <a:cubicBezTo>
                  <a:pt x="1010" y="220"/>
                  <a:pt x="1010" y="220"/>
                  <a:pt x="1010" y="220"/>
                </a:cubicBezTo>
                <a:cubicBezTo>
                  <a:pt x="1011" y="223"/>
                  <a:pt x="1011" y="223"/>
                  <a:pt x="1011" y="223"/>
                </a:cubicBezTo>
                <a:cubicBezTo>
                  <a:pt x="1009" y="226"/>
                  <a:pt x="1009" y="226"/>
                  <a:pt x="1009" y="226"/>
                </a:cubicBezTo>
                <a:cubicBezTo>
                  <a:pt x="1006" y="224"/>
                  <a:pt x="1006" y="224"/>
                  <a:pt x="1006" y="224"/>
                </a:cubicBezTo>
                <a:cubicBezTo>
                  <a:pt x="1002" y="226"/>
                  <a:pt x="1002" y="226"/>
                  <a:pt x="1002" y="226"/>
                </a:cubicBezTo>
                <a:cubicBezTo>
                  <a:pt x="999" y="231"/>
                  <a:pt x="999" y="231"/>
                  <a:pt x="999" y="231"/>
                </a:cubicBezTo>
                <a:cubicBezTo>
                  <a:pt x="995" y="234"/>
                  <a:pt x="989" y="234"/>
                  <a:pt x="990" y="239"/>
                </a:cubicBezTo>
                <a:cubicBezTo>
                  <a:pt x="987" y="240"/>
                  <a:pt x="987" y="240"/>
                  <a:pt x="987" y="240"/>
                </a:cubicBezTo>
                <a:cubicBezTo>
                  <a:pt x="987" y="244"/>
                  <a:pt x="987" y="244"/>
                  <a:pt x="987" y="244"/>
                </a:cubicBezTo>
                <a:cubicBezTo>
                  <a:pt x="991" y="244"/>
                  <a:pt x="991" y="244"/>
                  <a:pt x="991" y="244"/>
                </a:cubicBezTo>
                <a:cubicBezTo>
                  <a:pt x="996" y="240"/>
                  <a:pt x="996" y="240"/>
                  <a:pt x="996" y="240"/>
                </a:cubicBezTo>
                <a:cubicBezTo>
                  <a:pt x="996" y="237"/>
                  <a:pt x="996" y="237"/>
                  <a:pt x="996" y="237"/>
                </a:cubicBezTo>
                <a:cubicBezTo>
                  <a:pt x="999" y="238"/>
                  <a:pt x="999" y="238"/>
                  <a:pt x="999" y="238"/>
                </a:cubicBezTo>
                <a:cubicBezTo>
                  <a:pt x="1004" y="234"/>
                  <a:pt x="1004" y="234"/>
                  <a:pt x="1004" y="234"/>
                </a:cubicBezTo>
                <a:cubicBezTo>
                  <a:pt x="1004" y="231"/>
                  <a:pt x="1004" y="231"/>
                  <a:pt x="1004" y="231"/>
                </a:cubicBezTo>
                <a:cubicBezTo>
                  <a:pt x="1005" y="232"/>
                  <a:pt x="1005" y="232"/>
                  <a:pt x="1005" y="232"/>
                </a:cubicBezTo>
                <a:cubicBezTo>
                  <a:pt x="1006" y="234"/>
                  <a:pt x="1006" y="234"/>
                  <a:pt x="1006" y="234"/>
                </a:cubicBezTo>
                <a:cubicBezTo>
                  <a:pt x="1004" y="238"/>
                  <a:pt x="1004" y="238"/>
                  <a:pt x="1004" y="238"/>
                </a:cubicBezTo>
                <a:cubicBezTo>
                  <a:pt x="1003" y="238"/>
                  <a:pt x="1001" y="231"/>
                  <a:pt x="1000" y="242"/>
                </a:cubicBezTo>
                <a:cubicBezTo>
                  <a:pt x="998" y="241"/>
                  <a:pt x="997" y="239"/>
                  <a:pt x="996" y="245"/>
                </a:cubicBezTo>
                <a:cubicBezTo>
                  <a:pt x="995" y="245"/>
                  <a:pt x="995" y="247"/>
                  <a:pt x="994" y="245"/>
                </a:cubicBezTo>
                <a:cubicBezTo>
                  <a:pt x="993" y="249"/>
                  <a:pt x="993" y="249"/>
                  <a:pt x="993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94" y="252"/>
                  <a:pt x="994" y="252"/>
                  <a:pt x="994" y="252"/>
                </a:cubicBezTo>
                <a:cubicBezTo>
                  <a:pt x="991" y="254"/>
                  <a:pt x="991" y="254"/>
                  <a:pt x="991" y="254"/>
                </a:cubicBezTo>
                <a:cubicBezTo>
                  <a:pt x="991" y="252"/>
                  <a:pt x="991" y="252"/>
                  <a:pt x="991" y="252"/>
                </a:cubicBezTo>
                <a:cubicBezTo>
                  <a:pt x="988" y="257"/>
                  <a:pt x="991" y="247"/>
                  <a:pt x="986" y="255"/>
                </a:cubicBezTo>
                <a:cubicBezTo>
                  <a:pt x="987" y="258"/>
                  <a:pt x="987" y="258"/>
                  <a:pt x="987" y="258"/>
                </a:cubicBezTo>
                <a:cubicBezTo>
                  <a:pt x="986" y="260"/>
                  <a:pt x="986" y="260"/>
                  <a:pt x="986" y="260"/>
                </a:cubicBezTo>
                <a:cubicBezTo>
                  <a:pt x="980" y="262"/>
                  <a:pt x="980" y="262"/>
                  <a:pt x="980" y="262"/>
                </a:cubicBezTo>
                <a:cubicBezTo>
                  <a:pt x="974" y="266"/>
                  <a:pt x="974" y="266"/>
                  <a:pt x="974" y="266"/>
                </a:cubicBezTo>
                <a:cubicBezTo>
                  <a:pt x="975" y="268"/>
                  <a:pt x="975" y="268"/>
                  <a:pt x="975" y="268"/>
                </a:cubicBezTo>
                <a:cubicBezTo>
                  <a:pt x="982" y="267"/>
                  <a:pt x="982" y="267"/>
                  <a:pt x="982" y="267"/>
                </a:cubicBezTo>
                <a:cubicBezTo>
                  <a:pt x="984" y="265"/>
                  <a:pt x="984" y="265"/>
                  <a:pt x="984" y="265"/>
                </a:cubicBezTo>
                <a:cubicBezTo>
                  <a:pt x="986" y="265"/>
                  <a:pt x="986" y="265"/>
                  <a:pt x="986" y="265"/>
                </a:cubicBezTo>
                <a:cubicBezTo>
                  <a:pt x="986" y="265"/>
                  <a:pt x="984" y="263"/>
                  <a:pt x="986" y="266"/>
                </a:cubicBezTo>
                <a:cubicBezTo>
                  <a:pt x="988" y="266"/>
                  <a:pt x="988" y="266"/>
                  <a:pt x="988" y="266"/>
                </a:cubicBezTo>
                <a:cubicBezTo>
                  <a:pt x="990" y="260"/>
                  <a:pt x="990" y="260"/>
                  <a:pt x="990" y="260"/>
                </a:cubicBezTo>
                <a:cubicBezTo>
                  <a:pt x="995" y="258"/>
                  <a:pt x="995" y="258"/>
                  <a:pt x="995" y="258"/>
                </a:cubicBezTo>
                <a:cubicBezTo>
                  <a:pt x="998" y="254"/>
                  <a:pt x="998" y="254"/>
                  <a:pt x="998" y="254"/>
                </a:cubicBezTo>
                <a:cubicBezTo>
                  <a:pt x="999" y="254"/>
                  <a:pt x="992" y="255"/>
                  <a:pt x="1000" y="254"/>
                </a:cubicBezTo>
                <a:cubicBezTo>
                  <a:pt x="999" y="252"/>
                  <a:pt x="999" y="252"/>
                  <a:pt x="999" y="252"/>
                </a:cubicBezTo>
                <a:cubicBezTo>
                  <a:pt x="1000" y="252"/>
                  <a:pt x="1000" y="252"/>
                  <a:pt x="1000" y="252"/>
                </a:cubicBezTo>
                <a:cubicBezTo>
                  <a:pt x="1000" y="250"/>
                  <a:pt x="1000" y="250"/>
                  <a:pt x="1000" y="250"/>
                </a:cubicBezTo>
                <a:cubicBezTo>
                  <a:pt x="998" y="249"/>
                  <a:pt x="998" y="249"/>
                  <a:pt x="998" y="249"/>
                </a:cubicBezTo>
                <a:cubicBezTo>
                  <a:pt x="999" y="251"/>
                  <a:pt x="1000" y="248"/>
                  <a:pt x="996" y="251"/>
                </a:cubicBezTo>
                <a:cubicBezTo>
                  <a:pt x="996" y="249"/>
                  <a:pt x="985" y="263"/>
                  <a:pt x="997" y="246"/>
                </a:cubicBezTo>
                <a:cubicBezTo>
                  <a:pt x="1001" y="245"/>
                  <a:pt x="1001" y="245"/>
                  <a:pt x="1001" y="245"/>
                </a:cubicBezTo>
                <a:cubicBezTo>
                  <a:pt x="1005" y="249"/>
                  <a:pt x="1005" y="249"/>
                  <a:pt x="1005" y="249"/>
                </a:cubicBezTo>
                <a:cubicBezTo>
                  <a:pt x="1008" y="246"/>
                  <a:pt x="1008" y="246"/>
                  <a:pt x="1008" y="246"/>
                </a:cubicBezTo>
                <a:cubicBezTo>
                  <a:pt x="1010" y="247"/>
                  <a:pt x="1009" y="245"/>
                  <a:pt x="1011" y="244"/>
                </a:cubicBezTo>
                <a:cubicBezTo>
                  <a:pt x="1010" y="242"/>
                  <a:pt x="1010" y="242"/>
                  <a:pt x="1010" y="242"/>
                </a:cubicBezTo>
                <a:cubicBezTo>
                  <a:pt x="1012" y="242"/>
                  <a:pt x="1015" y="239"/>
                  <a:pt x="1017" y="238"/>
                </a:cubicBezTo>
                <a:cubicBezTo>
                  <a:pt x="1020" y="237"/>
                  <a:pt x="1015" y="237"/>
                  <a:pt x="1018" y="235"/>
                </a:cubicBezTo>
                <a:cubicBezTo>
                  <a:pt x="1014" y="233"/>
                  <a:pt x="1014" y="233"/>
                  <a:pt x="1014" y="233"/>
                </a:cubicBezTo>
                <a:cubicBezTo>
                  <a:pt x="1014" y="231"/>
                  <a:pt x="1014" y="231"/>
                  <a:pt x="1014" y="231"/>
                </a:cubicBezTo>
                <a:cubicBezTo>
                  <a:pt x="1014" y="231"/>
                  <a:pt x="1013" y="238"/>
                  <a:pt x="1019" y="230"/>
                </a:cubicBezTo>
                <a:cubicBezTo>
                  <a:pt x="1016" y="227"/>
                  <a:pt x="1016" y="227"/>
                  <a:pt x="1016" y="227"/>
                </a:cubicBezTo>
                <a:cubicBezTo>
                  <a:pt x="1021" y="227"/>
                  <a:pt x="1021" y="227"/>
                  <a:pt x="1021" y="227"/>
                </a:cubicBezTo>
                <a:cubicBezTo>
                  <a:pt x="1019" y="229"/>
                  <a:pt x="1019" y="229"/>
                  <a:pt x="1019" y="229"/>
                </a:cubicBezTo>
                <a:cubicBezTo>
                  <a:pt x="1021" y="227"/>
                  <a:pt x="1009" y="225"/>
                  <a:pt x="1022" y="233"/>
                </a:cubicBezTo>
                <a:cubicBezTo>
                  <a:pt x="1023" y="227"/>
                  <a:pt x="1023" y="227"/>
                  <a:pt x="1023" y="227"/>
                </a:cubicBezTo>
                <a:cubicBezTo>
                  <a:pt x="1023" y="227"/>
                  <a:pt x="1025" y="226"/>
                  <a:pt x="1023" y="225"/>
                </a:cubicBezTo>
                <a:cubicBezTo>
                  <a:pt x="1025" y="226"/>
                  <a:pt x="1025" y="226"/>
                  <a:pt x="1025" y="226"/>
                </a:cubicBezTo>
                <a:cubicBezTo>
                  <a:pt x="1025" y="229"/>
                  <a:pt x="1025" y="229"/>
                  <a:pt x="1025" y="229"/>
                </a:cubicBezTo>
                <a:cubicBezTo>
                  <a:pt x="1028" y="226"/>
                  <a:pt x="1028" y="226"/>
                  <a:pt x="1028" y="226"/>
                </a:cubicBezTo>
                <a:cubicBezTo>
                  <a:pt x="1029" y="226"/>
                  <a:pt x="1029" y="226"/>
                  <a:pt x="1029" y="226"/>
                </a:cubicBezTo>
                <a:cubicBezTo>
                  <a:pt x="1024" y="222"/>
                  <a:pt x="1024" y="222"/>
                  <a:pt x="1024" y="222"/>
                </a:cubicBezTo>
                <a:cubicBezTo>
                  <a:pt x="1019" y="222"/>
                  <a:pt x="1019" y="222"/>
                  <a:pt x="1019" y="222"/>
                </a:cubicBezTo>
                <a:cubicBezTo>
                  <a:pt x="1018" y="224"/>
                  <a:pt x="1018" y="224"/>
                  <a:pt x="1018" y="224"/>
                </a:cubicBezTo>
                <a:cubicBezTo>
                  <a:pt x="1015" y="225"/>
                  <a:pt x="1015" y="225"/>
                  <a:pt x="1015" y="225"/>
                </a:cubicBezTo>
                <a:cubicBezTo>
                  <a:pt x="1014" y="230"/>
                  <a:pt x="1014" y="230"/>
                  <a:pt x="1014" y="230"/>
                </a:cubicBezTo>
                <a:cubicBezTo>
                  <a:pt x="1012" y="227"/>
                  <a:pt x="1012" y="227"/>
                  <a:pt x="1012" y="227"/>
                </a:cubicBezTo>
                <a:cubicBezTo>
                  <a:pt x="1014" y="223"/>
                  <a:pt x="1014" y="223"/>
                  <a:pt x="1014" y="223"/>
                </a:cubicBezTo>
                <a:cubicBezTo>
                  <a:pt x="1020" y="218"/>
                  <a:pt x="1020" y="218"/>
                  <a:pt x="1020" y="218"/>
                </a:cubicBezTo>
                <a:cubicBezTo>
                  <a:pt x="1017" y="215"/>
                  <a:pt x="1026" y="219"/>
                  <a:pt x="1022" y="212"/>
                </a:cubicBezTo>
                <a:cubicBezTo>
                  <a:pt x="1027" y="209"/>
                  <a:pt x="1018" y="219"/>
                  <a:pt x="1028" y="212"/>
                </a:cubicBezTo>
                <a:cubicBezTo>
                  <a:pt x="1024" y="215"/>
                  <a:pt x="1024" y="215"/>
                  <a:pt x="1024" y="215"/>
                </a:cubicBezTo>
                <a:cubicBezTo>
                  <a:pt x="1024" y="215"/>
                  <a:pt x="1027" y="214"/>
                  <a:pt x="1023" y="214"/>
                </a:cubicBezTo>
                <a:cubicBezTo>
                  <a:pt x="1024" y="216"/>
                  <a:pt x="1024" y="216"/>
                  <a:pt x="1024" y="216"/>
                </a:cubicBezTo>
                <a:cubicBezTo>
                  <a:pt x="1026" y="216"/>
                  <a:pt x="1026" y="216"/>
                  <a:pt x="1026" y="216"/>
                </a:cubicBezTo>
                <a:cubicBezTo>
                  <a:pt x="1028" y="216"/>
                  <a:pt x="1028" y="216"/>
                  <a:pt x="1028" y="216"/>
                </a:cubicBezTo>
                <a:cubicBezTo>
                  <a:pt x="1027" y="218"/>
                  <a:pt x="1027" y="218"/>
                  <a:pt x="1027" y="218"/>
                </a:cubicBezTo>
                <a:cubicBezTo>
                  <a:pt x="1027" y="217"/>
                  <a:pt x="1029" y="218"/>
                  <a:pt x="1029" y="219"/>
                </a:cubicBezTo>
                <a:cubicBezTo>
                  <a:pt x="1029" y="220"/>
                  <a:pt x="1029" y="220"/>
                  <a:pt x="1029" y="220"/>
                </a:cubicBezTo>
                <a:cubicBezTo>
                  <a:pt x="1025" y="220"/>
                  <a:pt x="1025" y="220"/>
                  <a:pt x="1025" y="220"/>
                </a:cubicBezTo>
                <a:cubicBezTo>
                  <a:pt x="1025" y="220"/>
                  <a:pt x="1029" y="218"/>
                  <a:pt x="1024" y="221"/>
                </a:cubicBezTo>
                <a:cubicBezTo>
                  <a:pt x="1027" y="221"/>
                  <a:pt x="1027" y="221"/>
                  <a:pt x="1027" y="221"/>
                </a:cubicBezTo>
                <a:cubicBezTo>
                  <a:pt x="1026" y="223"/>
                  <a:pt x="1026" y="223"/>
                  <a:pt x="1026" y="223"/>
                </a:cubicBezTo>
                <a:cubicBezTo>
                  <a:pt x="1032" y="225"/>
                  <a:pt x="1032" y="225"/>
                  <a:pt x="1032" y="225"/>
                </a:cubicBezTo>
                <a:cubicBezTo>
                  <a:pt x="1033" y="224"/>
                  <a:pt x="1033" y="224"/>
                  <a:pt x="1033" y="224"/>
                </a:cubicBezTo>
                <a:cubicBezTo>
                  <a:pt x="1032" y="224"/>
                  <a:pt x="1035" y="228"/>
                  <a:pt x="1032" y="222"/>
                </a:cubicBezTo>
                <a:cubicBezTo>
                  <a:pt x="1036" y="221"/>
                  <a:pt x="1036" y="221"/>
                  <a:pt x="1036" y="221"/>
                </a:cubicBezTo>
                <a:cubicBezTo>
                  <a:pt x="1035" y="220"/>
                  <a:pt x="1035" y="220"/>
                  <a:pt x="1035" y="220"/>
                </a:cubicBezTo>
                <a:cubicBezTo>
                  <a:pt x="1038" y="219"/>
                  <a:pt x="1038" y="219"/>
                  <a:pt x="1038" y="219"/>
                </a:cubicBezTo>
                <a:cubicBezTo>
                  <a:pt x="1038" y="216"/>
                  <a:pt x="1038" y="216"/>
                  <a:pt x="1038" y="216"/>
                </a:cubicBezTo>
                <a:cubicBezTo>
                  <a:pt x="1039" y="215"/>
                  <a:pt x="1039" y="215"/>
                  <a:pt x="1039" y="215"/>
                </a:cubicBezTo>
                <a:cubicBezTo>
                  <a:pt x="1039" y="215"/>
                  <a:pt x="1044" y="214"/>
                  <a:pt x="1038" y="214"/>
                </a:cubicBezTo>
                <a:cubicBezTo>
                  <a:pt x="1039" y="213"/>
                  <a:pt x="1039" y="213"/>
                  <a:pt x="1039" y="213"/>
                </a:cubicBezTo>
                <a:cubicBezTo>
                  <a:pt x="1044" y="215"/>
                  <a:pt x="1044" y="215"/>
                  <a:pt x="1044" y="215"/>
                </a:cubicBezTo>
                <a:cubicBezTo>
                  <a:pt x="1046" y="209"/>
                  <a:pt x="1046" y="209"/>
                  <a:pt x="1046" y="209"/>
                </a:cubicBezTo>
                <a:cubicBezTo>
                  <a:pt x="1045" y="208"/>
                  <a:pt x="1045" y="208"/>
                  <a:pt x="1045" y="208"/>
                </a:cubicBezTo>
                <a:cubicBezTo>
                  <a:pt x="1042" y="209"/>
                  <a:pt x="1042" y="209"/>
                  <a:pt x="1042" y="209"/>
                </a:cubicBezTo>
                <a:cubicBezTo>
                  <a:pt x="1041" y="208"/>
                  <a:pt x="1045" y="204"/>
                  <a:pt x="1037" y="207"/>
                </a:cubicBezTo>
                <a:cubicBezTo>
                  <a:pt x="1038" y="207"/>
                  <a:pt x="1038" y="207"/>
                  <a:pt x="1038" y="207"/>
                </a:cubicBezTo>
                <a:cubicBezTo>
                  <a:pt x="1037" y="206"/>
                  <a:pt x="1046" y="208"/>
                  <a:pt x="1034" y="206"/>
                </a:cubicBezTo>
                <a:cubicBezTo>
                  <a:pt x="1034" y="205"/>
                  <a:pt x="1034" y="205"/>
                  <a:pt x="1034" y="205"/>
                </a:cubicBezTo>
                <a:cubicBezTo>
                  <a:pt x="1050" y="207"/>
                  <a:pt x="1050" y="207"/>
                  <a:pt x="1050" y="207"/>
                </a:cubicBezTo>
                <a:cubicBezTo>
                  <a:pt x="1048" y="202"/>
                  <a:pt x="1055" y="209"/>
                  <a:pt x="1054" y="201"/>
                </a:cubicBezTo>
                <a:cubicBezTo>
                  <a:pt x="1057" y="199"/>
                  <a:pt x="1057" y="199"/>
                  <a:pt x="1057" y="199"/>
                </a:cubicBezTo>
                <a:cubicBezTo>
                  <a:pt x="1054" y="198"/>
                  <a:pt x="1054" y="198"/>
                  <a:pt x="1054" y="198"/>
                </a:cubicBezTo>
                <a:cubicBezTo>
                  <a:pt x="1051" y="200"/>
                  <a:pt x="1051" y="200"/>
                  <a:pt x="1051" y="200"/>
                </a:cubicBezTo>
                <a:cubicBezTo>
                  <a:pt x="1051" y="200"/>
                  <a:pt x="1048" y="199"/>
                  <a:pt x="1052" y="200"/>
                </a:cubicBezTo>
                <a:cubicBezTo>
                  <a:pt x="1052" y="199"/>
                  <a:pt x="1052" y="199"/>
                  <a:pt x="1051" y="198"/>
                </a:cubicBezTo>
                <a:cubicBezTo>
                  <a:pt x="1052" y="197"/>
                  <a:pt x="1057" y="197"/>
                  <a:pt x="1047" y="200"/>
                </a:cubicBezTo>
                <a:cubicBezTo>
                  <a:pt x="1045" y="202"/>
                  <a:pt x="1045" y="202"/>
                  <a:pt x="1045" y="202"/>
                </a:cubicBezTo>
                <a:cubicBezTo>
                  <a:pt x="1044" y="200"/>
                  <a:pt x="1052" y="201"/>
                  <a:pt x="1042" y="199"/>
                </a:cubicBezTo>
                <a:cubicBezTo>
                  <a:pt x="1045" y="198"/>
                  <a:pt x="1045" y="198"/>
                  <a:pt x="1045" y="198"/>
                </a:cubicBezTo>
                <a:cubicBezTo>
                  <a:pt x="1045" y="195"/>
                  <a:pt x="1051" y="200"/>
                  <a:pt x="1047" y="193"/>
                </a:cubicBezTo>
                <a:cubicBezTo>
                  <a:pt x="1048" y="194"/>
                  <a:pt x="1048" y="194"/>
                  <a:pt x="1049" y="195"/>
                </a:cubicBezTo>
                <a:cubicBezTo>
                  <a:pt x="1052" y="193"/>
                  <a:pt x="1051" y="202"/>
                  <a:pt x="1054" y="193"/>
                </a:cubicBezTo>
                <a:cubicBezTo>
                  <a:pt x="1052" y="196"/>
                  <a:pt x="1052" y="196"/>
                  <a:pt x="1052" y="196"/>
                </a:cubicBezTo>
                <a:cubicBezTo>
                  <a:pt x="1057" y="194"/>
                  <a:pt x="1057" y="194"/>
                  <a:pt x="1057" y="194"/>
                </a:cubicBezTo>
                <a:cubicBezTo>
                  <a:pt x="1060" y="198"/>
                  <a:pt x="1060" y="198"/>
                  <a:pt x="1060" y="198"/>
                </a:cubicBezTo>
                <a:cubicBezTo>
                  <a:pt x="1062" y="198"/>
                  <a:pt x="1061" y="196"/>
                  <a:pt x="1064" y="196"/>
                </a:cubicBezTo>
                <a:cubicBezTo>
                  <a:pt x="1063" y="195"/>
                  <a:pt x="1063" y="195"/>
                  <a:pt x="1063" y="195"/>
                </a:cubicBezTo>
                <a:cubicBezTo>
                  <a:pt x="1064" y="193"/>
                  <a:pt x="1064" y="193"/>
                  <a:pt x="1064" y="193"/>
                </a:cubicBezTo>
                <a:cubicBezTo>
                  <a:pt x="1064" y="192"/>
                  <a:pt x="1069" y="193"/>
                  <a:pt x="1074" y="188"/>
                </a:cubicBezTo>
                <a:cubicBezTo>
                  <a:pt x="1072" y="185"/>
                  <a:pt x="1072" y="185"/>
                  <a:pt x="1072" y="185"/>
                </a:cubicBezTo>
                <a:cubicBezTo>
                  <a:pt x="1072" y="184"/>
                  <a:pt x="1072" y="184"/>
                  <a:pt x="1072" y="184"/>
                </a:cubicBezTo>
                <a:cubicBezTo>
                  <a:pt x="1075" y="185"/>
                  <a:pt x="1075" y="185"/>
                  <a:pt x="1075" y="185"/>
                </a:cubicBezTo>
                <a:cubicBezTo>
                  <a:pt x="1075" y="185"/>
                  <a:pt x="1075" y="185"/>
                  <a:pt x="1075" y="185"/>
                </a:cubicBezTo>
                <a:cubicBezTo>
                  <a:pt x="1075" y="182"/>
                  <a:pt x="1075" y="182"/>
                  <a:pt x="1075" y="182"/>
                </a:cubicBezTo>
                <a:cubicBezTo>
                  <a:pt x="1070" y="180"/>
                  <a:pt x="1070" y="180"/>
                  <a:pt x="1070" y="180"/>
                </a:cubicBezTo>
                <a:cubicBezTo>
                  <a:pt x="1067" y="184"/>
                  <a:pt x="1067" y="184"/>
                  <a:pt x="1067" y="184"/>
                </a:cubicBezTo>
                <a:cubicBezTo>
                  <a:pt x="1068" y="184"/>
                  <a:pt x="1068" y="184"/>
                  <a:pt x="1068" y="184"/>
                </a:cubicBezTo>
                <a:cubicBezTo>
                  <a:pt x="1063" y="184"/>
                  <a:pt x="1063" y="184"/>
                  <a:pt x="1063" y="184"/>
                </a:cubicBezTo>
                <a:cubicBezTo>
                  <a:pt x="1063" y="183"/>
                  <a:pt x="1063" y="183"/>
                  <a:pt x="1063" y="183"/>
                </a:cubicBezTo>
                <a:cubicBezTo>
                  <a:pt x="1063" y="183"/>
                  <a:pt x="1063" y="183"/>
                  <a:pt x="1063" y="183"/>
                </a:cubicBezTo>
                <a:cubicBezTo>
                  <a:pt x="1063" y="183"/>
                  <a:pt x="1063" y="183"/>
                  <a:pt x="1064" y="184"/>
                </a:cubicBezTo>
                <a:cubicBezTo>
                  <a:pt x="1065" y="179"/>
                  <a:pt x="1065" y="179"/>
                  <a:pt x="1065" y="179"/>
                </a:cubicBezTo>
                <a:cubicBezTo>
                  <a:pt x="1065" y="178"/>
                  <a:pt x="1063" y="178"/>
                  <a:pt x="1064" y="177"/>
                </a:cubicBezTo>
                <a:cubicBezTo>
                  <a:pt x="1070" y="177"/>
                  <a:pt x="1070" y="177"/>
                  <a:pt x="1070" y="177"/>
                </a:cubicBezTo>
                <a:cubicBezTo>
                  <a:pt x="1075" y="173"/>
                  <a:pt x="1075" y="173"/>
                  <a:pt x="1075" y="173"/>
                </a:cubicBezTo>
                <a:cubicBezTo>
                  <a:pt x="1076" y="173"/>
                  <a:pt x="1076" y="173"/>
                  <a:pt x="1076" y="173"/>
                </a:cubicBezTo>
                <a:cubicBezTo>
                  <a:pt x="1075" y="170"/>
                  <a:pt x="1075" y="170"/>
                  <a:pt x="1075" y="170"/>
                </a:cubicBezTo>
                <a:cubicBezTo>
                  <a:pt x="1081" y="166"/>
                  <a:pt x="1081" y="166"/>
                  <a:pt x="1081" y="166"/>
                </a:cubicBezTo>
                <a:cubicBezTo>
                  <a:pt x="1083" y="162"/>
                  <a:pt x="1083" y="162"/>
                  <a:pt x="1083" y="162"/>
                </a:cubicBezTo>
                <a:cubicBezTo>
                  <a:pt x="1087" y="162"/>
                  <a:pt x="1087" y="162"/>
                  <a:pt x="1087" y="162"/>
                </a:cubicBezTo>
                <a:cubicBezTo>
                  <a:pt x="1088" y="161"/>
                  <a:pt x="1088" y="161"/>
                  <a:pt x="1088" y="161"/>
                </a:cubicBezTo>
                <a:cubicBezTo>
                  <a:pt x="1086" y="159"/>
                  <a:pt x="1086" y="159"/>
                  <a:pt x="1086" y="159"/>
                </a:cubicBezTo>
                <a:cubicBezTo>
                  <a:pt x="1099" y="150"/>
                  <a:pt x="1099" y="150"/>
                  <a:pt x="1099" y="150"/>
                </a:cubicBezTo>
                <a:cubicBezTo>
                  <a:pt x="1102" y="152"/>
                  <a:pt x="1090" y="151"/>
                  <a:pt x="1103" y="151"/>
                </a:cubicBezTo>
                <a:cubicBezTo>
                  <a:pt x="1103" y="148"/>
                  <a:pt x="1103" y="148"/>
                  <a:pt x="1103" y="148"/>
                </a:cubicBezTo>
                <a:cubicBezTo>
                  <a:pt x="1104" y="148"/>
                  <a:pt x="1104" y="148"/>
                  <a:pt x="1104" y="148"/>
                </a:cubicBezTo>
                <a:cubicBezTo>
                  <a:pt x="1103" y="146"/>
                  <a:pt x="1103" y="146"/>
                  <a:pt x="1103" y="146"/>
                </a:cubicBezTo>
                <a:cubicBezTo>
                  <a:pt x="1106" y="146"/>
                  <a:pt x="1106" y="146"/>
                  <a:pt x="1106" y="146"/>
                </a:cubicBezTo>
                <a:cubicBezTo>
                  <a:pt x="1107" y="147"/>
                  <a:pt x="1107" y="147"/>
                  <a:pt x="1107" y="147"/>
                </a:cubicBezTo>
                <a:cubicBezTo>
                  <a:pt x="1109" y="148"/>
                  <a:pt x="1109" y="151"/>
                  <a:pt x="1111" y="145"/>
                </a:cubicBezTo>
                <a:cubicBezTo>
                  <a:pt x="1111" y="146"/>
                  <a:pt x="1111" y="146"/>
                  <a:pt x="1111" y="146"/>
                </a:cubicBezTo>
                <a:cubicBezTo>
                  <a:pt x="1108" y="147"/>
                  <a:pt x="1108" y="147"/>
                  <a:pt x="1108" y="147"/>
                </a:cubicBezTo>
                <a:cubicBezTo>
                  <a:pt x="1108" y="149"/>
                  <a:pt x="1108" y="149"/>
                  <a:pt x="1108" y="149"/>
                </a:cubicBezTo>
                <a:cubicBezTo>
                  <a:pt x="1107" y="148"/>
                  <a:pt x="1114" y="152"/>
                  <a:pt x="1116" y="144"/>
                </a:cubicBezTo>
                <a:cubicBezTo>
                  <a:pt x="1110" y="141"/>
                  <a:pt x="1110" y="141"/>
                  <a:pt x="1110" y="141"/>
                </a:cubicBezTo>
                <a:cubicBezTo>
                  <a:pt x="1109" y="142"/>
                  <a:pt x="1109" y="142"/>
                  <a:pt x="1109" y="142"/>
                </a:cubicBezTo>
                <a:cubicBezTo>
                  <a:pt x="1109" y="141"/>
                  <a:pt x="1109" y="141"/>
                  <a:pt x="1109" y="141"/>
                </a:cubicBezTo>
                <a:cubicBezTo>
                  <a:pt x="1106" y="141"/>
                  <a:pt x="1106" y="141"/>
                  <a:pt x="1106" y="141"/>
                </a:cubicBezTo>
                <a:cubicBezTo>
                  <a:pt x="1105" y="138"/>
                  <a:pt x="1108" y="137"/>
                  <a:pt x="1112" y="138"/>
                </a:cubicBezTo>
                <a:cubicBezTo>
                  <a:pt x="1109" y="137"/>
                  <a:pt x="1109" y="137"/>
                  <a:pt x="1109" y="137"/>
                </a:cubicBezTo>
                <a:cubicBezTo>
                  <a:pt x="1112" y="134"/>
                  <a:pt x="1112" y="134"/>
                  <a:pt x="1112" y="134"/>
                </a:cubicBezTo>
                <a:cubicBezTo>
                  <a:pt x="1118" y="132"/>
                  <a:pt x="1109" y="138"/>
                  <a:pt x="1117" y="133"/>
                </a:cubicBezTo>
                <a:cubicBezTo>
                  <a:pt x="1121" y="136"/>
                  <a:pt x="1121" y="136"/>
                  <a:pt x="1121" y="136"/>
                </a:cubicBezTo>
                <a:cubicBezTo>
                  <a:pt x="1120" y="136"/>
                  <a:pt x="1123" y="132"/>
                  <a:pt x="1121" y="137"/>
                </a:cubicBezTo>
                <a:cubicBezTo>
                  <a:pt x="1126" y="137"/>
                  <a:pt x="1126" y="137"/>
                  <a:pt x="1126" y="137"/>
                </a:cubicBezTo>
                <a:cubicBezTo>
                  <a:pt x="1131" y="138"/>
                  <a:pt x="1131" y="138"/>
                  <a:pt x="1131" y="138"/>
                </a:cubicBezTo>
                <a:cubicBezTo>
                  <a:pt x="1133" y="137"/>
                  <a:pt x="1133" y="137"/>
                  <a:pt x="1133" y="137"/>
                </a:cubicBezTo>
                <a:cubicBezTo>
                  <a:pt x="1134" y="137"/>
                  <a:pt x="1132" y="142"/>
                  <a:pt x="1134" y="136"/>
                </a:cubicBezTo>
                <a:cubicBezTo>
                  <a:pt x="1133" y="134"/>
                  <a:pt x="1133" y="134"/>
                  <a:pt x="1133" y="134"/>
                </a:cubicBezTo>
                <a:cubicBezTo>
                  <a:pt x="1133" y="135"/>
                  <a:pt x="1133" y="134"/>
                  <a:pt x="1134" y="133"/>
                </a:cubicBezTo>
                <a:cubicBezTo>
                  <a:pt x="1129" y="132"/>
                  <a:pt x="1129" y="132"/>
                  <a:pt x="1129" y="132"/>
                </a:cubicBezTo>
                <a:cubicBezTo>
                  <a:pt x="1129" y="130"/>
                  <a:pt x="1129" y="130"/>
                  <a:pt x="1129" y="130"/>
                </a:cubicBezTo>
                <a:cubicBezTo>
                  <a:pt x="1127" y="130"/>
                  <a:pt x="1127" y="130"/>
                  <a:pt x="1127" y="130"/>
                </a:cubicBezTo>
                <a:cubicBezTo>
                  <a:pt x="1125" y="128"/>
                  <a:pt x="1136" y="130"/>
                  <a:pt x="1125" y="125"/>
                </a:cubicBezTo>
                <a:cubicBezTo>
                  <a:pt x="1130" y="126"/>
                  <a:pt x="1126" y="120"/>
                  <a:pt x="1132" y="123"/>
                </a:cubicBezTo>
                <a:cubicBezTo>
                  <a:pt x="1127" y="125"/>
                  <a:pt x="1127" y="125"/>
                  <a:pt x="1127" y="125"/>
                </a:cubicBezTo>
                <a:cubicBezTo>
                  <a:pt x="1127" y="127"/>
                  <a:pt x="1127" y="127"/>
                  <a:pt x="1127" y="127"/>
                </a:cubicBezTo>
                <a:cubicBezTo>
                  <a:pt x="1134" y="125"/>
                  <a:pt x="1134" y="125"/>
                  <a:pt x="1134" y="125"/>
                </a:cubicBezTo>
                <a:cubicBezTo>
                  <a:pt x="1135" y="123"/>
                  <a:pt x="1135" y="123"/>
                  <a:pt x="1135" y="123"/>
                </a:cubicBezTo>
                <a:cubicBezTo>
                  <a:pt x="1138" y="123"/>
                  <a:pt x="1138" y="123"/>
                  <a:pt x="1138" y="123"/>
                </a:cubicBezTo>
                <a:cubicBezTo>
                  <a:pt x="1138" y="121"/>
                  <a:pt x="1138" y="121"/>
                  <a:pt x="1138" y="121"/>
                </a:cubicBezTo>
                <a:cubicBezTo>
                  <a:pt x="1140" y="121"/>
                  <a:pt x="1140" y="121"/>
                  <a:pt x="1140" y="121"/>
                </a:cubicBezTo>
                <a:cubicBezTo>
                  <a:pt x="1142" y="118"/>
                  <a:pt x="1124" y="136"/>
                  <a:pt x="1147" y="114"/>
                </a:cubicBezTo>
                <a:cubicBezTo>
                  <a:pt x="1148" y="112"/>
                  <a:pt x="1148" y="112"/>
                  <a:pt x="1148" y="112"/>
                </a:cubicBezTo>
                <a:cubicBezTo>
                  <a:pt x="1145" y="111"/>
                  <a:pt x="1145" y="111"/>
                  <a:pt x="1145" y="111"/>
                </a:cubicBezTo>
                <a:cubicBezTo>
                  <a:pt x="1144" y="111"/>
                  <a:pt x="1142" y="115"/>
                  <a:pt x="1140" y="111"/>
                </a:cubicBezTo>
                <a:cubicBezTo>
                  <a:pt x="1144" y="110"/>
                  <a:pt x="1144" y="110"/>
                  <a:pt x="1144" y="110"/>
                </a:cubicBezTo>
                <a:cubicBezTo>
                  <a:pt x="1145" y="109"/>
                  <a:pt x="1135" y="115"/>
                  <a:pt x="1147" y="107"/>
                </a:cubicBezTo>
                <a:cubicBezTo>
                  <a:pt x="1149" y="111"/>
                  <a:pt x="1149" y="111"/>
                  <a:pt x="1149" y="111"/>
                </a:cubicBezTo>
                <a:cubicBezTo>
                  <a:pt x="1156" y="105"/>
                  <a:pt x="1156" y="105"/>
                  <a:pt x="1156" y="105"/>
                </a:cubicBezTo>
                <a:cubicBezTo>
                  <a:pt x="1160" y="104"/>
                  <a:pt x="1160" y="104"/>
                  <a:pt x="1160" y="104"/>
                </a:cubicBezTo>
                <a:cubicBezTo>
                  <a:pt x="1167" y="95"/>
                  <a:pt x="1167" y="95"/>
                  <a:pt x="1167" y="95"/>
                </a:cubicBezTo>
                <a:cubicBezTo>
                  <a:pt x="1174" y="92"/>
                  <a:pt x="1174" y="92"/>
                  <a:pt x="1174" y="92"/>
                </a:cubicBezTo>
                <a:cubicBezTo>
                  <a:pt x="1173" y="90"/>
                  <a:pt x="1173" y="90"/>
                  <a:pt x="1173" y="90"/>
                </a:cubicBezTo>
                <a:cubicBezTo>
                  <a:pt x="1177" y="87"/>
                  <a:pt x="1177" y="87"/>
                  <a:pt x="1177" y="87"/>
                </a:cubicBezTo>
                <a:cubicBezTo>
                  <a:pt x="1179" y="86"/>
                  <a:pt x="1182" y="86"/>
                  <a:pt x="1182" y="85"/>
                </a:cubicBezTo>
                <a:cubicBezTo>
                  <a:pt x="1184" y="86"/>
                  <a:pt x="1184" y="86"/>
                  <a:pt x="1184" y="86"/>
                </a:cubicBezTo>
                <a:cubicBezTo>
                  <a:pt x="1177" y="89"/>
                  <a:pt x="1177" y="89"/>
                  <a:pt x="1177" y="89"/>
                </a:cubicBezTo>
                <a:cubicBezTo>
                  <a:pt x="1179" y="90"/>
                  <a:pt x="1179" y="90"/>
                  <a:pt x="1179" y="90"/>
                </a:cubicBezTo>
                <a:cubicBezTo>
                  <a:pt x="1177" y="92"/>
                  <a:pt x="1177" y="92"/>
                  <a:pt x="1177" y="92"/>
                </a:cubicBezTo>
                <a:cubicBezTo>
                  <a:pt x="1176" y="94"/>
                  <a:pt x="1176" y="94"/>
                  <a:pt x="1176" y="94"/>
                </a:cubicBezTo>
                <a:cubicBezTo>
                  <a:pt x="1176" y="96"/>
                  <a:pt x="1176" y="96"/>
                  <a:pt x="1176" y="96"/>
                </a:cubicBezTo>
                <a:cubicBezTo>
                  <a:pt x="1177" y="97"/>
                  <a:pt x="1177" y="97"/>
                  <a:pt x="1177" y="97"/>
                </a:cubicBezTo>
                <a:cubicBezTo>
                  <a:pt x="1179" y="95"/>
                  <a:pt x="1179" y="95"/>
                  <a:pt x="1179" y="95"/>
                </a:cubicBezTo>
                <a:cubicBezTo>
                  <a:pt x="1182" y="92"/>
                  <a:pt x="1182" y="92"/>
                  <a:pt x="1182" y="92"/>
                </a:cubicBezTo>
                <a:cubicBezTo>
                  <a:pt x="1185" y="91"/>
                  <a:pt x="1187" y="95"/>
                  <a:pt x="1188" y="91"/>
                </a:cubicBezTo>
                <a:cubicBezTo>
                  <a:pt x="1187" y="88"/>
                  <a:pt x="1187" y="88"/>
                  <a:pt x="1187" y="88"/>
                </a:cubicBezTo>
                <a:cubicBezTo>
                  <a:pt x="1190" y="86"/>
                  <a:pt x="1190" y="86"/>
                  <a:pt x="1190" y="86"/>
                </a:cubicBezTo>
                <a:cubicBezTo>
                  <a:pt x="1196" y="86"/>
                  <a:pt x="1196" y="86"/>
                  <a:pt x="1196" y="86"/>
                </a:cubicBezTo>
                <a:cubicBezTo>
                  <a:pt x="1189" y="88"/>
                  <a:pt x="1204" y="88"/>
                  <a:pt x="1192" y="89"/>
                </a:cubicBezTo>
                <a:cubicBezTo>
                  <a:pt x="1189" y="94"/>
                  <a:pt x="1189" y="94"/>
                  <a:pt x="1189" y="94"/>
                </a:cubicBezTo>
                <a:cubicBezTo>
                  <a:pt x="1184" y="98"/>
                  <a:pt x="1184" y="98"/>
                  <a:pt x="1184" y="98"/>
                </a:cubicBezTo>
                <a:cubicBezTo>
                  <a:pt x="1182" y="101"/>
                  <a:pt x="1182" y="101"/>
                  <a:pt x="1182" y="101"/>
                </a:cubicBezTo>
                <a:cubicBezTo>
                  <a:pt x="1177" y="101"/>
                  <a:pt x="1177" y="101"/>
                  <a:pt x="1177" y="101"/>
                </a:cubicBezTo>
                <a:cubicBezTo>
                  <a:pt x="1180" y="104"/>
                  <a:pt x="1180" y="104"/>
                  <a:pt x="1180" y="104"/>
                </a:cubicBezTo>
                <a:cubicBezTo>
                  <a:pt x="1177" y="108"/>
                  <a:pt x="1177" y="108"/>
                  <a:pt x="1177" y="108"/>
                </a:cubicBezTo>
                <a:cubicBezTo>
                  <a:pt x="1171" y="111"/>
                  <a:pt x="1171" y="111"/>
                  <a:pt x="1171" y="111"/>
                </a:cubicBezTo>
                <a:cubicBezTo>
                  <a:pt x="1172" y="110"/>
                  <a:pt x="1172" y="110"/>
                  <a:pt x="1172" y="110"/>
                </a:cubicBezTo>
                <a:cubicBezTo>
                  <a:pt x="1168" y="108"/>
                  <a:pt x="1168" y="108"/>
                  <a:pt x="1168" y="108"/>
                </a:cubicBezTo>
                <a:cubicBezTo>
                  <a:pt x="1165" y="110"/>
                  <a:pt x="1165" y="110"/>
                  <a:pt x="1165" y="110"/>
                </a:cubicBezTo>
                <a:cubicBezTo>
                  <a:pt x="1169" y="114"/>
                  <a:pt x="1169" y="114"/>
                  <a:pt x="1169" y="114"/>
                </a:cubicBezTo>
                <a:cubicBezTo>
                  <a:pt x="1166" y="117"/>
                  <a:pt x="1166" y="117"/>
                  <a:pt x="1166" y="117"/>
                </a:cubicBezTo>
                <a:cubicBezTo>
                  <a:pt x="1166" y="119"/>
                  <a:pt x="1175" y="110"/>
                  <a:pt x="1161" y="120"/>
                </a:cubicBezTo>
                <a:cubicBezTo>
                  <a:pt x="1161" y="122"/>
                  <a:pt x="1161" y="122"/>
                  <a:pt x="1161" y="122"/>
                </a:cubicBezTo>
                <a:cubicBezTo>
                  <a:pt x="1158" y="119"/>
                  <a:pt x="1158" y="119"/>
                  <a:pt x="1158" y="119"/>
                </a:cubicBezTo>
                <a:cubicBezTo>
                  <a:pt x="1154" y="123"/>
                  <a:pt x="1154" y="123"/>
                  <a:pt x="1154" y="123"/>
                </a:cubicBezTo>
                <a:cubicBezTo>
                  <a:pt x="1155" y="125"/>
                  <a:pt x="1155" y="125"/>
                  <a:pt x="1155" y="125"/>
                </a:cubicBezTo>
                <a:cubicBezTo>
                  <a:pt x="1157" y="125"/>
                  <a:pt x="1157" y="125"/>
                  <a:pt x="1157" y="125"/>
                </a:cubicBezTo>
                <a:cubicBezTo>
                  <a:pt x="1155" y="127"/>
                  <a:pt x="1155" y="127"/>
                  <a:pt x="1155" y="127"/>
                </a:cubicBezTo>
                <a:cubicBezTo>
                  <a:pt x="1151" y="126"/>
                  <a:pt x="1151" y="126"/>
                  <a:pt x="1151" y="126"/>
                </a:cubicBezTo>
                <a:cubicBezTo>
                  <a:pt x="1146" y="129"/>
                  <a:pt x="1146" y="129"/>
                  <a:pt x="1146" y="129"/>
                </a:cubicBezTo>
                <a:cubicBezTo>
                  <a:pt x="1147" y="127"/>
                  <a:pt x="1145" y="126"/>
                  <a:pt x="1150" y="132"/>
                </a:cubicBezTo>
                <a:cubicBezTo>
                  <a:pt x="1148" y="134"/>
                  <a:pt x="1148" y="134"/>
                  <a:pt x="1148" y="134"/>
                </a:cubicBezTo>
                <a:cubicBezTo>
                  <a:pt x="1142" y="134"/>
                  <a:pt x="1142" y="134"/>
                  <a:pt x="1142" y="134"/>
                </a:cubicBezTo>
                <a:cubicBezTo>
                  <a:pt x="1140" y="136"/>
                  <a:pt x="1140" y="136"/>
                  <a:pt x="1140" y="136"/>
                </a:cubicBezTo>
                <a:cubicBezTo>
                  <a:pt x="1141" y="137"/>
                  <a:pt x="1141" y="137"/>
                  <a:pt x="1141" y="137"/>
                </a:cubicBezTo>
                <a:cubicBezTo>
                  <a:pt x="1141" y="140"/>
                  <a:pt x="1137" y="136"/>
                  <a:pt x="1138" y="140"/>
                </a:cubicBezTo>
                <a:cubicBezTo>
                  <a:pt x="1136" y="141"/>
                  <a:pt x="1135" y="138"/>
                  <a:pt x="1135" y="143"/>
                </a:cubicBezTo>
                <a:cubicBezTo>
                  <a:pt x="1131" y="144"/>
                  <a:pt x="1131" y="144"/>
                  <a:pt x="1131" y="144"/>
                </a:cubicBezTo>
                <a:cubicBezTo>
                  <a:pt x="1130" y="146"/>
                  <a:pt x="1140" y="143"/>
                  <a:pt x="1128" y="147"/>
                </a:cubicBezTo>
                <a:cubicBezTo>
                  <a:pt x="1126" y="152"/>
                  <a:pt x="1126" y="152"/>
                  <a:pt x="1126" y="152"/>
                </a:cubicBezTo>
                <a:cubicBezTo>
                  <a:pt x="1121" y="154"/>
                  <a:pt x="1121" y="154"/>
                  <a:pt x="1121" y="154"/>
                </a:cubicBezTo>
                <a:cubicBezTo>
                  <a:pt x="1119" y="159"/>
                  <a:pt x="1119" y="159"/>
                  <a:pt x="1119" y="159"/>
                </a:cubicBezTo>
                <a:cubicBezTo>
                  <a:pt x="1112" y="161"/>
                  <a:pt x="1112" y="161"/>
                  <a:pt x="1112" y="161"/>
                </a:cubicBezTo>
                <a:cubicBezTo>
                  <a:pt x="1114" y="162"/>
                  <a:pt x="1114" y="162"/>
                  <a:pt x="1114" y="162"/>
                </a:cubicBezTo>
                <a:cubicBezTo>
                  <a:pt x="1109" y="165"/>
                  <a:pt x="1109" y="165"/>
                  <a:pt x="1109" y="165"/>
                </a:cubicBezTo>
                <a:cubicBezTo>
                  <a:pt x="1103" y="173"/>
                  <a:pt x="1103" y="173"/>
                  <a:pt x="1103" y="173"/>
                </a:cubicBezTo>
                <a:cubicBezTo>
                  <a:pt x="1095" y="179"/>
                  <a:pt x="1095" y="179"/>
                  <a:pt x="1095" y="179"/>
                </a:cubicBezTo>
                <a:cubicBezTo>
                  <a:pt x="1091" y="185"/>
                  <a:pt x="1091" y="185"/>
                  <a:pt x="1091" y="185"/>
                </a:cubicBezTo>
                <a:cubicBezTo>
                  <a:pt x="1060" y="213"/>
                  <a:pt x="1060" y="213"/>
                  <a:pt x="1060" y="213"/>
                </a:cubicBezTo>
                <a:cubicBezTo>
                  <a:pt x="1053" y="220"/>
                  <a:pt x="1053" y="220"/>
                  <a:pt x="1053" y="220"/>
                </a:cubicBezTo>
                <a:cubicBezTo>
                  <a:pt x="1048" y="221"/>
                  <a:pt x="1048" y="221"/>
                  <a:pt x="1048" y="221"/>
                </a:cubicBezTo>
                <a:cubicBezTo>
                  <a:pt x="1049" y="223"/>
                  <a:pt x="1049" y="223"/>
                  <a:pt x="1049" y="223"/>
                </a:cubicBezTo>
                <a:cubicBezTo>
                  <a:pt x="1032" y="239"/>
                  <a:pt x="1032" y="239"/>
                  <a:pt x="1032" y="239"/>
                </a:cubicBezTo>
                <a:cubicBezTo>
                  <a:pt x="1024" y="244"/>
                  <a:pt x="1024" y="244"/>
                  <a:pt x="1024" y="244"/>
                </a:cubicBezTo>
                <a:cubicBezTo>
                  <a:pt x="1021" y="249"/>
                  <a:pt x="1021" y="249"/>
                  <a:pt x="1021" y="249"/>
                </a:cubicBezTo>
                <a:cubicBezTo>
                  <a:pt x="1020" y="249"/>
                  <a:pt x="1020" y="249"/>
                  <a:pt x="1020" y="249"/>
                </a:cubicBezTo>
                <a:cubicBezTo>
                  <a:pt x="1019" y="252"/>
                  <a:pt x="1019" y="252"/>
                  <a:pt x="1019" y="252"/>
                </a:cubicBezTo>
                <a:cubicBezTo>
                  <a:pt x="1014" y="255"/>
                  <a:pt x="1014" y="255"/>
                  <a:pt x="1014" y="255"/>
                </a:cubicBezTo>
                <a:cubicBezTo>
                  <a:pt x="1012" y="256"/>
                  <a:pt x="1012" y="256"/>
                  <a:pt x="1012" y="256"/>
                </a:cubicBezTo>
                <a:cubicBezTo>
                  <a:pt x="1018" y="258"/>
                  <a:pt x="1018" y="258"/>
                  <a:pt x="1018" y="258"/>
                </a:cubicBezTo>
                <a:cubicBezTo>
                  <a:pt x="1020" y="256"/>
                  <a:pt x="1020" y="256"/>
                  <a:pt x="1020" y="256"/>
                </a:cubicBezTo>
                <a:cubicBezTo>
                  <a:pt x="1021" y="256"/>
                  <a:pt x="1022" y="255"/>
                  <a:pt x="1022" y="258"/>
                </a:cubicBezTo>
                <a:cubicBezTo>
                  <a:pt x="1025" y="255"/>
                  <a:pt x="1025" y="255"/>
                  <a:pt x="1025" y="255"/>
                </a:cubicBezTo>
                <a:cubicBezTo>
                  <a:pt x="1025" y="256"/>
                  <a:pt x="1027" y="255"/>
                  <a:pt x="1024" y="256"/>
                </a:cubicBezTo>
                <a:cubicBezTo>
                  <a:pt x="1026" y="255"/>
                  <a:pt x="1030" y="258"/>
                  <a:pt x="1029" y="254"/>
                </a:cubicBezTo>
                <a:cubicBezTo>
                  <a:pt x="1036" y="252"/>
                  <a:pt x="1036" y="252"/>
                  <a:pt x="1036" y="252"/>
                </a:cubicBezTo>
                <a:cubicBezTo>
                  <a:pt x="1044" y="248"/>
                  <a:pt x="1044" y="248"/>
                  <a:pt x="1044" y="248"/>
                </a:cubicBezTo>
                <a:cubicBezTo>
                  <a:pt x="1047" y="244"/>
                  <a:pt x="1047" y="244"/>
                  <a:pt x="1047" y="244"/>
                </a:cubicBezTo>
                <a:cubicBezTo>
                  <a:pt x="1049" y="243"/>
                  <a:pt x="1053" y="244"/>
                  <a:pt x="1053" y="241"/>
                </a:cubicBezTo>
                <a:cubicBezTo>
                  <a:pt x="1055" y="242"/>
                  <a:pt x="1055" y="242"/>
                  <a:pt x="1055" y="242"/>
                </a:cubicBezTo>
                <a:cubicBezTo>
                  <a:pt x="1059" y="240"/>
                  <a:pt x="1059" y="240"/>
                  <a:pt x="1059" y="240"/>
                </a:cubicBezTo>
                <a:cubicBezTo>
                  <a:pt x="1060" y="237"/>
                  <a:pt x="1060" y="237"/>
                  <a:pt x="1060" y="237"/>
                </a:cubicBezTo>
                <a:cubicBezTo>
                  <a:pt x="1063" y="232"/>
                  <a:pt x="1062" y="244"/>
                  <a:pt x="1064" y="233"/>
                </a:cubicBezTo>
                <a:cubicBezTo>
                  <a:pt x="1066" y="234"/>
                  <a:pt x="1066" y="234"/>
                  <a:pt x="1066" y="234"/>
                </a:cubicBezTo>
                <a:cubicBezTo>
                  <a:pt x="1070" y="229"/>
                  <a:pt x="1070" y="229"/>
                  <a:pt x="1070" y="229"/>
                </a:cubicBezTo>
                <a:cubicBezTo>
                  <a:pt x="1074" y="229"/>
                  <a:pt x="1074" y="229"/>
                  <a:pt x="1074" y="229"/>
                </a:cubicBezTo>
                <a:cubicBezTo>
                  <a:pt x="1074" y="226"/>
                  <a:pt x="1074" y="226"/>
                  <a:pt x="1074" y="226"/>
                </a:cubicBezTo>
                <a:cubicBezTo>
                  <a:pt x="1077" y="222"/>
                  <a:pt x="1077" y="222"/>
                  <a:pt x="1077" y="222"/>
                </a:cubicBezTo>
                <a:cubicBezTo>
                  <a:pt x="1077" y="221"/>
                  <a:pt x="1077" y="221"/>
                  <a:pt x="1077" y="221"/>
                </a:cubicBezTo>
                <a:cubicBezTo>
                  <a:pt x="1077" y="220"/>
                  <a:pt x="1077" y="220"/>
                  <a:pt x="1077" y="220"/>
                </a:cubicBezTo>
                <a:cubicBezTo>
                  <a:pt x="1082" y="220"/>
                  <a:pt x="1082" y="220"/>
                  <a:pt x="1082" y="220"/>
                </a:cubicBezTo>
                <a:cubicBezTo>
                  <a:pt x="1083" y="217"/>
                  <a:pt x="1083" y="217"/>
                  <a:pt x="1083" y="217"/>
                </a:cubicBezTo>
                <a:cubicBezTo>
                  <a:pt x="1086" y="215"/>
                  <a:pt x="1086" y="215"/>
                  <a:pt x="1086" y="215"/>
                </a:cubicBezTo>
                <a:cubicBezTo>
                  <a:pt x="1089" y="215"/>
                  <a:pt x="1089" y="215"/>
                  <a:pt x="1089" y="215"/>
                </a:cubicBezTo>
                <a:cubicBezTo>
                  <a:pt x="1092" y="210"/>
                  <a:pt x="1092" y="210"/>
                  <a:pt x="1092" y="210"/>
                </a:cubicBezTo>
                <a:cubicBezTo>
                  <a:pt x="1092" y="209"/>
                  <a:pt x="1092" y="209"/>
                  <a:pt x="1092" y="209"/>
                </a:cubicBezTo>
                <a:cubicBezTo>
                  <a:pt x="1090" y="209"/>
                  <a:pt x="1090" y="209"/>
                  <a:pt x="1090" y="209"/>
                </a:cubicBezTo>
                <a:cubicBezTo>
                  <a:pt x="1088" y="207"/>
                  <a:pt x="1088" y="207"/>
                  <a:pt x="1088" y="207"/>
                </a:cubicBezTo>
                <a:cubicBezTo>
                  <a:pt x="1091" y="205"/>
                  <a:pt x="1091" y="205"/>
                  <a:pt x="1091" y="205"/>
                </a:cubicBezTo>
                <a:cubicBezTo>
                  <a:pt x="1093" y="207"/>
                  <a:pt x="1093" y="207"/>
                  <a:pt x="1093" y="207"/>
                </a:cubicBezTo>
                <a:cubicBezTo>
                  <a:pt x="1101" y="206"/>
                  <a:pt x="1101" y="206"/>
                  <a:pt x="1101" y="206"/>
                </a:cubicBezTo>
                <a:cubicBezTo>
                  <a:pt x="1105" y="199"/>
                  <a:pt x="1105" y="199"/>
                  <a:pt x="1105" y="199"/>
                </a:cubicBezTo>
                <a:cubicBezTo>
                  <a:pt x="1109" y="198"/>
                  <a:pt x="1109" y="198"/>
                  <a:pt x="1109" y="198"/>
                </a:cubicBezTo>
                <a:cubicBezTo>
                  <a:pt x="1109" y="197"/>
                  <a:pt x="1100" y="200"/>
                  <a:pt x="1111" y="194"/>
                </a:cubicBezTo>
                <a:cubicBezTo>
                  <a:pt x="1112" y="195"/>
                  <a:pt x="1112" y="195"/>
                  <a:pt x="1112" y="195"/>
                </a:cubicBezTo>
                <a:cubicBezTo>
                  <a:pt x="1115" y="193"/>
                  <a:pt x="1115" y="193"/>
                  <a:pt x="1115" y="193"/>
                </a:cubicBezTo>
                <a:cubicBezTo>
                  <a:pt x="1114" y="192"/>
                  <a:pt x="1114" y="192"/>
                  <a:pt x="1114" y="192"/>
                </a:cubicBezTo>
                <a:cubicBezTo>
                  <a:pt x="1119" y="187"/>
                  <a:pt x="1119" y="187"/>
                  <a:pt x="1119" y="187"/>
                </a:cubicBezTo>
                <a:cubicBezTo>
                  <a:pt x="1120" y="187"/>
                  <a:pt x="1120" y="187"/>
                  <a:pt x="1120" y="187"/>
                </a:cubicBezTo>
                <a:cubicBezTo>
                  <a:pt x="1121" y="183"/>
                  <a:pt x="1121" y="183"/>
                  <a:pt x="1121" y="183"/>
                </a:cubicBezTo>
                <a:cubicBezTo>
                  <a:pt x="1120" y="183"/>
                  <a:pt x="1120" y="180"/>
                  <a:pt x="1118" y="183"/>
                </a:cubicBezTo>
                <a:cubicBezTo>
                  <a:pt x="1123" y="181"/>
                  <a:pt x="1123" y="181"/>
                  <a:pt x="1123" y="181"/>
                </a:cubicBezTo>
                <a:cubicBezTo>
                  <a:pt x="1126" y="180"/>
                  <a:pt x="1126" y="180"/>
                  <a:pt x="1126" y="180"/>
                </a:cubicBezTo>
                <a:cubicBezTo>
                  <a:pt x="1126" y="178"/>
                  <a:pt x="1126" y="178"/>
                  <a:pt x="1126" y="178"/>
                </a:cubicBezTo>
                <a:cubicBezTo>
                  <a:pt x="1130" y="176"/>
                  <a:pt x="1130" y="176"/>
                  <a:pt x="1130" y="176"/>
                </a:cubicBezTo>
                <a:cubicBezTo>
                  <a:pt x="1139" y="169"/>
                  <a:pt x="1139" y="169"/>
                  <a:pt x="1139" y="169"/>
                </a:cubicBezTo>
                <a:cubicBezTo>
                  <a:pt x="1140" y="165"/>
                  <a:pt x="1140" y="165"/>
                  <a:pt x="1140" y="165"/>
                </a:cubicBezTo>
                <a:cubicBezTo>
                  <a:pt x="1144" y="165"/>
                  <a:pt x="1144" y="165"/>
                  <a:pt x="1144" y="165"/>
                </a:cubicBezTo>
                <a:cubicBezTo>
                  <a:pt x="1146" y="165"/>
                  <a:pt x="1129" y="172"/>
                  <a:pt x="1148" y="158"/>
                </a:cubicBezTo>
                <a:cubicBezTo>
                  <a:pt x="1149" y="157"/>
                  <a:pt x="1149" y="157"/>
                  <a:pt x="1149" y="157"/>
                </a:cubicBezTo>
                <a:cubicBezTo>
                  <a:pt x="1148" y="157"/>
                  <a:pt x="1148" y="160"/>
                  <a:pt x="1147" y="156"/>
                </a:cubicBezTo>
                <a:cubicBezTo>
                  <a:pt x="1153" y="156"/>
                  <a:pt x="1153" y="156"/>
                  <a:pt x="1153" y="156"/>
                </a:cubicBezTo>
                <a:cubicBezTo>
                  <a:pt x="1152" y="154"/>
                  <a:pt x="1149" y="160"/>
                  <a:pt x="1152" y="154"/>
                </a:cubicBezTo>
                <a:cubicBezTo>
                  <a:pt x="1156" y="153"/>
                  <a:pt x="1156" y="153"/>
                  <a:pt x="1156" y="153"/>
                </a:cubicBezTo>
                <a:cubicBezTo>
                  <a:pt x="1156" y="151"/>
                  <a:pt x="1156" y="151"/>
                  <a:pt x="1156" y="151"/>
                </a:cubicBezTo>
                <a:cubicBezTo>
                  <a:pt x="1157" y="149"/>
                  <a:pt x="1157" y="149"/>
                  <a:pt x="1157" y="149"/>
                </a:cubicBezTo>
                <a:cubicBezTo>
                  <a:pt x="1159" y="149"/>
                  <a:pt x="1159" y="149"/>
                  <a:pt x="1159" y="149"/>
                </a:cubicBezTo>
                <a:cubicBezTo>
                  <a:pt x="1165" y="142"/>
                  <a:pt x="1165" y="142"/>
                  <a:pt x="1165" y="142"/>
                </a:cubicBezTo>
                <a:cubicBezTo>
                  <a:pt x="1168" y="141"/>
                  <a:pt x="1168" y="141"/>
                  <a:pt x="1168" y="141"/>
                </a:cubicBezTo>
                <a:cubicBezTo>
                  <a:pt x="1170" y="135"/>
                  <a:pt x="1170" y="135"/>
                  <a:pt x="1170" y="135"/>
                </a:cubicBezTo>
                <a:cubicBezTo>
                  <a:pt x="1176" y="137"/>
                  <a:pt x="1176" y="137"/>
                  <a:pt x="1176" y="137"/>
                </a:cubicBezTo>
                <a:cubicBezTo>
                  <a:pt x="1180" y="134"/>
                  <a:pt x="1180" y="134"/>
                  <a:pt x="1180" y="134"/>
                </a:cubicBezTo>
                <a:cubicBezTo>
                  <a:pt x="1179" y="131"/>
                  <a:pt x="1179" y="131"/>
                  <a:pt x="1179" y="131"/>
                </a:cubicBezTo>
                <a:cubicBezTo>
                  <a:pt x="1180" y="129"/>
                  <a:pt x="1180" y="129"/>
                  <a:pt x="1180" y="129"/>
                </a:cubicBezTo>
                <a:cubicBezTo>
                  <a:pt x="1177" y="126"/>
                  <a:pt x="1177" y="126"/>
                  <a:pt x="1177" y="126"/>
                </a:cubicBezTo>
                <a:cubicBezTo>
                  <a:pt x="1177" y="127"/>
                  <a:pt x="1178" y="127"/>
                  <a:pt x="1178" y="125"/>
                </a:cubicBezTo>
                <a:cubicBezTo>
                  <a:pt x="1178" y="126"/>
                  <a:pt x="1178" y="126"/>
                  <a:pt x="1178" y="126"/>
                </a:cubicBezTo>
                <a:cubicBezTo>
                  <a:pt x="1180" y="127"/>
                  <a:pt x="1180" y="127"/>
                  <a:pt x="1180" y="127"/>
                </a:cubicBezTo>
                <a:cubicBezTo>
                  <a:pt x="1181" y="127"/>
                  <a:pt x="1182" y="128"/>
                  <a:pt x="1183" y="126"/>
                </a:cubicBezTo>
                <a:cubicBezTo>
                  <a:pt x="1177" y="123"/>
                  <a:pt x="1177" y="123"/>
                  <a:pt x="1177" y="123"/>
                </a:cubicBezTo>
                <a:cubicBezTo>
                  <a:pt x="1179" y="120"/>
                  <a:pt x="1179" y="120"/>
                  <a:pt x="1179" y="120"/>
                </a:cubicBezTo>
                <a:cubicBezTo>
                  <a:pt x="1183" y="125"/>
                  <a:pt x="1183" y="125"/>
                  <a:pt x="1183" y="125"/>
                </a:cubicBezTo>
                <a:cubicBezTo>
                  <a:pt x="1194" y="119"/>
                  <a:pt x="1194" y="119"/>
                  <a:pt x="1194" y="119"/>
                </a:cubicBezTo>
                <a:cubicBezTo>
                  <a:pt x="1193" y="117"/>
                  <a:pt x="1193" y="117"/>
                  <a:pt x="1193" y="117"/>
                </a:cubicBezTo>
                <a:cubicBezTo>
                  <a:pt x="1208" y="103"/>
                  <a:pt x="1208" y="103"/>
                  <a:pt x="1208" y="103"/>
                </a:cubicBezTo>
                <a:cubicBezTo>
                  <a:pt x="1211" y="103"/>
                  <a:pt x="1211" y="103"/>
                  <a:pt x="1211" y="103"/>
                </a:cubicBezTo>
                <a:cubicBezTo>
                  <a:pt x="1212" y="102"/>
                  <a:pt x="1212" y="102"/>
                  <a:pt x="1212" y="102"/>
                </a:cubicBezTo>
                <a:cubicBezTo>
                  <a:pt x="1208" y="100"/>
                  <a:pt x="1208" y="100"/>
                  <a:pt x="1208" y="100"/>
                </a:cubicBezTo>
                <a:cubicBezTo>
                  <a:pt x="1207" y="100"/>
                  <a:pt x="1206" y="105"/>
                  <a:pt x="1203" y="101"/>
                </a:cubicBezTo>
                <a:cubicBezTo>
                  <a:pt x="1205" y="101"/>
                  <a:pt x="1205" y="101"/>
                  <a:pt x="1205" y="101"/>
                </a:cubicBezTo>
                <a:cubicBezTo>
                  <a:pt x="1207" y="97"/>
                  <a:pt x="1207" y="97"/>
                  <a:pt x="1207" y="97"/>
                </a:cubicBezTo>
                <a:cubicBezTo>
                  <a:pt x="1211" y="95"/>
                  <a:pt x="1211" y="95"/>
                  <a:pt x="1211" y="95"/>
                </a:cubicBezTo>
                <a:cubicBezTo>
                  <a:pt x="1212" y="91"/>
                  <a:pt x="1212" y="91"/>
                  <a:pt x="1212" y="91"/>
                </a:cubicBezTo>
                <a:cubicBezTo>
                  <a:pt x="1214" y="92"/>
                  <a:pt x="1214" y="92"/>
                  <a:pt x="1214" y="92"/>
                </a:cubicBezTo>
                <a:cubicBezTo>
                  <a:pt x="1216" y="88"/>
                  <a:pt x="1216" y="88"/>
                  <a:pt x="1216" y="88"/>
                </a:cubicBezTo>
                <a:cubicBezTo>
                  <a:pt x="1216" y="88"/>
                  <a:pt x="1216" y="88"/>
                  <a:pt x="1216" y="88"/>
                </a:cubicBezTo>
                <a:cubicBezTo>
                  <a:pt x="1218" y="88"/>
                  <a:pt x="1218" y="88"/>
                  <a:pt x="1218" y="88"/>
                </a:cubicBezTo>
                <a:cubicBezTo>
                  <a:pt x="1221" y="84"/>
                  <a:pt x="1221" y="84"/>
                  <a:pt x="1221" y="84"/>
                </a:cubicBezTo>
                <a:cubicBezTo>
                  <a:pt x="1219" y="83"/>
                  <a:pt x="1219" y="83"/>
                  <a:pt x="1219" y="83"/>
                </a:cubicBezTo>
                <a:cubicBezTo>
                  <a:pt x="1221" y="84"/>
                  <a:pt x="1221" y="84"/>
                  <a:pt x="1221" y="84"/>
                </a:cubicBezTo>
                <a:cubicBezTo>
                  <a:pt x="1224" y="83"/>
                  <a:pt x="1224" y="83"/>
                  <a:pt x="1224" y="83"/>
                </a:cubicBezTo>
                <a:cubicBezTo>
                  <a:pt x="1225" y="80"/>
                  <a:pt x="1225" y="80"/>
                  <a:pt x="1225" y="80"/>
                </a:cubicBezTo>
                <a:cubicBezTo>
                  <a:pt x="1235" y="71"/>
                  <a:pt x="1235" y="71"/>
                  <a:pt x="1235" y="71"/>
                </a:cubicBezTo>
                <a:cubicBezTo>
                  <a:pt x="1235" y="71"/>
                  <a:pt x="1234" y="72"/>
                  <a:pt x="1236" y="72"/>
                </a:cubicBezTo>
                <a:cubicBezTo>
                  <a:pt x="1236" y="72"/>
                  <a:pt x="1237" y="73"/>
                  <a:pt x="1238" y="71"/>
                </a:cubicBezTo>
                <a:cubicBezTo>
                  <a:pt x="1236" y="69"/>
                  <a:pt x="1236" y="69"/>
                  <a:pt x="1236" y="69"/>
                </a:cubicBezTo>
                <a:cubicBezTo>
                  <a:pt x="1236" y="67"/>
                  <a:pt x="1236" y="67"/>
                  <a:pt x="1236" y="67"/>
                </a:cubicBezTo>
                <a:cubicBezTo>
                  <a:pt x="1240" y="66"/>
                  <a:pt x="1240" y="66"/>
                  <a:pt x="1240" y="66"/>
                </a:cubicBezTo>
                <a:cubicBezTo>
                  <a:pt x="1253" y="53"/>
                  <a:pt x="1253" y="53"/>
                  <a:pt x="1253" y="53"/>
                </a:cubicBezTo>
                <a:cubicBezTo>
                  <a:pt x="1257" y="51"/>
                  <a:pt x="1257" y="51"/>
                  <a:pt x="1257" y="51"/>
                </a:cubicBezTo>
                <a:cubicBezTo>
                  <a:pt x="1259" y="46"/>
                  <a:pt x="1251" y="54"/>
                  <a:pt x="1259" y="47"/>
                </a:cubicBezTo>
                <a:cubicBezTo>
                  <a:pt x="1261" y="48"/>
                  <a:pt x="1261" y="48"/>
                  <a:pt x="1261" y="48"/>
                </a:cubicBezTo>
                <a:cubicBezTo>
                  <a:pt x="1255" y="54"/>
                  <a:pt x="1255" y="54"/>
                  <a:pt x="1255" y="54"/>
                </a:cubicBezTo>
                <a:cubicBezTo>
                  <a:pt x="1259" y="55"/>
                  <a:pt x="1259" y="55"/>
                  <a:pt x="1259" y="55"/>
                </a:cubicBezTo>
                <a:cubicBezTo>
                  <a:pt x="1259" y="56"/>
                  <a:pt x="1259" y="56"/>
                  <a:pt x="1259" y="56"/>
                </a:cubicBezTo>
                <a:cubicBezTo>
                  <a:pt x="1256" y="56"/>
                  <a:pt x="1253" y="61"/>
                  <a:pt x="1252" y="59"/>
                </a:cubicBezTo>
                <a:cubicBezTo>
                  <a:pt x="1241" y="69"/>
                  <a:pt x="1241" y="69"/>
                  <a:pt x="1241" y="69"/>
                </a:cubicBezTo>
                <a:cubicBezTo>
                  <a:pt x="1241" y="72"/>
                  <a:pt x="1241" y="72"/>
                  <a:pt x="1241" y="72"/>
                </a:cubicBezTo>
                <a:cubicBezTo>
                  <a:pt x="1247" y="71"/>
                  <a:pt x="1247" y="71"/>
                  <a:pt x="1247" y="71"/>
                </a:cubicBezTo>
                <a:cubicBezTo>
                  <a:pt x="1249" y="66"/>
                  <a:pt x="1249" y="66"/>
                  <a:pt x="1249" y="66"/>
                </a:cubicBezTo>
                <a:cubicBezTo>
                  <a:pt x="1256" y="64"/>
                  <a:pt x="1256" y="64"/>
                  <a:pt x="1256" y="64"/>
                </a:cubicBezTo>
                <a:cubicBezTo>
                  <a:pt x="1266" y="52"/>
                  <a:pt x="1266" y="52"/>
                  <a:pt x="1266" y="52"/>
                </a:cubicBezTo>
                <a:cubicBezTo>
                  <a:pt x="1263" y="52"/>
                  <a:pt x="1263" y="52"/>
                  <a:pt x="1263" y="52"/>
                </a:cubicBezTo>
                <a:cubicBezTo>
                  <a:pt x="1270" y="46"/>
                  <a:pt x="1270" y="46"/>
                  <a:pt x="1270" y="46"/>
                </a:cubicBezTo>
                <a:cubicBezTo>
                  <a:pt x="1272" y="47"/>
                  <a:pt x="1272" y="47"/>
                  <a:pt x="1272" y="47"/>
                </a:cubicBezTo>
                <a:cubicBezTo>
                  <a:pt x="1278" y="44"/>
                  <a:pt x="1278" y="44"/>
                  <a:pt x="1278" y="44"/>
                </a:cubicBezTo>
                <a:cubicBezTo>
                  <a:pt x="1276" y="46"/>
                  <a:pt x="1270" y="40"/>
                  <a:pt x="1265" y="55"/>
                </a:cubicBezTo>
                <a:cubicBezTo>
                  <a:pt x="1268" y="56"/>
                  <a:pt x="1268" y="56"/>
                  <a:pt x="1268" y="56"/>
                </a:cubicBezTo>
                <a:cubicBezTo>
                  <a:pt x="1267" y="58"/>
                  <a:pt x="1267" y="58"/>
                  <a:pt x="1267" y="58"/>
                </a:cubicBezTo>
                <a:cubicBezTo>
                  <a:pt x="1268" y="61"/>
                  <a:pt x="1269" y="56"/>
                  <a:pt x="1272" y="60"/>
                </a:cubicBezTo>
                <a:cubicBezTo>
                  <a:pt x="1268" y="63"/>
                  <a:pt x="1268" y="63"/>
                  <a:pt x="1268" y="63"/>
                </a:cubicBezTo>
                <a:cubicBezTo>
                  <a:pt x="1263" y="67"/>
                  <a:pt x="1263" y="67"/>
                  <a:pt x="1263" y="67"/>
                </a:cubicBezTo>
                <a:cubicBezTo>
                  <a:pt x="1263" y="67"/>
                  <a:pt x="1263" y="67"/>
                  <a:pt x="1263" y="67"/>
                </a:cubicBezTo>
                <a:cubicBezTo>
                  <a:pt x="1262" y="68"/>
                  <a:pt x="1271" y="64"/>
                  <a:pt x="1262" y="71"/>
                </a:cubicBezTo>
                <a:cubicBezTo>
                  <a:pt x="1261" y="70"/>
                  <a:pt x="1267" y="71"/>
                  <a:pt x="1260" y="69"/>
                </a:cubicBezTo>
                <a:cubicBezTo>
                  <a:pt x="1258" y="73"/>
                  <a:pt x="1258" y="73"/>
                  <a:pt x="1258" y="73"/>
                </a:cubicBezTo>
                <a:cubicBezTo>
                  <a:pt x="1260" y="74"/>
                  <a:pt x="1259" y="74"/>
                  <a:pt x="1254" y="76"/>
                </a:cubicBezTo>
                <a:cubicBezTo>
                  <a:pt x="1257" y="80"/>
                  <a:pt x="1257" y="80"/>
                  <a:pt x="1257" y="80"/>
                </a:cubicBezTo>
                <a:cubicBezTo>
                  <a:pt x="1262" y="78"/>
                  <a:pt x="1262" y="78"/>
                  <a:pt x="1262" y="78"/>
                </a:cubicBezTo>
                <a:cubicBezTo>
                  <a:pt x="1264" y="76"/>
                  <a:pt x="1264" y="76"/>
                  <a:pt x="1264" y="76"/>
                </a:cubicBezTo>
                <a:cubicBezTo>
                  <a:pt x="1263" y="74"/>
                  <a:pt x="1263" y="74"/>
                  <a:pt x="1263" y="74"/>
                </a:cubicBezTo>
                <a:cubicBezTo>
                  <a:pt x="1266" y="77"/>
                  <a:pt x="1266" y="77"/>
                  <a:pt x="1266" y="77"/>
                </a:cubicBezTo>
                <a:cubicBezTo>
                  <a:pt x="1276" y="75"/>
                  <a:pt x="1276" y="75"/>
                  <a:pt x="1276" y="75"/>
                </a:cubicBezTo>
                <a:cubicBezTo>
                  <a:pt x="1278" y="72"/>
                  <a:pt x="1278" y="72"/>
                  <a:pt x="1278" y="72"/>
                </a:cubicBezTo>
                <a:cubicBezTo>
                  <a:pt x="1275" y="70"/>
                  <a:pt x="1275" y="70"/>
                  <a:pt x="1275" y="70"/>
                </a:cubicBezTo>
                <a:cubicBezTo>
                  <a:pt x="1274" y="70"/>
                  <a:pt x="1287" y="67"/>
                  <a:pt x="1270" y="71"/>
                </a:cubicBezTo>
                <a:cubicBezTo>
                  <a:pt x="1272" y="68"/>
                  <a:pt x="1272" y="68"/>
                  <a:pt x="1272" y="68"/>
                </a:cubicBezTo>
                <a:cubicBezTo>
                  <a:pt x="1270" y="66"/>
                  <a:pt x="1270" y="66"/>
                  <a:pt x="1270" y="66"/>
                </a:cubicBezTo>
                <a:cubicBezTo>
                  <a:pt x="1273" y="66"/>
                  <a:pt x="1273" y="66"/>
                  <a:pt x="1273" y="66"/>
                </a:cubicBezTo>
                <a:cubicBezTo>
                  <a:pt x="1277" y="63"/>
                  <a:pt x="1277" y="63"/>
                  <a:pt x="1277" y="63"/>
                </a:cubicBezTo>
                <a:cubicBezTo>
                  <a:pt x="1278" y="63"/>
                  <a:pt x="1278" y="63"/>
                  <a:pt x="1278" y="63"/>
                </a:cubicBezTo>
                <a:cubicBezTo>
                  <a:pt x="1277" y="68"/>
                  <a:pt x="1277" y="68"/>
                  <a:pt x="1277" y="68"/>
                </a:cubicBezTo>
                <a:cubicBezTo>
                  <a:pt x="1281" y="70"/>
                  <a:pt x="1281" y="70"/>
                  <a:pt x="1281" y="70"/>
                </a:cubicBezTo>
                <a:cubicBezTo>
                  <a:pt x="1287" y="69"/>
                  <a:pt x="1287" y="69"/>
                  <a:pt x="1287" y="69"/>
                </a:cubicBezTo>
                <a:cubicBezTo>
                  <a:pt x="1285" y="70"/>
                  <a:pt x="1285" y="70"/>
                  <a:pt x="1285" y="70"/>
                </a:cubicBezTo>
                <a:cubicBezTo>
                  <a:pt x="1285" y="71"/>
                  <a:pt x="1285" y="71"/>
                  <a:pt x="1285" y="71"/>
                </a:cubicBezTo>
                <a:cubicBezTo>
                  <a:pt x="1262" y="94"/>
                  <a:pt x="1262" y="94"/>
                  <a:pt x="1262" y="94"/>
                </a:cubicBezTo>
                <a:cubicBezTo>
                  <a:pt x="1262" y="95"/>
                  <a:pt x="1262" y="95"/>
                  <a:pt x="1262" y="95"/>
                </a:cubicBezTo>
                <a:cubicBezTo>
                  <a:pt x="1258" y="95"/>
                  <a:pt x="1258" y="95"/>
                  <a:pt x="1258" y="95"/>
                </a:cubicBezTo>
                <a:cubicBezTo>
                  <a:pt x="1258" y="96"/>
                  <a:pt x="1258" y="96"/>
                  <a:pt x="1258" y="96"/>
                </a:cubicBezTo>
                <a:cubicBezTo>
                  <a:pt x="1259" y="97"/>
                  <a:pt x="1260" y="96"/>
                  <a:pt x="1260" y="97"/>
                </a:cubicBezTo>
                <a:cubicBezTo>
                  <a:pt x="1258" y="98"/>
                  <a:pt x="1258" y="98"/>
                  <a:pt x="1258" y="98"/>
                </a:cubicBezTo>
                <a:cubicBezTo>
                  <a:pt x="1259" y="98"/>
                  <a:pt x="1259" y="98"/>
                  <a:pt x="1259" y="98"/>
                </a:cubicBezTo>
                <a:cubicBezTo>
                  <a:pt x="1255" y="101"/>
                  <a:pt x="1255" y="101"/>
                  <a:pt x="1255" y="101"/>
                </a:cubicBezTo>
                <a:cubicBezTo>
                  <a:pt x="1259" y="104"/>
                  <a:pt x="1259" y="104"/>
                  <a:pt x="1259" y="104"/>
                </a:cubicBezTo>
                <a:cubicBezTo>
                  <a:pt x="1261" y="103"/>
                  <a:pt x="1262" y="105"/>
                  <a:pt x="1264" y="105"/>
                </a:cubicBezTo>
                <a:cubicBezTo>
                  <a:pt x="1262" y="110"/>
                  <a:pt x="1262" y="110"/>
                  <a:pt x="1262" y="110"/>
                </a:cubicBezTo>
                <a:cubicBezTo>
                  <a:pt x="1263" y="113"/>
                  <a:pt x="1263" y="113"/>
                  <a:pt x="1263" y="113"/>
                </a:cubicBezTo>
                <a:cubicBezTo>
                  <a:pt x="1262" y="112"/>
                  <a:pt x="1264" y="110"/>
                  <a:pt x="1268" y="113"/>
                </a:cubicBezTo>
                <a:cubicBezTo>
                  <a:pt x="1269" y="112"/>
                  <a:pt x="1269" y="112"/>
                  <a:pt x="1269" y="112"/>
                </a:cubicBezTo>
                <a:cubicBezTo>
                  <a:pt x="1271" y="116"/>
                  <a:pt x="1271" y="116"/>
                  <a:pt x="1271" y="116"/>
                </a:cubicBezTo>
                <a:cubicBezTo>
                  <a:pt x="1273" y="116"/>
                  <a:pt x="1273" y="116"/>
                  <a:pt x="1273" y="116"/>
                </a:cubicBezTo>
                <a:cubicBezTo>
                  <a:pt x="1269" y="120"/>
                  <a:pt x="1269" y="120"/>
                  <a:pt x="1269" y="120"/>
                </a:cubicBezTo>
                <a:cubicBezTo>
                  <a:pt x="1267" y="120"/>
                  <a:pt x="1267" y="120"/>
                  <a:pt x="1267" y="120"/>
                </a:cubicBezTo>
                <a:cubicBezTo>
                  <a:pt x="1267" y="121"/>
                  <a:pt x="1267" y="121"/>
                  <a:pt x="1267" y="121"/>
                </a:cubicBezTo>
                <a:cubicBezTo>
                  <a:pt x="1266" y="120"/>
                  <a:pt x="1266" y="120"/>
                  <a:pt x="1266" y="120"/>
                </a:cubicBezTo>
                <a:cubicBezTo>
                  <a:pt x="1265" y="121"/>
                  <a:pt x="1274" y="114"/>
                  <a:pt x="1263" y="124"/>
                </a:cubicBezTo>
                <a:cubicBezTo>
                  <a:pt x="1260" y="122"/>
                  <a:pt x="1260" y="122"/>
                  <a:pt x="1260" y="122"/>
                </a:cubicBezTo>
                <a:cubicBezTo>
                  <a:pt x="1257" y="123"/>
                  <a:pt x="1261" y="127"/>
                  <a:pt x="1257" y="125"/>
                </a:cubicBezTo>
                <a:cubicBezTo>
                  <a:pt x="1257" y="126"/>
                  <a:pt x="1257" y="126"/>
                  <a:pt x="1257" y="126"/>
                </a:cubicBezTo>
                <a:cubicBezTo>
                  <a:pt x="1258" y="126"/>
                  <a:pt x="1255" y="129"/>
                  <a:pt x="1259" y="127"/>
                </a:cubicBezTo>
                <a:cubicBezTo>
                  <a:pt x="1256" y="132"/>
                  <a:pt x="1256" y="132"/>
                  <a:pt x="1256" y="132"/>
                </a:cubicBezTo>
                <a:cubicBezTo>
                  <a:pt x="1248" y="137"/>
                  <a:pt x="1248" y="137"/>
                  <a:pt x="1248" y="137"/>
                </a:cubicBezTo>
                <a:cubicBezTo>
                  <a:pt x="1255" y="130"/>
                  <a:pt x="1255" y="130"/>
                  <a:pt x="1255" y="130"/>
                </a:cubicBezTo>
                <a:cubicBezTo>
                  <a:pt x="1250" y="131"/>
                  <a:pt x="1250" y="131"/>
                  <a:pt x="1250" y="131"/>
                </a:cubicBezTo>
                <a:cubicBezTo>
                  <a:pt x="1247" y="136"/>
                  <a:pt x="1247" y="136"/>
                  <a:pt x="1247" y="136"/>
                </a:cubicBezTo>
                <a:cubicBezTo>
                  <a:pt x="1242" y="137"/>
                  <a:pt x="1242" y="137"/>
                  <a:pt x="1242" y="137"/>
                </a:cubicBezTo>
                <a:cubicBezTo>
                  <a:pt x="1240" y="134"/>
                  <a:pt x="1240" y="134"/>
                  <a:pt x="1240" y="134"/>
                </a:cubicBezTo>
                <a:cubicBezTo>
                  <a:pt x="1246" y="132"/>
                  <a:pt x="1246" y="132"/>
                  <a:pt x="1246" y="132"/>
                </a:cubicBezTo>
                <a:cubicBezTo>
                  <a:pt x="1251" y="127"/>
                  <a:pt x="1251" y="127"/>
                  <a:pt x="1251" y="127"/>
                </a:cubicBezTo>
                <a:cubicBezTo>
                  <a:pt x="1254" y="125"/>
                  <a:pt x="1254" y="125"/>
                  <a:pt x="1254" y="125"/>
                </a:cubicBezTo>
                <a:cubicBezTo>
                  <a:pt x="1255" y="126"/>
                  <a:pt x="1255" y="126"/>
                  <a:pt x="1255" y="126"/>
                </a:cubicBezTo>
                <a:cubicBezTo>
                  <a:pt x="1257" y="124"/>
                  <a:pt x="1240" y="132"/>
                  <a:pt x="1260" y="121"/>
                </a:cubicBezTo>
                <a:cubicBezTo>
                  <a:pt x="1257" y="117"/>
                  <a:pt x="1257" y="117"/>
                  <a:pt x="1257" y="117"/>
                </a:cubicBezTo>
                <a:cubicBezTo>
                  <a:pt x="1256" y="116"/>
                  <a:pt x="1256" y="116"/>
                  <a:pt x="1256" y="116"/>
                </a:cubicBezTo>
                <a:cubicBezTo>
                  <a:pt x="1252" y="117"/>
                  <a:pt x="1252" y="117"/>
                  <a:pt x="1252" y="117"/>
                </a:cubicBezTo>
                <a:cubicBezTo>
                  <a:pt x="1254" y="120"/>
                  <a:pt x="1254" y="120"/>
                  <a:pt x="1254" y="120"/>
                </a:cubicBezTo>
                <a:cubicBezTo>
                  <a:pt x="1252" y="122"/>
                  <a:pt x="1248" y="123"/>
                  <a:pt x="1248" y="122"/>
                </a:cubicBezTo>
                <a:cubicBezTo>
                  <a:pt x="1246" y="124"/>
                  <a:pt x="1246" y="124"/>
                  <a:pt x="1246" y="124"/>
                </a:cubicBezTo>
                <a:cubicBezTo>
                  <a:pt x="1247" y="125"/>
                  <a:pt x="1246" y="120"/>
                  <a:pt x="1246" y="125"/>
                </a:cubicBezTo>
                <a:cubicBezTo>
                  <a:pt x="1245" y="124"/>
                  <a:pt x="1245" y="124"/>
                  <a:pt x="1245" y="124"/>
                </a:cubicBezTo>
                <a:cubicBezTo>
                  <a:pt x="1238" y="132"/>
                  <a:pt x="1238" y="132"/>
                  <a:pt x="1238" y="132"/>
                </a:cubicBezTo>
                <a:cubicBezTo>
                  <a:pt x="1237" y="132"/>
                  <a:pt x="1238" y="134"/>
                  <a:pt x="1237" y="132"/>
                </a:cubicBezTo>
                <a:cubicBezTo>
                  <a:pt x="1237" y="134"/>
                  <a:pt x="1237" y="134"/>
                  <a:pt x="1237" y="134"/>
                </a:cubicBezTo>
                <a:cubicBezTo>
                  <a:pt x="1234" y="134"/>
                  <a:pt x="1234" y="134"/>
                  <a:pt x="1234" y="134"/>
                </a:cubicBezTo>
                <a:cubicBezTo>
                  <a:pt x="1230" y="138"/>
                  <a:pt x="1230" y="138"/>
                  <a:pt x="1230" y="138"/>
                </a:cubicBezTo>
                <a:cubicBezTo>
                  <a:pt x="1225" y="142"/>
                  <a:pt x="1225" y="142"/>
                  <a:pt x="1225" y="142"/>
                </a:cubicBezTo>
                <a:cubicBezTo>
                  <a:pt x="1219" y="143"/>
                  <a:pt x="1219" y="143"/>
                  <a:pt x="1219" y="143"/>
                </a:cubicBezTo>
                <a:cubicBezTo>
                  <a:pt x="1218" y="144"/>
                  <a:pt x="1218" y="144"/>
                  <a:pt x="1218" y="144"/>
                </a:cubicBezTo>
                <a:cubicBezTo>
                  <a:pt x="1214" y="138"/>
                  <a:pt x="1214" y="138"/>
                  <a:pt x="1214" y="138"/>
                </a:cubicBezTo>
                <a:cubicBezTo>
                  <a:pt x="1210" y="141"/>
                  <a:pt x="1210" y="141"/>
                  <a:pt x="1210" y="141"/>
                </a:cubicBezTo>
                <a:cubicBezTo>
                  <a:pt x="1207" y="139"/>
                  <a:pt x="1207" y="139"/>
                  <a:pt x="1207" y="139"/>
                </a:cubicBezTo>
                <a:cubicBezTo>
                  <a:pt x="1217" y="132"/>
                  <a:pt x="1201" y="155"/>
                  <a:pt x="1215" y="132"/>
                </a:cubicBezTo>
                <a:cubicBezTo>
                  <a:pt x="1222" y="127"/>
                  <a:pt x="1222" y="127"/>
                  <a:pt x="1222" y="127"/>
                </a:cubicBezTo>
                <a:cubicBezTo>
                  <a:pt x="1229" y="128"/>
                  <a:pt x="1229" y="128"/>
                  <a:pt x="1229" y="128"/>
                </a:cubicBezTo>
                <a:cubicBezTo>
                  <a:pt x="1234" y="126"/>
                  <a:pt x="1234" y="126"/>
                  <a:pt x="1234" y="126"/>
                </a:cubicBezTo>
                <a:cubicBezTo>
                  <a:pt x="1234" y="122"/>
                  <a:pt x="1234" y="122"/>
                  <a:pt x="1234" y="122"/>
                </a:cubicBezTo>
                <a:cubicBezTo>
                  <a:pt x="1237" y="121"/>
                  <a:pt x="1237" y="121"/>
                  <a:pt x="1237" y="121"/>
                </a:cubicBezTo>
                <a:cubicBezTo>
                  <a:pt x="1236" y="118"/>
                  <a:pt x="1236" y="118"/>
                  <a:pt x="1236" y="118"/>
                </a:cubicBezTo>
                <a:cubicBezTo>
                  <a:pt x="1236" y="117"/>
                  <a:pt x="1236" y="117"/>
                  <a:pt x="1236" y="117"/>
                </a:cubicBezTo>
                <a:cubicBezTo>
                  <a:pt x="1236" y="116"/>
                  <a:pt x="1236" y="116"/>
                  <a:pt x="1236" y="116"/>
                </a:cubicBezTo>
                <a:cubicBezTo>
                  <a:pt x="1238" y="117"/>
                  <a:pt x="1238" y="117"/>
                  <a:pt x="1238" y="117"/>
                </a:cubicBezTo>
                <a:cubicBezTo>
                  <a:pt x="1240" y="117"/>
                  <a:pt x="1240" y="117"/>
                  <a:pt x="1240" y="117"/>
                </a:cubicBezTo>
                <a:cubicBezTo>
                  <a:pt x="1240" y="115"/>
                  <a:pt x="1240" y="115"/>
                  <a:pt x="1240" y="115"/>
                </a:cubicBezTo>
                <a:cubicBezTo>
                  <a:pt x="1238" y="112"/>
                  <a:pt x="1238" y="112"/>
                  <a:pt x="1238" y="112"/>
                </a:cubicBezTo>
                <a:cubicBezTo>
                  <a:pt x="1236" y="111"/>
                  <a:pt x="1236" y="111"/>
                  <a:pt x="1236" y="111"/>
                </a:cubicBezTo>
                <a:cubicBezTo>
                  <a:pt x="1243" y="104"/>
                  <a:pt x="1243" y="104"/>
                  <a:pt x="1243" y="104"/>
                </a:cubicBezTo>
                <a:cubicBezTo>
                  <a:pt x="1240" y="104"/>
                  <a:pt x="1240" y="104"/>
                  <a:pt x="1240" y="104"/>
                </a:cubicBezTo>
                <a:cubicBezTo>
                  <a:pt x="1236" y="107"/>
                  <a:pt x="1236" y="107"/>
                  <a:pt x="1236" y="107"/>
                </a:cubicBezTo>
                <a:cubicBezTo>
                  <a:pt x="1236" y="106"/>
                  <a:pt x="1236" y="106"/>
                  <a:pt x="1236" y="106"/>
                </a:cubicBezTo>
                <a:cubicBezTo>
                  <a:pt x="1232" y="107"/>
                  <a:pt x="1232" y="107"/>
                  <a:pt x="1232" y="107"/>
                </a:cubicBezTo>
                <a:cubicBezTo>
                  <a:pt x="1221" y="117"/>
                  <a:pt x="1221" y="117"/>
                  <a:pt x="1221" y="117"/>
                </a:cubicBezTo>
                <a:cubicBezTo>
                  <a:pt x="1217" y="119"/>
                  <a:pt x="1217" y="119"/>
                  <a:pt x="1217" y="119"/>
                </a:cubicBezTo>
                <a:cubicBezTo>
                  <a:pt x="1215" y="122"/>
                  <a:pt x="1215" y="122"/>
                  <a:pt x="1215" y="122"/>
                </a:cubicBezTo>
                <a:cubicBezTo>
                  <a:pt x="1212" y="127"/>
                  <a:pt x="1212" y="127"/>
                  <a:pt x="1212" y="127"/>
                </a:cubicBezTo>
                <a:cubicBezTo>
                  <a:pt x="1209" y="128"/>
                  <a:pt x="1209" y="128"/>
                  <a:pt x="1209" y="128"/>
                </a:cubicBezTo>
                <a:cubicBezTo>
                  <a:pt x="1206" y="133"/>
                  <a:pt x="1206" y="133"/>
                  <a:pt x="1206" y="133"/>
                </a:cubicBezTo>
                <a:cubicBezTo>
                  <a:pt x="1203" y="132"/>
                  <a:pt x="1203" y="132"/>
                  <a:pt x="1203" y="132"/>
                </a:cubicBezTo>
                <a:cubicBezTo>
                  <a:pt x="1202" y="132"/>
                  <a:pt x="1202" y="132"/>
                  <a:pt x="1202" y="132"/>
                </a:cubicBezTo>
                <a:cubicBezTo>
                  <a:pt x="1203" y="135"/>
                  <a:pt x="1203" y="135"/>
                  <a:pt x="1203" y="135"/>
                </a:cubicBezTo>
                <a:cubicBezTo>
                  <a:pt x="1200" y="136"/>
                  <a:pt x="1200" y="136"/>
                  <a:pt x="1200" y="136"/>
                </a:cubicBezTo>
                <a:cubicBezTo>
                  <a:pt x="1200" y="137"/>
                  <a:pt x="1200" y="137"/>
                  <a:pt x="1200" y="137"/>
                </a:cubicBezTo>
                <a:cubicBezTo>
                  <a:pt x="1198" y="136"/>
                  <a:pt x="1203" y="142"/>
                  <a:pt x="1197" y="137"/>
                </a:cubicBezTo>
                <a:cubicBezTo>
                  <a:pt x="1194" y="140"/>
                  <a:pt x="1194" y="140"/>
                  <a:pt x="1194" y="140"/>
                </a:cubicBezTo>
                <a:cubicBezTo>
                  <a:pt x="1195" y="140"/>
                  <a:pt x="1194" y="141"/>
                  <a:pt x="1193" y="139"/>
                </a:cubicBezTo>
                <a:cubicBezTo>
                  <a:pt x="1193" y="146"/>
                  <a:pt x="1193" y="146"/>
                  <a:pt x="1193" y="146"/>
                </a:cubicBezTo>
                <a:cubicBezTo>
                  <a:pt x="1185" y="150"/>
                  <a:pt x="1185" y="150"/>
                  <a:pt x="1185" y="150"/>
                </a:cubicBezTo>
                <a:cubicBezTo>
                  <a:pt x="1185" y="151"/>
                  <a:pt x="1185" y="151"/>
                  <a:pt x="1185" y="151"/>
                </a:cubicBezTo>
                <a:cubicBezTo>
                  <a:pt x="1182" y="152"/>
                  <a:pt x="1177" y="153"/>
                  <a:pt x="1175" y="155"/>
                </a:cubicBezTo>
                <a:cubicBezTo>
                  <a:pt x="1174" y="159"/>
                  <a:pt x="1174" y="159"/>
                  <a:pt x="1174" y="159"/>
                </a:cubicBezTo>
                <a:cubicBezTo>
                  <a:pt x="1172" y="160"/>
                  <a:pt x="1172" y="160"/>
                  <a:pt x="1172" y="160"/>
                </a:cubicBezTo>
                <a:cubicBezTo>
                  <a:pt x="1170" y="163"/>
                  <a:pt x="1170" y="163"/>
                  <a:pt x="1170" y="163"/>
                </a:cubicBezTo>
                <a:cubicBezTo>
                  <a:pt x="1166" y="165"/>
                  <a:pt x="1166" y="165"/>
                  <a:pt x="1166" y="165"/>
                </a:cubicBezTo>
                <a:cubicBezTo>
                  <a:pt x="1165" y="165"/>
                  <a:pt x="1165" y="165"/>
                  <a:pt x="1165" y="165"/>
                </a:cubicBezTo>
                <a:cubicBezTo>
                  <a:pt x="1163" y="169"/>
                  <a:pt x="1163" y="169"/>
                  <a:pt x="1163" y="169"/>
                </a:cubicBezTo>
                <a:cubicBezTo>
                  <a:pt x="1161" y="169"/>
                  <a:pt x="1161" y="169"/>
                  <a:pt x="1161" y="169"/>
                </a:cubicBezTo>
                <a:cubicBezTo>
                  <a:pt x="1161" y="172"/>
                  <a:pt x="1161" y="172"/>
                  <a:pt x="1161" y="172"/>
                </a:cubicBezTo>
                <a:cubicBezTo>
                  <a:pt x="1141" y="189"/>
                  <a:pt x="1141" y="189"/>
                  <a:pt x="1141" y="189"/>
                </a:cubicBezTo>
                <a:cubicBezTo>
                  <a:pt x="1144" y="188"/>
                  <a:pt x="1142" y="189"/>
                  <a:pt x="1140" y="193"/>
                </a:cubicBezTo>
                <a:cubicBezTo>
                  <a:pt x="1144" y="193"/>
                  <a:pt x="1144" y="193"/>
                  <a:pt x="1144" y="193"/>
                </a:cubicBezTo>
                <a:cubicBezTo>
                  <a:pt x="1142" y="196"/>
                  <a:pt x="1142" y="196"/>
                  <a:pt x="1142" y="196"/>
                </a:cubicBezTo>
                <a:cubicBezTo>
                  <a:pt x="1133" y="206"/>
                  <a:pt x="1133" y="206"/>
                  <a:pt x="1133" y="206"/>
                </a:cubicBezTo>
                <a:cubicBezTo>
                  <a:pt x="1130" y="206"/>
                  <a:pt x="1130" y="206"/>
                  <a:pt x="1130" y="206"/>
                </a:cubicBezTo>
                <a:cubicBezTo>
                  <a:pt x="1130" y="202"/>
                  <a:pt x="1130" y="202"/>
                  <a:pt x="1130" y="202"/>
                </a:cubicBezTo>
                <a:cubicBezTo>
                  <a:pt x="1123" y="205"/>
                  <a:pt x="1123" y="205"/>
                  <a:pt x="1123" y="205"/>
                </a:cubicBezTo>
                <a:cubicBezTo>
                  <a:pt x="1123" y="207"/>
                  <a:pt x="1123" y="207"/>
                  <a:pt x="1123" y="207"/>
                </a:cubicBezTo>
                <a:cubicBezTo>
                  <a:pt x="1120" y="207"/>
                  <a:pt x="1120" y="207"/>
                  <a:pt x="1120" y="207"/>
                </a:cubicBezTo>
                <a:cubicBezTo>
                  <a:pt x="1119" y="208"/>
                  <a:pt x="1125" y="205"/>
                  <a:pt x="1117" y="208"/>
                </a:cubicBezTo>
                <a:cubicBezTo>
                  <a:pt x="1119" y="210"/>
                  <a:pt x="1119" y="210"/>
                  <a:pt x="1119" y="210"/>
                </a:cubicBezTo>
                <a:cubicBezTo>
                  <a:pt x="1115" y="214"/>
                  <a:pt x="1115" y="214"/>
                  <a:pt x="1115" y="214"/>
                </a:cubicBezTo>
                <a:cubicBezTo>
                  <a:pt x="1115" y="216"/>
                  <a:pt x="1115" y="216"/>
                  <a:pt x="1115" y="216"/>
                </a:cubicBezTo>
                <a:cubicBezTo>
                  <a:pt x="1112" y="215"/>
                  <a:pt x="1112" y="215"/>
                  <a:pt x="1112" y="215"/>
                </a:cubicBezTo>
                <a:cubicBezTo>
                  <a:pt x="1109" y="221"/>
                  <a:pt x="1109" y="221"/>
                  <a:pt x="1109" y="221"/>
                </a:cubicBezTo>
                <a:cubicBezTo>
                  <a:pt x="1112" y="223"/>
                  <a:pt x="1112" y="223"/>
                  <a:pt x="1112" y="223"/>
                </a:cubicBezTo>
                <a:cubicBezTo>
                  <a:pt x="1113" y="222"/>
                  <a:pt x="1113" y="222"/>
                  <a:pt x="1113" y="222"/>
                </a:cubicBezTo>
                <a:cubicBezTo>
                  <a:pt x="1112" y="226"/>
                  <a:pt x="1112" y="226"/>
                  <a:pt x="1112" y="226"/>
                </a:cubicBezTo>
                <a:cubicBezTo>
                  <a:pt x="1111" y="227"/>
                  <a:pt x="1111" y="227"/>
                  <a:pt x="1111" y="227"/>
                </a:cubicBezTo>
                <a:cubicBezTo>
                  <a:pt x="1103" y="226"/>
                  <a:pt x="1103" y="226"/>
                  <a:pt x="1103" y="226"/>
                </a:cubicBezTo>
                <a:cubicBezTo>
                  <a:pt x="1098" y="229"/>
                  <a:pt x="1098" y="229"/>
                  <a:pt x="1098" y="229"/>
                </a:cubicBezTo>
                <a:cubicBezTo>
                  <a:pt x="1097" y="230"/>
                  <a:pt x="1097" y="230"/>
                  <a:pt x="1097" y="230"/>
                </a:cubicBezTo>
                <a:cubicBezTo>
                  <a:pt x="1103" y="231"/>
                  <a:pt x="1103" y="231"/>
                  <a:pt x="1103" y="231"/>
                </a:cubicBezTo>
                <a:cubicBezTo>
                  <a:pt x="1106" y="232"/>
                  <a:pt x="1110" y="226"/>
                  <a:pt x="1113" y="233"/>
                </a:cubicBezTo>
                <a:cubicBezTo>
                  <a:pt x="1116" y="231"/>
                  <a:pt x="1116" y="231"/>
                  <a:pt x="1116" y="231"/>
                </a:cubicBezTo>
                <a:cubicBezTo>
                  <a:pt x="1117" y="231"/>
                  <a:pt x="1119" y="233"/>
                  <a:pt x="1120" y="230"/>
                </a:cubicBezTo>
                <a:cubicBezTo>
                  <a:pt x="1119" y="227"/>
                  <a:pt x="1119" y="227"/>
                  <a:pt x="1119" y="227"/>
                </a:cubicBezTo>
                <a:cubicBezTo>
                  <a:pt x="1130" y="221"/>
                  <a:pt x="1130" y="221"/>
                  <a:pt x="1130" y="221"/>
                </a:cubicBezTo>
                <a:cubicBezTo>
                  <a:pt x="1130" y="219"/>
                  <a:pt x="1130" y="219"/>
                  <a:pt x="1130" y="219"/>
                </a:cubicBezTo>
                <a:cubicBezTo>
                  <a:pt x="1139" y="215"/>
                  <a:pt x="1139" y="215"/>
                  <a:pt x="1139" y="215"/>
                </a:cubicBezTo>
                <a:cubicBezTo>
                  <a:pt x="1141" y="213"/>
                  <a:pt x="1141" y="213"/>
                  <a:pt x="1141" y="213"/>
                </a:cubicBezTo>
                <a:cubicBezTo>
                  <a:pt x="1141" y="212"/>
                  <a:pt x="1141" y="212"/>
                  <a:pt x="1141" y="212"/>
                </a:cubicBezTo>
                <a:cubicBezTo>
                  <a:pt x="1139" y="211"/>
                  <a:pt x="1139" y="211"/>
                  <a:pt x="1139" y="211"/>
                </a:cubicBezTo>
                <a:cubicBezTo>
                  <a:pt x="1137" y="212"/>
                  <a:pt x="1137" y="212"/>
                  <a:pt x="1137" y="212"/>
                </a:cubicBezTo>
                <a:cubicBezTo>
                  <a:pt x="1138" y="209"/>
                  <a:pt x="1138" y="209"/>
                  <a:pt x="1138" y="209"/>
                </a:cubicBezTo>
                <a:cubicBezTo>
                  <a:pt x="1143" y="211"/>
                  <a:pt x="1143" y="211"/>
                  <a:pt x="1143" y="211"/>
                </a:cubicBezTo>
                <a:cubicBezTo>
                  <a:pt x="1150" y="204"/>
                  <a:pt x="1150" y="204"/>
                  <a:pt x="1150" y="204"/>
                </a:cubicBezTo>
                <a:cubicBezTo>
                  <a:pt x="1154" y="201"/>
                  <a:pt x="1154" y="201"/>
                  <a:pt x="1154" y="201"/>
                </a:cubicBezTo>
                <a:cubicBezTo>
                  <a:pt x="1154" y="200"/>
                  <a:pt x="1154" y="200"/>
                  <a:pt x="1154" y="200"/>
                </a:cubicBezTo>
                <a:cubicBezTo>
                  <a:pt x="1152" y="205"/>
                  <a:pt x="1159" y="205"/>
                  <a:pt x="1162" y="193"/>
                </a:cubicBezTo>
                <a:cubicBezTo>
                  <a:pt x="1170" y="185"/>
                  <a:pt x="1170" y="185"/>
                  <a:pt x="1170" y="185"/>
                </a:cubicBezTo>
                <a:cubicBezTo>
                  <a:pt x="1170" y="186"/>
                  <a:pt x="1167" y="186"/>
                  <a:pt x="1171" y="186"/>
                </a:cubicBezTo>
                <a:cubicBezTo>
                  <a:pt x="1171" y="183"/>
                  <a:pt x="1171" y="183"/>
                  <a:pt x="1171" y="183"/>
                </a:cubicBezTo>
                <a:cubicBezTo>
                  <a:pt x="1175" y="183"/>
                  <a:pt x="1175" y="183"/>
                  <a:pt x="1175" y="183"/>
                </a:cubicBezTo>
                <a:cubicBezTo>
                  <a:pt x="1184" y="173"/>
                  <a:pt x="1184" y="173"/>
                  <a:pt x="1184" y="173"/>
                </a:cubicBezTo>
                <a:cubicBezTo>
                  <a:pt x="1190" y="172"/>
                  <a:pt x="1190" y="172"/>
                  <a:pt x="1190" y="172"/>
                </a:cubicBezTo>
                <a:cubicBezTo>
                  <a:pt x="1192" y="166"/>
                  <a:pt x="1192" y="166"/>
                  <a:pt x="1192" y="166"/>
                </a:cubicBezTo>
                <a:cubicBezTo>
                  <a:pt x="1196" y="164"/>
                  <a:pt x="1196" y="164"/>
                  <a:pt x="1196" y="164"/>
                </a:cubicBezTo>
                <a:cubicBezTo>
                  <a:pt x="1198" y="160"/>
                  <a:pt x="1198" y="160"/>
                  <a:pt x="1198" y="160"/>
                </a:cubicBezTo>
                <a:cubicBezTo>
                  <a:pt x="1202" y="159"/>
                  <a:pt x="1202" y="159"/>
                  <a:pt x="1202" y="159"/>
                </a:cubicBezTo>
                <a:cubicBezTo>
                  <a:pt x="1205" y="153"/>
                  <a:pt x="1205" y="153"/>
                  <a:pt x="1205" y="153"/>
                </a:cubicBezTo>
                <a:cubicBezTo>
                  <a:pt x="1207" y="152"/>
                  <a:pt x="1207" y="152"/>
                  <a:pt x="1207" y="152"/>
                </a:cubicBezTo>
                <a:cubicBezTo>
                  <a:pt x="1204" y="156"/>
                  <a:pt x="1204" y="156"/>
                  <a:pt x="1204" y="156"/>
                </a:cubicBezTo>
                <a:cubicBezTo>
                  <a:pt x="1210" y="155"/>
                  <a:pt x="1210" y="155"/>
                  <a:pt x="1210" y="155"/>
                </a:cubicBezTo>
                <a:cubicBezTo>
                  <a:pt x="1212" y="152"/>
                  <a:pt x="1212" y="152"/>
                  <a:pt x="1212" y="152"/>
                </a:cubicBezTo>
                <a:cubicBezTo>
                  <a:pt x="1210" y="150"/>
                  <a:pt x="1210" y="150"/>
                  <a:pt x="1210" y="150"/>
                </a:cubicBezTo>
                <a:cubicBezTo>
                  <a:pt x="1208" y="150"/>
                  <a:pt x="1207" y="150"/>
                  <a:pt x="1207" y="151"/>
                </a:cubicBezTo>
                <a:cubicBezTo>
                  <a:pt x="1206" y="149"/>
                  <a:pt x="1206" y="149"/>
                  <a:pt x="1206" y="149"/>
                </a:cubicBezTo>
                <a:cubicBezTo>
                  <a:pt x="1202" y="149"/>
                  <a:pt x="1202" y="149"/>
                  <a:pt x="1202" y="149"/>
                </a:cubicBezTo>
                <a:cubicBezTo>
                  <a:pt x="1199" y="151"/>
                  <a:pt x="1199" y="151"/>
                  <a:pt x="1199" y="151"/>
                </a:cubicBezTo>
                <a:cubicBezTo>
                  <a:pt x="1199" y="152"/>
                  <a:pt x="1198" y="151"/>
                  <a:pt x="1197" y="150"/>
                </a:cubicBezTo>
                <a:cubicBezTo>
                  <a:pt x="1199" y="147"/>
                  <a:pt x="1199" y="147"/>
                  <a:pt x="1199" y="147"/>
                </a:cubicBezTo>
                <a:cubicBezTo>
                  <a:pt x="1199" y="147"/>
                  <a:pt x="1202" y="154"/>
                  <a:pt x="1204" y="146"/>
                </a:cubicBezTo>
                <a:cubicBezTo>
                  <a:pt x="1204" y="145"/>
                  <a:pt x="1204" y="145"/>
                  <a:pt x="1204" y="145"/>
                </a:cubicBezTo>
                <a:cubicBezTo>
                  <a:pt x="1202" y="145"/>
                  <a:pt x="1202" y="145"/>
                  <a:pt x="1202" y="145"/>
                </a:cubicBezTo>
                <a:cubicBezTo>
                  <a:pt x="1203" y="144"/>
                  <a:pt x="1203" y="144"/>
                  <a:pt x="1203" y="144"/>
                </a:cubicBezTo>
                <a:cubicBezTo>
                  <a:pt x="1204" y="145"/>
                  <a:pt x="1204" y="145"/>
                  <a:pt x="1204" y="145"/>
                </a:cubicBezTo>
                <a:cubicBezTo>
                  <a:pt x="1207" y="143"/>
                  <a:pt x="1207" y="143"/>
                  <a:pt x="1207" y="143"/>
                </a:cubicBezTo>
                <a:cubicBezTo>
                  <a:pt x="1206" y="144"/>
                  <a:pt x="1203" y="140"/>
                  <a:pt x="1208" y="145"/>
                </a:cubicBezTo>
                <a:cubicBezTo>
                  <a:pt x="1208" y="144"/>
                  <a:pt x="1203" y="141"/>
                  <a:pt x="1207" y="147"/>
                </a:cubicBezTo>
                <a:cubicBezTo>
                  <a:pt x="1217" y="147"/>
                  <a:pt x="1217" y="147"/>
                  <a:pt x="1217" y="147"/>
                </a:cubicBezTo>
                <a:cubicBezTo>
                  <a:pt x="1216" y="148"/>
                  <a:pt x="1216" y="148"/>
                  <a:pt x="1216" y="148"/>
                </a:cubicBezTo>
                <a:cubicBezTo>
                  <a:pt x="1218" y="151"/>
                  <a:pt x="1218" y="151"/>
                  <a:pt x="1218" y="151"/>
                </a:cubicBezTo>
                <a:cubicBezTo>
                  <a:pt x="1216" y="153"/>
                  <a:pt x="1213" y="150"/>
                  <a:pt x="1212" y="155"/>
                </a:cubicBezTo>
                <a:cubicBezTo>
                  <a:pt x="1210" y="157"/>
                  <a:pt x="1210" y="157"/>
                  <a:pt x="1210" y="157"/>
                </a:cubicBezTo>
                <a:cubicBezTo>
                  <a:pt x="1210" y="159"/>
                  <a:pt x="1210" y="159"/>
                  <a:pt x="1210" y="159"/>
                </a:cubicBezTo>
                <a:cubicBezTo>
                  <a:pt x="1207" y="159"/>
                  <a:pt x="1207" y="159"/>
                  <a:pt x="1207" y="159"/>
                </a:cubicBezTo>
                <a:cubicBezTo>
                  <a:pt x="1199" y="166"/>
                  <a:pt x="1199" y="166"/>
                  <a:pt x="1199" y="166"/>
                </a:cubicBezTo>
                <a:cubicBezTo>
                  <a:pt x="1198" y="170"/>
                  <a:pt x="1198" y="170"/>
                  <a:pt x="1198" y="170"/>
                </a:cubicBezTo>
                <a:cubicBezTo>
                  <a:pt x="1195" y="173"/>
                  <a:pt x="1195" y="173"/>
                  <a:pt x="1195" y="173"/>
                </a:cubicBezTo>
                <a:cubicBezTo>
                  <a:pt x="1193" y="173"/>
                  <a:pt x="1193" y="173"/>
                  <a:pt x="1193" y="173"/>
                </a:cubicBezTo>
                <a:cubicBezTo>
                  <a:pt x="1192" y="176"/>
                  <a:pt x="1192" y="176"/>
                  <a:pt x="1192" y="176"/>
                </a:cubicBezTo>
                <a:cubicBezTo>
                  <a:pt x="1180" y="185"/>
                  <a:pt x="1180" y="185"/>
                  <a:pt x="1180" y="185"/>
                </a:cubicBezTo>
                <a:cubicBezTo>
                  <a:pt x="1175" y="190"/>
                  <a:pt x="1175" y="190"/>
                  <a:pt x="1175" y="190"/>
                </a:cubicBezTo>
                <a:cubicBezTo>
                  <a:pt x="1168" y="197"/>
                  <a:pt x="1168" y="197"/>
                  <a:pt x="1168" y="197"/>
                </a:cubicBezTo>
                <a:cubicBezTo>
                  <a:pt x="1167" y="196"/>
                  <a:pt x="1167" y="197"/>
                  <a:pt x="1166" y="195"/>
                </a:cubicBezTo>
                <a:cubicBezTo>
                  <a:pt x="1165" y="197"/>
                  <a:pt x="1165" y="197"/>
                  <a:pt x="1165" y="197"/>
                </a:cubicBezTo>
                <a:cubicBezTo>
                  <a:pt x="1165" y="197"/>
                  <a:pt x="1165" y="197"/>
                  <a:pt x="1165" y="197"/>
                </a:cubicBezTo>
                <a:cubicBezTo>
                  <a:pt x="1163" y="200"/>
                  <a:pt x="1163" y="200"/>
                  <a:pt x="1163" y="200"/>
                </a:cubicBezTo>
                <a:cubicBezTo>
                  <a:pt x="1157" y="203"/>
                  <a:pt x="1157" y="203"/>
                  <a:pt x="1157" y="203"/>
                </a:cubicBezTo>
                <a:cubicBezTo>
                  <a:pt x="1155" y="203"/>
                  <a:pt x="1152" y="204"/>
                  <a:pt x="1157" y="207"/>
                </a:cubicBezTo>
                <a:cubicBezTo>
                  <a:pt x="1154" y="209"/>
                  <a:pt x="1154" y="209"/>
                  <a:pt x="1154" y="209"/>
                </a:cubicBezTo>
                <a:cubicBezTo>
                  <a:pt x="1153" y="210"/>
                  <a:pt x="1153" y="210"/>
                  <a:pt x="1153" y="210"/>
                </a:cubicBezTo>
                <a:cubicBezTo>
                  <a:pt x="1153" y="211"/>
                  <a:pt x="1153" y="211"/>
                  <a:pt x="1153" y="211"/>
                </a:cubicBezTo>
                <a:cubicBezTo>
                  <a:pt x="1156" y="211"/>
                  <a:pt x="1156" y="211"/>
                  <a:pt x="1156" y="211"/>
                </a:cubicBezTo>
                <a:cubicBezTo>
                  <a:pt x="1160" y="207"/>
                  <a:pt x="1160" y="207"/>
                  <a:pt x="1160" y="207"/>
                </a:cubicBezTo>
                <a:cubicBezTo>
                  <a:pt x="1160" y="206"/>
                  <a:pt x="1156" y="211"/>
                  <a:pt x="1162" y="206"/>
                </a:cubicBezTo>
                <a:cubicBezTo>
                  <a:pt x="1153" y="216"/>
                  <a:pt x="1153" y="216"/>
                  <a:pt x="1153" y="216"/>
                </a:cubicBezTo>
                <a:cubicBezTo>
                  <a:pt x="1148" y="215"/>
                  <a:pt x="1148" y="215"/>
                  <a:pt x="1148" y="215"/>
                </a:cubicBezTo>
                <a:cubicBezTo>
                  <a:pt x="1144" y="217"/>
                  <a:pt x="1144" y="217"/>
                  <a:pt x="1144" y="217"/>
                </a:cubicBezTo>
                <a:cubicBezTo>
                  <a:pt x="1145" y="217"/>
                  <a:pt x="1140" y="217"/>
                  <a:pt x="1145" y="217"/>
                </a:cubicBezTo>
                <a:cubicBezTo>
                  <a:pt x="1140" y="222"/>
                  <a:pt x="1140" y="222"/>
                  <a:pt x="1140" y="222"/>
                </a:cubicBezTo>
                <a:cubicBezTo>
                  <a:pt x="1142" y="224"/>
                  <a:pt x="1142" y="224"/>
                  <a:pt x="1142" y="224"/>
                </a:cubicBezTo>
                <a:cubicBezTo>
                  <a:pt x="1147" y="221"/>
                  <a:pt x="1147" y="221"/>
                  <a:pt x="1147" y="221"/>
                </a:cubicBezTo>
                <a:cubicBezTo>
                  <a:pt x="1145" y="224"/>
                  <a:pt x="1145" y="224"/>
                  <a:pt x="1145" y="224"/>
                </a:cubicBezTo>
                <a:cubicBezTo>
                  <a:pt x="1140" y="227"/>
                  <a:pt x="1140" y="227"/>
                  <a:pt x="1140" y="227"/>
                </a:cubicBezTo>
                <a:cubicBezTo>
                  <a:pt x="1138" y="231"/>
                  <a:pt x="1138" y="231"/>
                  <a:pt x="1138" y="231"/>
                </a:cubicBezTo>
                <a:cubicBezTo>
                  <a:pt x="1143" y="230"/>
                  <a:pt x="1143" y="230"/>
                  <a:pt x="1143" y="230"/>
                </a:cubicBezTo>
                <a:cubicBezTo>
                  <a:pt x="1144" y="229"/>
                  <a:pt x="1144" y="229"/>
                  <a:pt x="1144" y="229"/>
                </a:cubicBezTo>
                <a:cubicBezTo>
                  <a:pt x="1147" y="227"/>
                  <a:pt x="1147" y="227"/>
                  <a:pt x="1147" y="227"/>
                </a:cubicBezTo>
                <a:cubicBezTo>
                  <a:pt x="1148" y="227"/>
                  <a:pt x="1148" y="227"/>
                  <a:pt x="1148" y="227"/>
                </a:cubicBezTo>
                <a:cubicBezTo>
                  <a:pt x="1148" y="228"/>
                  <a:pt x="1146" y="226"/>
                  <a:pt x="1147" y="229"/>
                </a:cubicBezTo>
                <a:cubicBezTo>
                  <a:pt x="1157" y="226"/>
                  <a:pt x="1157" y="226"/>
                  <a:pt x="1157" y="226"/>
                </a:cubicBezTo>
                <a:cubicBezTo>
                  <a:pt x="1163" y="224"/>
                  <a:pt x="1163" y="224"/>
                  <a:pt x="1163" y="224"/>
                </a:cubicBezTo>
                <a:cubicBezTo>
                  <a:pt x="1163" y="219"/>
                  <a:pt x="1163" y="219"/>
                  <a:pt x="1163" y="219"/>
                </a:cubicBezTo>
                <a:cubicBezTo>
                  <a:pt x="1166" y="218"/>
                  <a:pt x="1166" y="218"/>
                  <a:pt x="1166" y="218"/>
                </a:cubicBezTo>
                <a:cubicBezTo>
                  <a:pt x="1169" y="219"/>
                  <a:pt x="1169" y="219"/>
                  <a:pt x="1169" y="219"/>
                </a:cubicBezTo>
                <a:cubicBezTo>
                  <a:pt x="1172" y="219"/>
                  <a:pt x="1172" y="219"/>
                  <a:pt x="1172" y="219"/>
                </a:cubicBezTo>
                <a:cubicBezTo>
                  <a:pt x="1172" y="216"/>
                  <a:pt x="1172" y="216"/>
                  <a:pt x="1172" y="216"/>
                </a:cubicBezTo>
                <a:cubicBezTo>
                  <a:pt x="1179" y="213"/>
                  <a:pt x="1179" y="213"/>
                  <a:pt x="1179" y="213"/>
                </a:cubicBezTo>
                <a:cubicBezTo>
                  <a:pt x="1179" y="212"/>
                  <a:pt x="1179" y="212"/>
                  <a:pt x="1179" y="212"/>
                </a:cubicBezTo>
                <a:cubicBezTo>
                  <a:pt x="1184" y="209"/>
                  <a:pt x="1184" y="209"/>
                  <a:pt x="1184" y="209"/>
                </a:cubicBezTo>
                <a:cubicBezTo>
                  <a:pt x="1184" y="206"/>
                  <a:pt x="1184" y="206"/>
                  <a:pt x="1184" y="206"/>
                </a:cubicBezTo>
                <a:cubicBezTo>
                  <a:pt x="1189" y="205"/>
                  <a:pt x="1189" y="205"/>
                  <a:pt x="1189" y="205"/>
                </a:cubicBezTo>
                <a:cubicBezTo>
                  <a:pt x="1195" y="198"/>
                  <a:pt x="1195" y="198"/>
                  <a:pt x="1195" y="198"/>
                </a:cubicBezTo>
                <a:cubicBezTo>
                  <a:pt x="1195" y="197"/>
                  <a:pt x="1196" y="198"/>
                  <a:pt x="1197" y="196"/>
                </a:cubicBezTo>
                <a:cubicBezTo>
                  <a:pt x="1198" y="200"/>
                  <a:pt x="1198" y="200"/>
                  <a:pt x="1198" y="200"/>
                </a:cubicBezTo>
                <a:cubicBezTo>
                  <a:pt x="1201" y="201"/>
                  <a:pt x="1201" y="201"/>
                  <a:pt x="1201" y="201"/>
                </a:cubicBezTo>
                <a:cubicBezTo>
                  <a:pt x="1200" y="203"/>
                  <a:pt x="1200" y="203"/>
                  <a:pt x="1200" y="203"/>
                </a:cubicBezTo>
                <a:cubicBezTo>
                  <a:pt x="1203" y="204"/>
                  <a:pt x="1203" y="204"/>
                  <a:pt x="1203" y="204"/>
                </a:cubicBezTo>
                <a:cubicBezTo>
                  <a:pt x="1205" y="201"/>
                  <a:pt x="1208" y="206"/>
                  <a:pt x="1207" y="200"/>
                </a:cubicBezTo>
                <a:cubicBezTo>
                  <a:pt x="1206" y="195"/>
                  <a:pt x="1206" y="195"/>
                  <a:pt x="1206" y="195"/>
                </a:cubicBezTo>
                <a:cubicBezTo>
                  <a:pt x="1206" y="195"/>
                  <a:pt x="1206" y="195"/>
                  <a:pt x="1206" y="195"/>
                </a:cubicBezTo>
                <a:cubicBezTo>
                  <a:pt x="1209" y="193"/>
                  <a:pt x="1209" y="193"/>
                  <a:pt x="1209" y="193"/>
                </a:cubicBezTo>
                <a:cubicBezTo>
                  <a:pt x="1209" y="194"/>
                  <a:pt x="1209" y="194"/>
                  <a:pt x="1209" y="194"/>
                </a:cubicBezTo>
                <a:cubicBezTo>
                  <a:pt x="1210" y="195"/>
                  <a:pt x="1210" y="195"/>
                  <a:pt x="1210" y="195"/>
                </a:cubicBezTo>
                <a:cubicBezTo>
                  <a:pt x="1216" y="193"/>
                  <a:pt x="1216" y="193"/>
                  <a:pt x="1216" y="193"/>
                </a:cubicBezTo>
                <a:cubicBezTo>
                  <a:pt x="1216" y="195"/>
                  <a:pt x="1216" y="195"/>
                  <a:pt x="1216" y="195"/>
                </a:cubicBezTo>
                <a:cubicBezTo>
                  <a:pt x="1217" y="197"/>
                  <a:pt x="1217" y="197"/>
                  <a:pt x="1217" y="197"/>
                </a:cubicBezTo>
                <a:cubicBezTo>
                  <a:pt x="1219" y="194"/>
                  <a:pt x="1219" y="194"/>
                  <a:pt x="1219" y="194"/>
                </a:cubicBezTo>
                <a:cubicBezTo>
                  <a:pt x="1217" y="191"/>
                  <a:pt x="1217" y="191"/>
                  <a:pt x="1217" y="191"/>
                </a:cubicBezTo>
                <a:cubicBezTo>
                  <a:pt x="1217" y="188"/>
                  <a:pt x="1217" y="188"/>
                  <a:pt x="1217" y="188"/>
                </a:cubicBezTo>
                <a:cubicBezTo>
                  <a:pt x="1221" y="187"/>
                  <a:pt x="1221" y="187"/>
                  <a:pt x="1221" y="187"/>
                </a:cubicBezTo>
                <a:cubicBezTo>
                  <a:pt x="1222" y="183"/>
                  <a:pt x="1222" y="183"/>
                  <a:pt x="1222" y="183"/>
                </a:cubicBezTo>
                <a:cubicBezTo>
                  <a:pt x="1221" y="184"/>
                  <a:pt x="1223" y="186"/>
                  <a:pt x="1226" y="183"/>
                </a:cubicBezTo>
                <a:cubicBezTo>
                  <a:pt x="1224" y="181"/>
                  <a:pt x="1224" y="181"/>
                  <a:pt x="1224" y="181"/>
                </a:cubicBezTo>
                <a:cubicBezTo>
                  <a:pt x="1227" y="178"/>
                  <a:pt x="1227" y="178"/>
                  <a:pt x="1227" y="178"/>
                </a:cubicBezTo>
                <a:cubicBezTo>
                  <a:pt x="1228" y="179"/>
                  <a:pt x="1226" y="178"/>
                  <a:pt x="1228" y="179"/>
                </a:cubicBezTo>
                <a:cubicBezTo>
                  <a:pt x="1230" y="175"/>
                  <a:pt x="1230" y="175"/>
                  <a:pt x="1230" y="175"/>
                </a:cubicBezTo>
                <a:cubicBezTo>
                  <a:pt x="1230" y="176"/>
                  <a:pt x="1230" y="176"/>
                  <a:pt x="1230" y="176"/>
                </a:cubicBezTo>
                <a:cubicBezTo>
                  <a:pt x="1230" y="176"/>
                  <a:pt x="1230" y="176"/>
                  <a:pt x="1230" y="176"/>
                </a:cubicBezTo>
                <a:cubicBezTo>
                  <a:pt x="1236" y="178"/>
                  <a:pt x="1236" y="178"/>
                  <a:pt x="1236" y="178"/>
                </a:cubicBezTo>
                <a:cubicBezTo>
                  <a:pt x="1238" y="178"/>
                  <a:pt x="1238" y="178"/>
                  <a:pt x="1238" y="178"/>
                </a:cubicBezTo>
                <a:cubicBezTo>
                  <a:pt x="1236" y="176"/>
                  <a:pt x="1236" y="176"/>
                  <a:pt x="1236" y="176"/>
                </a:cubicBezTo>
                <a:cubicBezTo>
                  <a:pt x="1232" y="176"/>
                  <a:pt x="1232" y="176"/>
                  <a:pt x="1232" y="176"/>
                </a:cubicBezTo>
                <a:cubicBezTo>
                  <a:pt x="1235" y="170"/>
                  <a:pt x="1235" y="170"/>
                  <a:pt x="1235" y="170"/>
                </a:cubicBezTo>
                <a:cubicBezTo>
                  <a:pt x="1236" y="172"/>
                  <a:pt x="1235" y="171"/>
                  <a:pt x="1241" y="168"/>
                </a:cubicBezTo>
                <a:cubicBezTo>
                  <a:pt x="1240" y="166"/>
                  <a:pt x="1240" y="166"/>
                  <a:pt x="1240" y="166"/>
                </a:cubicBezTo>
                <a:cubicBezTo>
                  <a:pt x="1242" y="163"/>
                  <a:pt x="1242" y="163"/>
                  <a:pt x="1242" y="163"/>
                </a:cubicBezTo>
                <a:cubicBezTo>
                  <a:pt x="1245" y="165"/>
                  <a:pt x="1245" y="165"/>
                  <a:pt x="1245" y="165"/>
                </a:cubicBezTo>
                <a:cubicBezTo>
                  <a:pt x="1247" y="160"/>
                  <a:pt x="1247" y="160"/>
                  <a:pt x="1247" y="160"/>
                </a:cubicBezTo>
                <a:cubicBezTo>
                  <a:pt x="1248" y="161"/>
                  <a:pt x="1249" y="160"/>
                  <a:pt x="1250" y="159"/>
                </a:cubicBezTo>
                <a:cubicBezTo>
                  <a:pt x="1250" y="154"/>
                  <a:pt x="1250" y="154"/>
                  <a:pt x="1250" y="154"/>
                </a:cubicBezTo>
                <a:cubicBezTo>
                  <a:pt x="1254" y="152"/>
                  <a:pt x="1254" y="152"/>
                  <a:pt x="1254" y="152"/>
                </a:cubicBezTo>
                <a:cubicBezTo>
                  <a:pt x="1256" y="156"/>
                  <a:pt x="1256" y="156"/>
                  <a:pt x="1256" y="156"/>
                </a:cubicBezTo>
                <a:cubicBezTo>
                  <a:pt x="1258" y="155"/>
                  <a:pt x="1258" y="155"/>
                  <a:pt x="1258" y="155"/>
                </a:cubicBezTo>
                <a:cubicBezTo>
                  <a:pt x="1259" y="155"/>
                  <a:pt x="1254" y="158"/>
                  <a:pt x="1259" y="153"/>
                </a:cubicBezTo>
                <a:cubicBezTo>
                  <a:pt x="1257" y="151"/>
                  <a:pt x="1257" y="151"/>
                  <a:pt x="1257" y="151"/>
                </a:cubicBezTo>
                <a:cubicBezTo>
                  <a:pt x="1259" y="149"/>
                  <a:pt x="1259" y="149"/>
                  <a:pt x="1259" y="149"/>
                </a:cubicBezTo>
                <a:cubicBezTo>
                  <a:pt x="1258" y="148"/>
                  <a:pt x="1258" y="148"/>
                  <a:pt x="1258" y="148"/>
                </a:cubicBezTo>
                <a:cubicBezTo>
                  <a:pt x="1261" y="148"/>
                  <a:pt x="1261" y="148"/>
                  <a:pt x="1261" y="148"/>
                </a:cubicBezTo>
                <a:cubicBezTo>
                  <a:pt x="1263" y="146"/>
                  <a:pt x="1263" y="146"/>
                  <a:pt x="1263" y="146"/>
                </a:cubicBezTo>
                <a:cubicBezTo>
                  <a:pt x="1261" y="144"/>
                  <a:pt x="1261" y="144"/>
                  <a:pt x="1261" y="144"/>
                </a:cubicBezTo>
                <a:cubicBezTo>
                  <a:pt x="1266" y="138"/>
                  <a:pt x="1266" y="138"/>
                  <a:pt x="1266" y="138"/>
                </a:cubicBezTo>
                <a:cubicBezTo>
                  <a:pt x="1270" y="138"/>
                  <a:pt x="1270" y="138"/>
                  <a:pt x="1270" y="138"/>
                </a:cubicBezTo>
                <a:cubicBezTo>
                  <a:pt x="1272" y="136"/>
                  <a:pt x="1272" y="136"/>
                  <a:pt x="1272" y="136"/>
                </a:cubicBezTo>
                <a:cubicBezTo>
                  <a:pt x="1269" y="134"/>
                  <a:pt x="1269" y="134"/>
                  <a:pt x="1269" y="134"/>
                </a:cubicBezTo>
                <a:cubicBezTo>
                  <a:pt x="1268" y="136"/>
                  <a:pt x="1268" y="136"/>
                  <a:pt x="1268" y="136"/>
                </a:cubicBezTo>
                <a:cubicBezTo>
                  <a:pt x="1269" y="133"/>
                  <a:pt x="1269" y="133"/>
                  <a:pt x="1269" y="133"/>
                </a:cubicBezTo>
                <a:cubicBezTo>
                  <a:pt x="1266" y="132"/>
                  <a:pt x="1266" y="132"/>
                  <a:pt x="1266" y="132"/>
                </a:cubicBezTo>
                <a:cubicBezTo>
                  <a:pt x="1269" y="132"/>
                  <a:pt x="1269" y="132"/>
                  <a:pt x="1269" y="132"/>
                </a:cubicBezTo>
                <a:cubicBezTo>
                  <a:pt x="1270" y="132"/>
                  <a:pt x="1270" y="132"/>
                  <a:pt x="1270" y="132"/>
                </a:cubicBezTo>
                <a:cubicBezTo>
                  <a:pt x="1270" y="133"/>
                  <a:pt x="1275" y="131"/>
                  <a:pt x="1272" y="134"/>
                </a:cubicBezTo>
                <a:cubicBezTo>
                  <a:pt x="1276" y="129"/>
                  <a:pt x="1276" y="129"/>
                  <a:pt x="1276" y="129"/>
                </a:cubicBezTo>
                <a:cubicBezTo>
                  <a:pt x="1280" y="132"/>
                  <a:pt x="1280" y="132"/>
                  <a:pt x="1280" y="132"/>
                </a:cubicBezTo>
                <a:cubicBezTo>
                  <a:pt x="1282" y="129"/>
                  <a:pt x="1282" y="129"/>
                  <a:pt x="1282" y="129"/>
                </a:cubicBezTo>
                <a:cubicBezTo>
                  <a:pt x="1278" y="128"/>
                  <a:pt x="1278" y="128"/>
                  <a:pt x="1278" y="128"/>
                </a:cubicBezTo>
                <a:cubicBezTo>
                  <a:pt x="1278" y="127"/>
                  <a:pt x="1278" y="127"/>
                  <a:pt x="1278" y="127"/>
                </a:cubicBezTo>
                <a:cubicBezTo>
                  <a:pt x="1276" y="127"/>
                  <a:pt x="1276" y="127"/>
                  <a:pt x="1276" y="127"/>
                </a:cubicBezTo>
                <a:cubicBezTo>
                  <a:pt x="1278" y="124"/>
                  <a:pt x="1278" y="124"/>
                  <a:pt x="1278" y="124"/>
                </a:cubicBezTo>
                <a:cubicBezTo>
                  <a:pt x="1280" y="125"/>
                  <a:pt x="1280" y="125"/>
                  <a:pt x="1280" y="125"/>
                </a:cubicBezTo>
                <a:cubicBezTo>
                  <a:pt x="1283" y="122"/>
                  <a:pt x="1283" y="122"/>
                  <a:pt x="1283" y="122"/>
                </a:cubicBezTo>
                <a:cubicBezTo>
                  <a:pt x="1283" y="121"/>
                  <a:pt x="1283" y="121"/>
                  <a:pt x="1283" y="121"/>
                </a:cubicBezTo>
                <a:cubicBezTo>
                  <a:pt x="1281" y="121"/>
                  <a:pt x="1281" y="121"/>
                  <a:pt x="1281" y="121"/>
                </a:cubicBezTo>
                <a:cubicBezTo>
                  <a:pt x="1282" y="118"/>
                  <a:pt x="1282" y="118"/>
                  <a:pt x="1282" y="118"/>
                </a:cubicBezTo>
                <a:cubicBezTo>
                  <a:pt x="1294" y="105"/>
                  <a:pt x="1294" y="105"/>
                  <a:pt x="1294" y="105"/>
                </a:cubicBezTo>
                <a:cubicBezTo>
                  <a:pt x="1299" y="104"/>
                  <a:pt x="1299" y="104"/>
                  <a:pt x="1299" y="104"/>
                </a:cubicBezTo>
                <a:cubicBezTo>
                  <a:pt x="1303" y="97"/>
                  <a:pt x="1303" y="97"/>
                  <a:pt x="1303" y="97"/>
                </a:cubicBezTo>
                <a:cubicBezTo>
                  <a:pt x="1305" y="100"/>
                  <a:pt x="1304" y="95"/>
                  <a:pt x="1307" y="97"/>
                </a:cubicBezTo>
                <a:cubicBezTo>
                  <a:pt x="1307" y="97"/>
                  <a:pt x="1314" y="100"/>
                  <a:pt x="1309" y="93"/>
                </a:cubicBezTo>
                <a:cubicBezTo>
                  <a:pt x="1311" y="90"/>
                  <a:pt x="1311" y="90"/>
                  <a:pt x="1311" y="90"/>
                </a:cubicBezTo>
                <a:cubicBezTo>
                  <a:pt x="1315" y="90"/>
                  <a:pt x="1315" y="90"/>
                  <a:pt x="1315" y="90"/>
                </a:cubicBezTo>
                <a:cubicBezTo>
                  <a:pt x="1317" y="88"/>
                  <a:pt x="1317" y="88"/>
                  <a:pt x="1317" y="88"/>
                </a:cubicBezTo>
                <a:cubicBezTo>
                  <a:pt x="1315" y="92"/>
                  <a:pt x="1315" y="92"/>
                  <a:pt x="1315" y="92"/>
                </a:cubicBezTo>
                <a:cubicBezTo>
                  <a:pt x="1315" y="91"/>
                  <a:pt x="1315" y="93"/>
                  <a:pt x="1314" y="91"/>
                </a:cubicBezTo>
                <a:cubicBezTo>
                  <a:pt x="1313" y="93"/>
                  <a:pt x="1313" y="93"/>
                  <a:pt x="1313" y="93"/>
                </a:cubicBezTo>
                <a:cubicBezTo>
                  <a:pt x="1314" y="94"/>
                  <a:pt x="1314" y="94"/>
                  <a:pt x="1314" y="94"/>
                </a:cubicBezTo>
                <a:cubicBezTo>
                  <a:pt x="1303" y="105"/>
                  <a:pt x="1303" y="105"/>
                  <a:pt x="1303" y="105"/>
                </a:cubicBezTo>
                <a:cubicBezTo>
                  <a:pt x="1304" y="106"/>
                  <a:pt x="1304" y="106"/>
                  <a:pt x="1304" y="106"/>
                </a:cubicBezTo>
                <a:cubicBezTo>
                  <a:pt x="1296" y="115"/>
                  <a:pt x="1296" y="115"/>
                  <a:pt x="1296" y="115"/>
                </a:cubicBezTo>
                <a:cubicBezTo>
                  <a:pt x="1290" y="116"/>
                  <a:pt x="1290" y="116"/>
                  <a:pt x="1290" y="116"/>
                </a:cubicBezTo>
                <a:cubicBezTo>
                  <a:pt x="1290" y="117"/>
                  <a:pt x="1292" y="112"/>
                  <a:pt x="1289" y="118"/>
                </a:cubicBezTo>
                <a:cubicBezTo>
                  <a:pt x="1296" y="116"/>
                  <a:pt x="1296" y="116"/>
                  <a:pt x="1296" y="116"/>
                </a:cubicBezTo>
                <a:cubicBezTo>
                  <a:pt x="1290" y="124"/>
                  <a:pt x="1290" y="124"/>
                  <a:pt x="1290" y="124"/>
                </a:cubicBezTo>
                <a:cubicBezTo>
                  <a:pt x="1287" y="125"/>
                  <a:pt x="1287" y="125"/>
                  <a:pt x="1287" y="125"/>
                </a:cubicBezTo>
                <a:cubicBezTo>
                  <a:pt x="1288" y="126"/>
                  <a:pt x="1288" y="126"/>
                  <a:pt x="1288" y="126"/>
                </a:cubicBezTo>
                <a:cubicBezTo>
                  <a:pt x="1285" y="130"/>
                  <a:pt x="1285" y="130"/>
                  <a:pt x="1285" y="130"/>
                </a:cubicBezTo>
                <a:cubicBezTo>
                  <a:pt x="1283" y="130"/>
                  <a:pt x="1283" y="130"/>
                  <a:pt x="1283" y="130"/>
                </a:cubicBezTo>
                <a:cubicBezTo>
                  <a:pt x="1281" y="132"/>
                  <a:pt x="1281" y="132"/>
                  <a:pt x="1281" y="132"/>
                </a:cubicBezTo>
                <a:cubicBezTo>
                  <a:pt x="1281" y="133"/>
                  <a:pt x="1278" y="134"/>
                  <a:pt x="1283" y="134"/>
                </a:cubicBezTo>
                <a:cubicBezTo>
                  <a:pt x="1280" y="136"/>
                  <a:pt x="1280" y="136"/>
                  <a:pt x="1280" y="136"/>
                </a:cubicBezTo>
                <a:cubicBezTo>
                  <a:pt x="1273" y="147"/>
                  <a:pt x="1273" y="147"/>
                  <a:pt x="1273" y="147"/>
                </a:cubicBezTo>
                <a:cubicBezTo>
                  <a:pt x="1274" y="147"/>
                  <a:pt x="1274" y="147"/>
                  <a:pt x="1274" y="147"/>
                </a:cubicBezTo>
                <a:cubicBezTo>
                  <a:pt x="1274" y="151"/>
                  <a:pt x="1274" y="151"/>
                  <a:pt x="1274" y="151"/>
                </a:cubicBezTo>
                <a:cubicBezTo>
                  <a:pt x="1273" y="149"/>
                  <a:pt x="1273" y="149"/>
                  <a:pt x="1273" y="149"/>
                </a:cubicBezTo>
                <a:cubicBezTo>
                  <a:pt x="1268" y="153"/>
                  <a:pt x="1268" y="153"/>
                  <a:pt x="1268" y="153"/>
                </a:cubicBezTo>
                <a:cubicBezTo>
                  <a:pt x="1269" y="155"/>
                  <a:pt x="1269" y="155"/>
                  <a:pt x="1269" y="155"/>
                </a:cubicBezTo>
                <a:cubicBezTo>
                  <a:pt x="1265" y="154"/>
                  <a:pt x="1267" y="160"/>
                  <a:pt x="1264" y="157"/>
                </a:cubicBezTo>
                <a:cubicBezTo>
                  <a:pt x="1264" y="158"/>
                  <a:pt x="1261" y="156"/>
                  <a:pt x="1263" y="159"/>
                </a:cubicBezTo>
                <a:cubicBezTo>
                  <a:pt x="1260" y="160"/>
                  <a:pt x="1257" y="161"/>
                  <a:pt x="1257" y="164"/>
                </a:cubicBezTo>
                <a:cubicBezTo>
                  <a:pt x="1259" y="168"/>
                  <a:pt x="1259" y="168"/>
                  <a:pt x="1259" y="168"/>
                </a:cubicBezTo>
                <a:cubicBezTo>
                  <a:pt x="1255" y="170"/>
                  <a:pt x="1255" y="170"/>
                  <a:pt x="1255" y="170"/>
                </a:cubicBezTo>
                <a:cubicBezTo>
                  <a:pt x="1254" y="173"/>
                  <a:pt x="1254" y="173"/>
                  <a:pt x="1254" y="173"/>
                </a:cubicBezTo>
                <a:cubicBezTo>
                  <a:pt x="1250" y="175"/>
                  <a:pt x="1250" y="175"/>
                  <a:pt x="1250" y="175"/>
                </a:cubicBezTo>
                <a:cubicBezTo>
                  <a:pt x="1249" y="177"/>
                  <a:pt x="1249" y="177"/>
                  <a:pt x="1249" y="177"/>
                </a:cubicBezTo>
                <a:cubicBezTo>
                  <a:pt x="1249" y="181"/>
                  <a:pt x="1240" y="180"/>
                  <a:pt x="1242" y="184"/>
                </a:cubicBezTo>
                <a:cubicBezTo>
                  <a:pt x="1232" y="193"/>
                  <a:pt x="1232" y="193"/>
                  <a:pt x="1232" y="193"/>
                </a:cubicBezTo>
                <a:cubicBezTo>
                  <a:pt x="1225" y="200"/>
                  <a:pt x="1225" y="200"/>
                  <a:pt x="1225" y="200"/>
                </a:cubicBezTo>
                <a:cubicBezTo>
                  <a:pt x="1223" y="203"/>
                  <a:pt x="1217" y="200"/>
                  <a:pt x="1219" y="208"/>
                </a:cubicBezTo>
                <a:cubicBezTo>
                  <a:pt x="1219" y="206"/>
                  <a:pt x="1217" y="208"/>
                  <a:pt x="1217" y="207"/>
                </a:cubicBezTo>
                <a:cubicBezTo>
                  <a:pt x="1215" y="209"/>
                  <a:pt x="1215" y="209"/>
                  <a:pt x="1215" y="209"/>
                </a:cubicBezTo>
                <a:cubicBezTo>
                  <a:pt x="1219" y="210"/>
                  <a:pt x="1219" y="210"/>
                  <a:pt x="1219" y="210"/>
                </a:cubicBezTo>
                <a:cubicBezTo>
                  <a:pt x="1211" y="212"/>
                  <a:pt x="1211" y="212"/>
                  <a:pt x="1211" y="212"/>
                </a:cubicBezTo>
                <a:cubicBezTo>
                  <a:pt x="1210" y="214"/>
                  <a:pt x="1210" y="214"/>
                  <a:pt x="1210" y="214"/>
                </a:cubicBezTo>
                <a:cubicBezTo>
                  <a:pt x="1214" y="215"/>
                  <a:pt x="1214" y="215"/>
                  <a:pt x="1214" y="215"/>
                </a:cubicBezTo>
                <a:cubicBezTo>
                  <a:pt x="1222" y="212"/>
                  <a:pt x="1222" y="212"/>
                  <a:pt x="1222" y="212"/>
                </a:cubicBezTo>
                <a:cubicBezTo>
                  <a:pt x="1229" y="211"/>
                  <a:pt x="1229" y="211"/>
                  <a:pt x="1229" y="211"/>
                </a:cubicBezTo>
                <a:cubicBezTo>
                  <a:pt x="1230" y="209"/>
                  <a:pt x="1230" y="209"/>
                  <a:pt x="1230" y="209"/>
                </a:cubicBezTo>
                <a:cubicBezTo>
                  <a:pt x="1229" y="207"/>
                  <a:pt x="1229" y="207"/>
                  <a:pt x="1229" y="207"/>
                </a:cubicBezTo>
                <a:cubicBezTo>
                  <a:pt x="1236" y="207"/>
                  <a:pt x="1236" y="207"/>
                  <a:pt x="1236" y="207"/>
                </a:cubicBezTo>
                <a:cubicBezTo>
                  <a:pt x="1236" y="208"/>
                  <a:pt x="1236" y="208"/>
                  <a:pt x="1236" y="208"/>
                </a:cubicBezTo>
                <a:cubicBezTo>
                  <a:pt x="1232" y="209"/>
                  <a:pt x="1232" y="209"/>
                  <a:pt x="1232" y="209"/>
                </a:cubicBezTo>
                <a:cubicBezTo>
                  <a:pt x="1234" y="210"/>
                  <a:pt x="1234" y="210"/>
                  <a:pt x="1234" y="210"/>
                </a:cubicBezTo>
                <a:cubicBezTo>
                  <a:pt x="1249" y="206"/>
                  <a:pt x="1249" y="206"/>
                  <a:pt x="1249" y="206"/>
                </a:cubicBezTo>
                <a:cubicBezTo>
                  <a:pt x="1249" y="204"/>
                  <a:pt x="1249" y="204"/>
                  <a:pt x="1249" y="204"/>
                </a:cubicBezTo>
                <a:cubicBezTo>
                  <a:pt x="1253" y="206"/>
                  <a:pt x="1253" y="206"/>
                  <a:pt x="1253" y="206"/>
                </a:cubicBezTo>
                <a:cubicBezTo>
                  <a:pt x="1262" y="203"/>
                  <a:pt x="1262" y="203"/>
                  <a:pt x="1262" y="203"/>
                </a:cubicBezTo>
                <a:cubicBezTo>
                  <a:pt x="1262" y="202"/>
                  <a:pt x="1262" y="202"/>
                  <a:pt x="1262" y="202"/>
                </a:cubicBezTo>
                <a:cubicBezTo>
                  <a:pt x="1264" y="204"/>
                  <a:pt x="1264" y="204"/>
                  <a:pt x="1264" y="204"/>
                </a:cubicBezTo>
                <a:cubicBezTo>
                  <a:pt x="1265" y="203"/>
                  <a:pt x="1265" y="203"/>
                  <a:pt x="1265" y="203"/>
                </a:cubicBezTo>
                <a:cubicBezTo>
                  <a:pt x="1267" y="204"/>
                  <a:pt x="1267" y="204"/>
                  <a:pt x="1267" y="204"/>
                </a:cubicBezTo>
                <a:cubicBezTo>
                  <a:pt x="1270" y="201"/>
                  <a:pt x="1270" y="201"/>
                  <a:pt x="1270" y="201"/>
                </a:cubicBezTo>
                <a:cubicBezTo>
                  <a:pt x="1273" y="202"/>
                  <a:pt x="1273" y="202"/>
                  <a:pt x="1273" y="202"/>
                </a:cubicBezTo>
                <a:cubicBezTo>
                  <a:pt x="1273" y="199"/>
                  <a:pt x="1273" y="199"/>
                  <a:pt x="1273" y="199"/>
                </a:cubicBezTo>
                <a:cubicBezTo>
                  <a:pt x="1277" y="201"/>
                  <a:pt x="1277" y="201"/>
                  <a:pt x="1277" y="201"/>
                </a:cubicBezTo>
                <a:cubicBezTo>
                  <a:pt x="1278" y="200"/>
                  <a:pt x="1268" y="205"/>
                  <a:pt x="1280" y="198"/>
                </a:cubicBezTo>
                <a:cubicBezTo>
                  <a:pt x="1281" y="200"/>
                  <a:pt x="1281" y="200"/>
                  <a:pt x="1281" y="200"/>
                </a:cubicBezTo>
                <a:cubicBezTo>
                  <a:pt x="1285" y="194"/>
                  <a:pt x="1285" y="194"/>
                  <a:pt x="1285" y="194"/>
                </a:cubicBezTo>
                <a:cubicBezTo>
                  <a:pt x="1288" y="194"/>
                  <a:pt x="1288" y="194"/>
                  <a:pt x="1288" y="194"/>
                </a:cubicBezTo>
                <a:cubicBezTo>
                  <a:pt x="1288" y="193"/>
                  <a:pt x="1284" y="199"/>
                  <a:pt x="1288" y="192"/>
                </a:cubicBezTo>
                <a:cubicBezTo>
                  <a:pt x="1289" y="194"/>
                  <a:pt x="1282" y="191"/>
                  <a:pt x="1291" y="193"/>
                </a:cubicBezTo>
                <a:cubicBezTo>
                  <a:pt x="1291" y="189"/>
                  <a:pt x="1291" y="189"/>
                  <a:pt x="1291" y="189"/>
                </a:cubicBezTo>
                <a:cubicBezTo>
                  <a:pt x="1297" y="187"/>
                  <a:pt x="1297" y="187"/>
                  <a:pt x="1297" y="187"/>
                </a:cubicBezTo>
                <a:cubicBezTo>
                  <a:pt x="1300" y="184"/>
                  <a:pt x="1300" y="184"/>
                  <a:pt x="1300" y="184"/>
                </a:cubicBezTo>
                <a:cubicBezTo>
                  <a:pt x="1299" y="182"/>
                  <a:pt x="1299" y="182"/>
                  <a:pt x="1299" y="182"/>
                </a:cubicBezTo>
                <a:cubicBezTo>
                  <a:pt x="1300" y="182"/>
                  <a:pt x="1300" y="182"/>
                  <a:pt x="1300" y="182"/>
                </a:cubicBezTo>
                <a:cubicBezTo>
                  <a:pt x="1299" y="179"/>
                  <a:pt x="1299" y="179"/>
                  <a:pt x="1299" y="179"/>
                </a:cubicBezTo>
                <a:cubicBezTo>
                  <a:pt x="1304" y="176"/>
                  <a:pt x="1304" y="176"/>
                  <a:pt x="1304" y="176"/>
                </a:cubicBezTo>
                <a:cubicBezTo>
                  <a:pt x="1305" y="174"/>
                  <a:pt x="1293" y="182"/>
                  <a:pt x="1308" y="172"/>
                </a:cubicBezTo>
                <a:cubicBezTo>
                  <a:pt x="1308" y="172"/>
                  <a:pt x="1302" y="175"/>
                  <a:pt x="1309" y="170"/>
                </a:cubicBezTo>
                <a:cubicBezTo>
                  <a:pt x="1310" y="170"/>
                  <a:pt x="1310" y="170"/>
                  <a:pt x="1310" y="170"/>
                </a:cubicBezTo>
                <a:cubicBezTo>
                  <a:pt x="1309" y="172"/>
                  <a:pt x="1309" y="172"/>
                  <a:pt x="1309" y="172"/>
                </a:cubicBezTo>
                <a:cubicBezTo>
                  <a:pt x="1313" y="175"/>
                  <a:pt x="1313" y="175"/>
                  <a:pt x="1313" y="175"/>
                </a:cubicBezTo>
                <a:cubicBezTo>
                  <a:pt x="1314" y="174"/>
                  <a:pt x="1314" y="174"/>
                  <a:pt x="1314" y="174"/>
                </a:cubicBezTo>
                <a:cubicBezTo>
                  <a:pt x="1313" y="170"/>
                  <a:pt x="1313" y="170"/>
                  <a:pt x="1313" y="170"/>
                </a:cubicBezTo>
                <a:cubicBezTo>
                  <a:pt x="1316" y="169"/>
                  <a:pt x="1316" y="169"/>
                  <a:pt x="1316" y="169"/>
                </a:cubicBezTo>
                <a:cubicBezTo>
                  <a:pt x="1317" y="169"/>
                  <a:pt x="1311" y="174"/>
                  <a:pt x="1317" y="165"/>
                </a:cubicBezTo>
                <a:cubicBezTo>
                  <a:pt x="1319" y="165"/>
                  <a:pt x="1319" y="165"/>
                  <a:pt x="1319" y="165"/>
                </a:cubicBezTo>
                <a:cubicBezTo>
                  <a:pt x="1322" y="164"/>
                  <a:pt x="1302" y="173"/>
                  <a:pt x="1326" y="160"/>
                </a:cubicBezTo>
                <a:cubicBezTo>
                  <a:pt x="1335" y="151"/>
                  <a:pt x="1335" y="151"/>
                  <a:pt x="1335" y="151"/>
                </a:cubicBezTo>
                <a:cubicBezTo>
                  <a:pt x="1339" y="148"/>
                  <a:pt x="1339" y="148"/>
                  <a:pt x="1339" y="148"/>
                </a:cubicBezTo>
                <a:cubicBezTo>
                  <a:pt x="1339" y="146"/>
                  <a:pt x="1328" y="156"/>
                  <a:pt x="1342" y="143"/>
                </a:cubicBezTo>
                <a:cubicBezTo>
                  <a:pt x="1335" y="153"/>
                  <a:pt x="1335" y="153"/>
                  <a:pt x="1335" y="153"/>
                </a:cubicBezTo>
                <a:cubicBezTo>
                  <a:pt x="1333" y="155"/>
                  <a:pt x="1333" y="155"/>
                  <a:pt x="1333" y="155"/>
                </a:cubicBezTo>
                <a:cubicBezTo>
                  <a:pt x="1333" y="158"/>
                  <a:pt x="1333" y="158"/>
                  <a:pt x="1333" y="158"/>
                </a:cubicBezTo>
                <a:cubicBezTo>
                  <a:pt x="1322" y="168"/>
                  <a:pt x="1322" y="168"/>
                  <a:pt x="1322" y="168"/>
                </a:cubicBezTo>
                <a:cubicBezTo>
                  <a:pt x="1321" y="173"/>
                  <a:pt x="1315" y="172"/>
                  <a:pt x="1315" y="178"/>
                </a:cubicBezTo>
                <a:cubicBezTo>
                  <a:pt x="1320" y="179"/>
                  <a:pt x="1320" y="179"/>
                  <a:pt x="1320" y="179"/>
                </a:cubicBezTo>
                <a:cubicBezTo>
                  <a:pt x="1317" y="181"/>
                  <a:pt x="1312" y="181"/>
                  <a:pt x="1314" y="185"/>
                </a:cubicBezTo>
                <a:cubicBezTo>
                  <a:pt x="1316" y="186"/>
                  <a:pt x="1316" y="186"/>
                  <a:pt x="1316" y="186"/>
                </a:cubicBezTo>
                <a:cubicBezTo>
                  <a:pt x="1319" y="183"/>
                  <a:pt x="1319" y="183"/>
                  <a:pt x="1319" y="183"/>
                </a:cubicBezTo>
                <a:cubicBezTo>
                  <a:pt x="1319" y="186"/>
                  <a:pt x="1319" y="186"/>
                  <a:pt x="1319" y="186"/>
                </a:cubicBezTo>
                <a:cubicBezTo>
                  <a:pt x="1315" y="190"/>
                  <a:pt x="1315" y="190"/>
                  <a:pt x="1315" y="190"/>
                </a:cubicBezTo>
                <a:cubicBezTo>
                  <a:pt x="1315" y="191"/>
                  <a:pt x="1315" y="191"/>
                  <a:pt x="1315" y="191"/>
                </a:cubicBezTo>
                <a:cubicBezTo>
                  <a:pt x="1320" y="189"/>
                  <a:pt x="1320" y="189"/>
                  <a:pt x="1320" y="189"/>
                </a:cubicBezTo>
                <a:cubicBezTo>
                  <a:pt x="1325" y="182"/>
                  <a:pt x="1325" y="182"/>
                  <a:pt x="1325" y="182"/>
                </a:cubicBezTo>
                <a:cubicBezTo>
                  <a:pt x="1325" y="185"/>
                  <a:pt x="1325" y="185"/>
                  <a:pt x="1325" y="185"/>
                </a:cubicBezTo>
                <a:cubicBezTo>
                  <a:pt x="1327" y="185"/>
                  <a:pt x="1327" y="185"/>
                  <a:pt x="1327" y="185"/>
                </a:cubicBezTo>
                <a:cubicBezTo>
                  <a:pt x="1327" y="186"/>
                  <a:pt x="1327" y="186"/>
                  <a:pt x="1327" y="186"/>
                </a:cubicBezTo>
                <a:cubicBezTo>
                  <a:pt x="1325" y="186"/>
                  <a:pt x="1326" y="190"/>
                  <a:pt x="1323" y="186"/>
                </a:cubicBezTo>
                <a:cubicBezTo>
                  <a:pt x="1320" y="191"/>
                  <a:pt x="1320" y="191"/>
                  <a:pt x="1320" y="191"/>
                </a:cubicBezTo>
                <a:cubicBezTo>
                  <a:pt x="1325" y="191"/>
                  <a:pt x="1325" y="191"/>
                  <a:pt x="1325" y="191"/>
                </a:cubicBezTo>
                <a:cubicBezTo>
                  <a:pt x="1328" y="188"/>
                  <a:pt x="1328" y="188"/>
                  <a:pt x="1328" y="188"/>
                </a:cubicBezTo>
                <a:cubicBezTo>
                  <a:pt x="1333" y="187"/>
                  <a:pt x="1333" y="187"/>
                  <a:pt x="1333" y="187"/>
                </a:cubicBezTo>
                <a:cubicBezTo>
                  <a:pt x="1327" y="193"/>
                  <a:pt x="1331" y="193"/>
                  <a:pt x="1319" y="195"/>
                </a:cubicBezTo>
                <a:cubicBezTo>
                  <a:pt x="1335" y="193"/>
                  <a:pt x="1335" y="193"/>
                  <a:pt x="1335" y="193"/>
                </a:cubicBezTo>
                <a:cubicBezTo>
                  <a:pt x="1340" y="191"/>
                  <a:pt x="1340" y="191"/>
                  <a:pt x="1340" y="191"/>
                </a:cubicBezTo>
                <a:cubicBezTo>
                  <a:pt x="1341" y="194"/>
                  <a:pt x="1330" y="191"/>
                  <a:pt x="1346" y="188"/>
                </a:cubicBezTo>
                <a:cubicBezTo>
                  <a:pt x="1346" y="188"/>
                  <a:pt x="1347" y="189"/>
                  <a:pt x="1346" y="189"/>
                </a:cubicBezTo>
                <a:cubicBezTo>
                  <a:pt x="1351" y="190"/>
                  <a:pt x="1351" y="190"/>
                  <a:pt x="1351" y="190"/>
                </a:cubicBezTo>
                <a:cubicBezTo>
                  <a:pt x="1353" y="188"/>
                  <a:pt x="1353" y="188"/>
                  <a:pt x="1353" y="188"/>
                </a:cubicBezTo>
                <a:cubicBezTo>
                  <a:pt x="1354" y="189"/>
                  <a:pt x="1354" y="189"/>
                  <a:pt x="1354" y="189"/>
                </a:cubicBezTo>
                <a:cubicBezTo>
                  <a:pt x="1358" y="187"/>
                  <a:pt x="1358" y="187"/>
                  <a:pt x="1358" y="187"/>
                </a:cubicBezTo>
                <a:cubicBezTo>
                  <a:pt x="1360" y="188"/>
                  <a:pt x="1360" y="188"/>
                  <a:pt x="1360" y="188"/>
                </a:cubicBezTo>
                <a:cubicBezTo>
                  <a:pt x="1364" y="186"/>
                  <a:pt x="1364" y="186"/>
                  <a:pt x="1364" y="186"/>
                </a:cubicBezTo>
                <a:cubicBezTo>
                  <a:pt x="1369" y="185"/>
                  <a:pt x="1369" y="185"/>
                  <a:pt x="1369" y="185"/>
                </a:cubicBezTo>
                <a:cubicBezTo>
                  <a:pt x="1368" y="185"/>
                  <a:pt x="1368" y="185"/>
                  <a:pt x="1368" y="185"/>
                </a:cubicBezTo>
                <a:cubicBezTo>
                  <a:pt x="1368" y="188"/>
                  <a:pt x="1368" y="188"/>
                  <a:pt x="1368" y="188"/>
                </a:cubicBezTo>
                <a:cubicBezTo>
                  <a:pt x="1372" y="190"/>
                  <a:pt x="1372" y="190"/>
                  <a:pt x="1372" y="190"/>
                </a:cubicBezTo>
                <a:cubicBezTo>
                  <a:pt x="1371" y="191"/>
                  <a:pt x="1371" y="191"/>
                  <a:pt x="1371" y="191"/>
                </a:cubicBezTo>
                <a:cubicBezTo>
                  <a:pt x="1362" y="190"/>
                  <a:pt x="1362" y="190"/>
                  <a:pt x="1362" y="190"/>
                </a:cubicBezTo>
                <a:cubicBezTo>
                  <a:pt x="1358" y="190"/>
                  <a:pt x="1360" y="192"/>
                  <a:pt x="1360" y="194"/>
                </a:cubicBezTo>
                <a:cubicBezTo>
                  <a:pt x="1357" y="193"/>
                  <a:pt x="1357" y="193"/>
                  <a:pt x="1357" y="193"/>
                </a:cubicBezTo>
                <a:cubicBezTo>
                  <a:pt x="1356" y="193"/>
                  <a:pt x="1356" y="193"/>
                  <a:pt x="1356" y="193"/>
                </a:cubicBezTo>
                <a:cubicBezTo>
                  <a:pt x="1348" y="195"/>
                  <a:pt x="1348" y="195"/>
                  <a:pt x="1348" y="195"/>
                </a:cubicBezTo>
                <a:cubicBezTo>
                  <a:pt x="1348" y="195"/>
                  <a:pt x="1346" y="196"/>
                  <a:pt x="1349" y="196"/>
                </a:cubicBezTo>
                <a:cubicBezTo>
                  <a:pt x="1347" y="196"/>
                  <a:pt x="1347" y="200"/>
                  <a:pt x="1346" y="195"/>
                </a:cubicBezTo>
                <a:cubicBezTo>
                  <a:pt x="1344" y="195"/>
                  <a:pt x="1343" y="195"/>
                  <a:pt x="1343" y="198"/>
                </a:cubicBezTo>
                <a:cubicBezTo>
                  <a:pt x="1343" y="198"/>
                  <a:pt x="1343" y="198"/>
                  <a:pt x="1343" y="198"/>
                </a:cubicBezTo>
                <a:cubicBezTo>
                  <a:pt x="1340" y="197"/>
                  <a:pt x="1340" y="197"/>
                  <a:pt x="1340" y="197"/>
                </a:cubicBezTo>
                <a:cubicBezTo>
                  <a:pt x="1339" y="199"/>
                  <a:pt x="1339" y="199"/>
                  <a:pt x="1339" y="199"/>
                </a:cubicBezTo>
                <a:cubicBezTo>
                  <a:pt x="1337" y="198"/>
                  <a:pt x="1337" y="198"/>
                  <a:pt x="1337" y="198"/>
                </a:cubicBezTo>
                <a:cubicBezTo>
                  <a:pt x="1336" y="200"/>
                  <a:pt x="1332" y="199"/>
                  <a:pt x="1334" y="203"/>
                </a:cubicBezTo>
                <a:cubicBezTo>
                  <a:pt x="1332" y="202"/>
                  <a:pt x="1332" y="202"/>
                  <a:pt x="1332" y="202"/>
                </a:cubicBezTo>
                <a:cubicBezTo>
                  <a:pt x="1332" y="200"/>
                  <a:pt x="1332" y="200"/>
                  <a:pt x="1332" y="200"/>
                </a:cubicBezTo>
                <a:cubicBezTo>
                  <a:pt x="1330" y="199"/>
                  <a:pt x="1331" y="197"/>
                  <a:pt x="1325" y="201"/>
                </a:cubicBezTo>
                <a:cubicBezTo>
                  <a:pt x="1324" y="203"/>
                  <a:pt x="1324" y="203"/>
                  <a:pt x="1324" y="203"/>
                </a:cubicBezTo>
                <a:cubicBezTo>
                  <a:pt x="1322" y="201"/>
                  <a:pt x="1322" y="201"/>
                  <a:pt x="1322" y="201"/>
                </a:cubicBezTo>
                <a:cubicBezTo>
                  <a:pt x="1323" y="201"/>
                  <a:pt x="1318" y="202"/>
                  <a:pt x="1323" y="198"/>
                </a:cubicBezTo>
                <a:cubicBezTo>
                  <a:pt x="1318" y="198"/>
                  <a:pt x="1318" y="198"/>
                  <a:pt x="1318" y="198"/>
                </a:cubicBezTo>
                <a:cubicBezTo>
                  <a:pt x="1320" y="203"/>
                  <a:pt x="1320" y="203"/>
                  <a:pt x="1320" y="203"/>
                </a:cubicBezTo>
                <a:cubicBezTo>
                  <a:pt x="1317" y="204"/>
                  <a:pt x="1317" y="204"/>
                  <a:pt x="1317" y="204"/>
                </a:cubicBezTo>
                <a:cubicBezTo>
                  <a:pt x="1317" y="204"/>
                  <a:pt x="1317" y="204"/>
                  <a:pt x="1317" y="204"/>
                </a:cubicBezTo>
                <a:cubicBezTo>
                  <a:pt x="1310" y="204"/>
                  <a:pt x="1310" y="204"/>
                  <a:pt x="1310" y="204"/>
                </a:cubicBezTo>
                <a:cubicBezTo>
                  <a:pt x="1310" y="207"/>
                  <a:pt x="1306" y="208"/>
                  <a:pt x="1303" y="207"/>
                </a:cubicBezTo>
                <a:cubicBezTo>
                  <a:pt x="1296" y="209"/>
                  <a:pt x="1296" y="209"/>
                  <a:pt x="1296" y="209"/>
                </a:cubicBezTo>
                <a:cubicBezTo>
                  <a:pt x="1293" y="210"/>
                  <a:pt x="1294" y="215"/>
                  <a:pt x="1287" y="216"/>
                </a:cubicBezTo>
                <a:cubicBezTo>
                  <a:pt x="1290" y="218"/>
                  <a:pt x="1290" y="218"/>
                  <a:pt x="1290" y="218"/>
                </a:cubicBezTo>
                <a:cubicBezTo>
                  <a:pt x="1278" y="227"/>
                  <a:pt x="1278" y="227"/>
                  <a:pt x="1278" y="227"/>
                </a:cubicBezTo>
                <a:cubicBezTo>
                  <a:pt x="1277" y="228"/>
                  <a:pt x="1271" y="234"/>
                  <a:pt x="1275" y="233"/>
                </a:cubicBezTo>
                <a:cubicBezTo>
                  <a:pt x="1275" y="233"/>
                  <a:pt x="1273" y="235"/>
                  <a:pt x="1277" y="233"/>
                </a:cubicBezTo>
                <a:cubicBezTo>
                  <a:pt x="1278" y="231"/>
                  <a:pt x="1278" y="231"/>
                  <a:pt x="1278" y="231"/>
                </a:cubicBezTo>
                <a:cubicBezTo>
                  <a:pt x="1281" y="237"/>
                  <a:pt x="1281" y="237"/>
                  <a:pt x="1281" y="237"/>
                </a:cubicBezTo>
                <a:cubicBezTo>
                  <a:pt x="1285" y="237"/>
                  <a:pt x="1285" y="237"/>
                  <a:pt x="1285" y="237"/>
                </a:cubicBezTo>
                <a:cubicBezTo>
                  <a:pt x="1286" y="236"/>
                  <a:pt x="1286" y="236"/>
                  <a:pt x="1286" y="236"/>
                </a:cubicBezTo>
                <a:cubicBezTo>
                  <a:pt x="1283" y="235"/>
                  <a:pt x="1283" y="235"/>
                  <a:pt x="1283" y="235"/>
                </a:cubicBezTo>
                <a:cubicBezTo>
                  <a:pt x="1290" y="232"/>
                  <a:pt x="1290" y="232"/>
                  <a:pt x="1290" y="232"/>
                </a:cubicBezTo>
                <a:cubicBezTo>
                  <a:pt x="1291" y="233"/>
                  <a:pt x="1291" y="233"/>
                  <a:pt x="1291" y="233"/>
                </a:cubicBezTo>
                <a:cubicBezTo>
                  <a:pt x="1294" y="231"/>
                  <a:pt x="1294" y="231"/>
                  <a:pt x="1294" y="231"/>
                </a:cubicBezTo>
                <a:cubicBezTo>
                  <a:pt x="1293" y="230"/>
                  <a:pt x="1292" y="236"/>
                  <a:pt x="1292" y="229"/>
                </a:cubicBezTo>
                <a:cubicBezTo>
                  <a:pt x="1296" y="231"/>
                  <a:pt x="1296" y="231"/>
                  <a:pt x="1296" y="231"/>
                </a:cubicBezTo>
                <a:cubicBezTo>
                  <a:pt x="1302" y="231"/>
                  <a:pt x="1302" y="231"/>
                  <a:pt x="1302" y="231"/>
                </a:cubicBezTo>
                <a:cubicBezTo>
                  <a:pt x="1304" y="230"/>
                  <a:pt x="1304" y="230"/>
                  <a:pt x="1304" y="230"/>
                </a:cubicBezTo>
                <a:cubicBezTo>
                  <a:pt x="1310" y="228"/>
                  <a:pt x="1310" y="228"/>
                  <a:pt x="1310" y="228"/>
                </a:cubicBezTo>
                <a:cubicBezTo>
                  <a:pt x="1309" y="231"/>
                  <a:pt x="1309" y="231"/>
                  <a:pt x="1309" y="231"/>
                </a:cubicBezTo>
                <a:cubicBezTo>
                  <a:pt x="1311" y="232"/>
                  <a:pt x="1311" y="232"/>
                  <a:pt x="1311" y="232"/>
                </a:cubicBezTo>
                <a:cubicBezTo>
                  <a:pt x="1324" y="230"/>
                  <a:pt x="1324" y="230"/>
                  <a:pt x="1324" y="230"/>
                </a:cubicBezTo>
                <a:cubicBezTo>
                  <a:pt x="1342" y="226"/>
                  <a:pt x="1342" y="226"/>
                  <a:pt x="1342" y="226"/>
                </a:cubicBezTo>
                <a:cubicBezTo>
                  <a:pt x="1349" y="224"/>
                  <a:pt x="1349" y="224"/>
                  <a:pt x="1349" y="224"/>
                </a:cubicBezTo>
                <a:cubicBezTo>
                  <a:pt x="1350" y="224"/>
                  <a:pt x="1350" y="224"/>
                  <a:pt x="1350" y="224"/>
                </a:cubicBezTo>
                <a:cubicBezTo>
                  <a:pt x="1353" y="222"/>
                  <a:pt x="1353" y="222"/>
                  <a:pt x="1353" y="222"/>
                </a:cubicBezTo>
                <a:cubicBezTo>
                  <a:pt x="1346" y="221"/>
                  <a:pt x="1346" y="221"/>
                  <a:pt x="1346" y="221"/>
                </a:cubicBezTo>
                <a:cubicBezTo>
                  <a:pt x="1350" y="220"/>
                  <a:pt x="1350" y="220"/>
                  <a:pt x="1350" y="220"/>
                </a:cubicBezTo>
                <a:cubicBezTo>
                  <a:pt x="1352" y="219"/>
                  <a:pt x="1352" y="219"/>
                  <a:pt x="1352" y="219"/>
                </a:cubicBezTo>
                <a:cubicBezTo>
                  <a:pt x="1361" y="217"/>
                  <a:pt x="1361" y="217"/>
                  <a:pt x="1361" y="217"/>
                </a:cubicBezTo>
                <a:cubicBezTo>
                  <a:pt x="1362" y="215"/>
                  <a:pt x="1362" y="215"/>
                  <a:pt x="1362" y="215"/>
                </a:cubicBezTo>
                <a:cubicBezTo>
                  <a:pt x="1367" y="216"/>
                  <a:pt x="1367" y="216"/>
                  <a:pt x="1367" y="216"/>
                </a:cubicBezTo>
                <a:cubicBezTo>
                  <a:pt x="1369" y="216"/>
                  <a:pt x="1369" y="216"/>
                  <a:pt x="1369" y="216"/>
                </a:cubicBezTo>
                <a:cubicBezTo>
                  <a:pt x="1371" y="214"/>
                  <a:pt x="1371" y="214"/>
                  <a:pt x="1371" y="214"/>
                </a:cubicBezTo>
                <a:cubicBezTo>
                  <a:pt x="1377" y="213"/>
                  <a:pt x="1377" y="213"/>
                  <a:pt x="1377" y="213"/>
                </a:cubicBezTo>
                <a:cubicBezTo>
                  <a:pt x="1376" y="211"/>
                  <a:pt x="1376" y="211"/>
                  <a:pt x="1376" y="211"/>
                </a:cubicBezTo>
                <a:cubicBezTo>
                  <a:pt x="1378" y="211"/>
                  <a:pt x="1378" y="211"/>
                  <a:pt x="1378" y="211"/>
                </a:cubicBezTo>
                <a:cubicBezTo>
                  <a:pt x="1381" y="213"/>
                  <a:pt x="1381" y="213"/>
                  <a:pt x="1381" y="213"/>
                </a:cubicBezTo>
                <a:cubicBezTo>
                  <a:pt x="1388" y="210"/>
                  <a:pt x="1388" y="210"/>
                  <a:pt x="1388" y="210"/>
                </a:cubicBezTo>
                <a:cubicBezTo>
                  <a:pt x="1390" y="210"/>
                  <a:pt x="1390" y="210"/>
                  <a:pt x="1390" y="210"/>
                </a:cubicBezTo>
                <a:cubicBezTo>
                  <a:pt x="1389" y="211"/>
                  <a:pt x="1389" y="211"/>
                  <a:pt x="1389" y="211"/>
                </a:cubicBezTo>
                <a:cubicBezTo>
                  <a:pt x="1392" y="212"/>
                  <a:pt x="1392" y="212"/>
                  <a:pt x="1392" y="212"/>
                </a:cubicBezTo>
                <a:cubicBezTo>
                  <a:pt x="1402" y="207"/>
                  <a:pt x="1402" y="207"/>
                  <a:pt x="1402" y="207"/>
                </a:cubicBezTo>
                <a:cubicBezTo>
                  <a:pt x="1405" y="209"/>
                  <a:pt x="1405" y="209"/>
                  <a:pt x="1405" y="209"/>
                </a:cubicBezTo>
                <a:cubicBezTo>
                  <a:pt x="1409" y="208"/>
                  <a:pt x="1409" y="208"/>
                  <a:pt x="1409" y="208"/>
                </a:cubicBezTo>
                <a:cubicBezTo>
                  <a:pt x="1410" y="206"/>
                  <a:pt x="1410" y="206"/>
                  <a:pt x="1410" y="206"/>
                </a:cubicBezTo>
                <a:cubicBezTo>
                  <a:pt x="1416" y="203"/>
                  <a:pt x="1416" y="203"/>
                  <a:pt x="1416" y="203"/>
                </a:cubicBezTo>
                <a:cubicBezTo>
                  <a:pt x="1424" y="203"/>
                  <a:pt x="1424" y="203"/>
                  <a:pt x="1424" y="203"/>
                </a:cubicBezTo>
                <a:cubicBezTo>
                  <a:pt x="1416" y="206"/>
                  <a:pt x="1416" y="206"/>
                  <a:pt x="1416" y="206"/>
                </a:cubicBezTo>
                <a:cubicBezTo>
                  <a:pt x="1412" y="208"/>
                  <a:pt x="1417" y="200"/>
                  <a:pt x="1411" y="208"/>
                </a:cubicBezTo>
                <a:cubicBezTo>
                  <a:pt x="1412" y="209"/>
                  <a:pt x="1412" y="209"/>
                  <a:pt x="1412" y="209"/>
                </a:cubicBezTo>
                <a:cubicBezTo>
                  <a:pt x="1408" y="211"/>
                  <a:pt x="1408" y="211"/>
                  <a:pt x="1408" y="211"/>
                </a:cubicBezTo>
                <a:cubicBezTo>
                  <a:pt x="1411" y="212"/>
                  <a:pt x="1411" y="212"/>
                  <a:pt x="1411" y="212"/>
                </a:cubicBezTo>
                <a:cubicBezTo>
                  <a:pt x="1420" y="210"/>
                  <a:pt x="1420" y="210"/>
                  <a:pt x="1420" y="210"/>
                </a:cubicBezTo>
                <a:cubicBezTo>
                  <a:pt x="1420" y="209"/>
                  <a:pt x="1420" y="209"/>
                  <a:pt x="1423" y="211"/>
                </a:cubicBezTo>
                <a:cubicBezTo>
                  <a:pt x="1425" y="209"/>
                  <a:pt x="1425" y="209"/>
                  <a:pt x="1425" y="209"/>
                </a:cubicBezTo>
                <a:cubicBezTo>
                  <a:pt x="1425" y="210"/>
                  <a:pt x="1425" y="210"/>
                  <a:pt x="1425" y="210"/>
                </a:cubicBezTo>
                <a:cubicBezTo>
                  <a:pt x="1423" y="211"/>
                  <a:pt x="1423" y="211"/>
                  <a:pt x="1423" y="211"/>
                </a:cubicBezTo>
                <a:cubicBezTo>
                  <a:pt x="1422" y="211"/>
                  <a:pt x="1421" y="208"/>
                  <a:pt x="1419" y="211"/>
                </a:cubicBezTo>
                <a:cubicBezTo>
                  <a:pt x="1420" y="213"/>
                  <a:pt x="1420" y="213"/>
                  <a:pt x="1420" y="213"/>
                </a:cubicBezTo>
                <a:cubicBezTo>
                  <a:pt x="1420" y="213"/>
                  <a:pt x="1423" y="205"/>
                  <a:pt x="1416" y="214"/>
                </a:cubicBezTo>
                <a:cubicBezTo>
                  <a:pt x="1409" y="213"/>
                  <a:pt x="1409" y="213"/>
                  <a:pt x="1409" y="213"/>
                </a:cubicBezTo>
                <a:cubicBezTo>
                  <a:pt x="1407" y="215"/>
                  <a:pt x="1404" y="210"/>
                  <a:pt x="1406" y="215"/>
                </a:cubicBezTo>
                <a:cubicBezTo>
                  <a:pt x="1404" y="213"/>
                  <a:pt x="1404" y="213"/>
                  <a:pt x="1404" y="213"/>
                </a:cubicBezTo>
                <a:cubicBezTo>
                  <a:pt x="1403" y="215"/>
                  <a:pt x="1403" y="215"/>
                  <a:pt x="1403" y="215"/>
                </a:cubicBezTo>
                <a:cubicBezTo>
                  <a:pt x="1398" y="214"/>
                  <a:pt x="1398" y="214"/>
                  <a:pt x="1398" y="214"/>
                </a:cubicBezTo>
                <a:cubicBezTo>
                  <a:pt x="1388" y="217"/>
                  <a:pt x="1388" y="217"/>
                  <a:pt x="1388" y="217"/>
                </a:cubicBezTo>
                <a:cubicBezTo>
                  <a:pt x="1384" y="219"/>
                  <a:pt x="1384" y="219"/>
                  <a:pt x="1384" y="219"/>
                </a:cubicBezTo>
                <a:cubicBezTo>
                  <a:pt x="1381" y="219"/>
                  <a:pt x="1381" y="219"/>
                  <a:pt x="1381" y="219"/>
                </a:cubicBezTo>
                <a:cubicBezTo>
                  <a:pt x="1367" y="223"/>
                  <a:pt x="1367" y="223"/>
                  <a:pt x="1367" y="223"/>
                </a:cubicBezTo>
                <a:cubicBezTo>
                  <a:pt x="1365" y="223"/>
                  <a:pt x="1365" y="223"/>
                  <a:pt x="1365" y="223"/>
                </a:cubicBezTo>
                <a:cubicBezTo>
                  <a:pt x="1363" y="223"/>
                  <a:pt x="1363" y="223"/>
                  <a:pt x="1363" y="223"/>
                </a:cubicBezTo>
                <a:cubicBezTo>
                  <a:pt x="1360" y="224"/>
                  <a:pt x="1360" y="224"/>
                  <a:pt x="1360" y="224"/>
                </a:cubicBezTo>
                <a:cubicBezTo>
                  <a:pt x="1359" y="226"/>
                  <a:pt x="1359" y="226"/>
                  <a:pt x="1359" y="226"/>
                </a:cubicBezTo>
                <a:cubicBezTo>
                  <a:pt x="1361" y="226"/>
                  <a:pt x="1361" y="226"/>
                  <a:pt x="1361" y="226"/>
                </a:cubicBezTo>
                <a:cubicBezTo>
                  <a:pt x="1346" y="229"/>
                  <a:pt x="1346" y="229"/>
                  <a:pt x="1346" y="229"/>
                </a:cubicBezTo>
                <a:cubicBezTo>
                  <a:pt x="1347" y="230"/>
                  <a:pt x="1347" y="230"/>
                  <a:pt x="1347" y="230"/>
                </a:cubicBezTo>
                <a:cubicBezTo>
                  <a:pt x="1345" y="227"/>
                  <a:pt x="1342" y="231"/>
                  <a:pt x="1336" y="231"/>
                </a:cubicBezTo>
                <a:cubicBezTo>
                  <a:pt x="1328" y="231"/>
                  <a:pt x="1328" y="231"/>
                  <a:pt x="1328" y="231"/>
                </a:cubicBezTo>
                <a:cubicBezTo>
                  <a:pt x="1309" y="235"/>
                  <a:pt x="1309" y="235"/>
                  <a:pt x="1309" y="235"/>
                </a:cubicBezTo>
                <a:cubicBezTo>
                  <a:pt x="1299" y="238"/>
                  <a:pt x="1299" y="238"/>
                  <a:pt x="1299" y="238"/>
                </a:cubicBezTo>
                <a:cubicBezTo>
                  <a:pt x="1303" y="234"/>
                  <a:pt x="1292" y="238"/>
                  <a:pt x="1302" y="234"/>
                </a:cubicBezTo>
                <a:cubicBezTo>
                  <a:pt x="1301" y="233"/>
                  <a:pt x="1301" y="233"/>
                  <a:pt x="1301" y="233"/>
                </a:cubicBezTo>
                <a:cubicBezTo>
                  <a:pt x="1298" y="234"/>
                  <a:pt x="1298" y="234"/>
                  <a:pt x="1298" y="234"/>
                </a:cubicBezTo>
                <a:cubicBezTo>
                  <a:pt x="1296" y="235"/>
                  <a:pt x="1296" y="235"/>
                  <a:pt x="1296" y="235"/>
                </a:cubicBezTo>
                <a:cubicBezTo>
                  <a:pt x="1297" y="236"/>
                  <a:pt x="1297" y="236"/>
                  <a:pt x="1297" y="236"/>
                </a:cubicBezTo>
                <a:cubicBezTo>
                  <a:pt x="1297" y="238"/>
                  <a:pt x="1297" y="238"/>
                  <a:pt x="1297" y="238"/>
                </a:cubicBezTo>
                <a:cubicBezTo>
                  <a:pt x="1291" y="240"/>
                  <a:pt x="1291" y="240"/>
                  <a:pt x="1291" y="240"/>
                </a:cubicBezTo>
                <a:cubicBezTo>
                  <a:pt x="1286" y="240"/>
                  <a:pt x="1286" y="240"/>
                  <a:pt x="1286" y="240"/>
                </a:cubicBezTo>
                <a:cubicBezTo>
                  <a:pt x="1283" y="242"/>
                  <a:pt x="1279" y="246"/>
                  <a:pt x="1278" y="246"/>
                </a:cubicBezTo>
                <a:cubicBezTo>
                  <a:pt x="1279" y="243"/>
                  <a:pt x="1279" y="243"/>
                  <a:pt x="1279" y="243"/>
                </a:cubicBezTo>
                <a:cubicBezTo>
                  <a:pt x="1276" y="242"/>
                  <a:pt x="1276" y="242"/>
                  <a:pt x="1276" y="242"/>
                </a:cubicBezTo>
                <a:cubicBezTo>
                  <a:pt x="1267" y="245"/>
                  <a:pt x="1267" y="245"/>
                  <a:pt x="1267" y="245"/>
                </a:cubicBezTo>
                <a:cubicBezTo>
                  <a:pt x="1265" y="246"/>
                  <a:pt x="1265" y="246"/>
                  <a:pt x="1265" y="246"/>
                </a:cubicBezTo>
                <a:cubicBezTo>
                  <a:pt x="1266" y="247"/>
                  <a:pt x="1266" y="247"/>
                  <a:pt x="1266" y="247"/>
                </a:cubicBezTo>
                <a:cubicBezTo>
                  <a:pt x="1257" y="248"/>
                  <a:pt x="1257" y="248"/>
                  <a:pt x="1257" y="248"/>
                </a:cubicBezTo>
                <a:cubicBezTo>
                  <a:pt x="1254" y="252"/>
                  <a:pt x="1254" y="252"/>
                  <a:pt x="1254" y="252"/>
                </a:cubicBezTo>
                <a:cubicBezTo>
                  <a:pt x="1258" y="252"/>
                  <a:pt x="1258" y="252"/>
                  <a:pt x="1258" y="252"/>
                </a:cubicBezTo>
                <a:cubicBezTo>
                  <a:pt x="1259" y="252"/>
                  <a:pt x="1259" y="252"/>
                  <a:pt x="1259" y="252"/>
                </a:cubicBezTo>
                <a:cubicBezTo>
                  <a:pt x="1255" y="256"/>
                  <a:pt x="1255" y="256"/>
                  <a:pt x="1255" y="256"/>
                </a:cubicBezTo>
                <a:cubicBezTo>
                  <a:pt x="1253" y="256"/>
                  <a:pt x="1270" y="247"/>
                  <a:pt x="1249" y="257"/>
                </a:cubicBezTo>
                <a:cubicBezTo>
                  <a:pt x="1249" y="259"/>
                  <a:pt x="1249" y="259"/>
                  <a:pt x="1249" y="259"/>
                </a:cubicBezTo>
                <a:cubicBezTo>
                  <a:pt x="1256" y="263"/>
                  <a:pt x="1256" y="263"/>
                  <a:pt x="1256" y="263"/>
                </a:cubicBezTo>
                <a:cubicBezTo>
                  <a:pt x="1259" y="263"/>
                  <a:pt x="1259" y="263"/>
                  <a:pt x="1259" y="263"/>
                </a:cubicBezTo>
                <a:cubicBezTo>
                  <a:pt x="1259" y="260"/>
                  <a:pt x="1259" y="260"/>
                  <a:pt x="1259" y="260"/>
                </a:cubicBezTo>
                <a:cubicBezTo>
                  <a:pt x="1263" y="258"/>
                  <a:pt x="1263" y="258"/>
                  <a:pt x="1263" y="258"/>
                </a:cubicBezTo>
                <a:cubicBezTo>
                  <a:pt x="1267" y="259"/>
                  <a:pt x="1267" y="259"/>
                  <a:pt x="1267" y="259"/>
                </a:cubicBezTo>
                <a:cubicBezTo>
                  <a:pt x="1268" y="261"/>
                  <a:pt x="1268" y="261"/>
                  <a:pt x="1268" y="261"/>
                </a:cubicBezTo>
                <a:cubicBezTo>
                  <a:pt x="1272" y="260"/>
                  <a:pt x="1272" y="260"/>
                  <a:pt x="1272" y="260"/>
                </a:cubicBezTo>
                <a:cubicBezTo>
                  <a:pt x="1276" y="256"/>
                  <a:pt x="1276" y="256"/>
                  <a:pt x="1276" y="256"/>
                </a:cubicBezTo>
                <a:cubicBezTo>
                  <a:pt x="1269" y="250"/>
                  <a:pt x="1269" y="250"/>
                  <a:pt x="1269" y="250"/>
                </a:cubicBezTo>
                <a:cubicBezTo>
                  <a:pt x="1281" y="254"/>
                  <a:pt x="1281" y="254"/>
                  <a:pt x="1281" y="254"/>
                </a:cubicBezTo>
                <a:cubicBezTo>
                  <a:pt x="1285" y="252"/>
                  <a:pt x="1285" y="252"/>
                  <a:pt x="1285" y="252"/>
                </a:cubicBezTo>
                <a:cubicBezTo>
                  <a:pt x="1289" y="251"/>
                  <a:pt x="1289" y="251"/>
                  <a:pt x="1289" y="251"/>
                </a:cubicBezTo>
                <a:cubicBezTo>
                  <a:pt x="1290" y="248"/>
                  <a:pt x="1290" y="248"/>
                  <a:pt x="1290" y="248"/>
                </a:cubicBezTo>
                <a:cubicBezTo>
                  <a:pt x="1290" y="247"/>
                  <a:pt x="1290" y="247"/>
                  <a:pt x="1290" y="247"/>
                </a:cubicBezTo>
                <a:cubicBezTo>
                  <a:pt x="1294" y="249"/>
                  <a:pt x="1294" y="249"/>
                  <a:pt x="1294" y="249"/>
                </a:cubicBezTo>
                <a:cubicBezTo>
                  <a:pt x="1295" y="247"/>
                  <a:pt x="1300" y="254"/>
                  <a:pt x="1296" y="245"/>
                </a:cubicBezTo>
                <a:cubicBezTo>
                  <a:pt x="1299" y="249"/>
                  <a:pt x="1299" y="249"/>
                  <a:pt x="1299" y="249"/>
                </a:cubicBezTo>
                <a:cubicBezTo>
                  <a:pt x="1297" y="249"/>
                  <a:pt x="1297" y="249"/>
                  <a:pt x="1297" y="249"/>
                </a:cubicBezTo>
                <a:cubicBezTo>
                  <a:pt x="1292" y="251"/>
                  <a:pt x="1292" y="251"/>
                  <a:pt x="1292" y="251"/>
                </a:cubicBezTo>
                <a:cubicBezTo>
                  <a:pt x="1289" y="251"/>
                  <a:pt x="1289" y="251"/>
                  <a:pt x="1289" y="251"/>
                </a:cubicBezTo>
                <a:cubicBezTo>
                  <a:pt x="1288" y="254"/>
                  <a:pt x="1288" y="254"/>
                  <a:pt x="1288" y="254"/>
                </a:cubicBezTo>
                <a:cubicBezTo>
                  <a:pt x="1284" y="253"/>
                  <a:pt x="1290" y="258"/>
                  <a:pt x="1284" y="254"/>
                </a:cubicBezTo>
                <a:cubicBezTo>
                  <a:pt x="1284" y="257"/>
                  <a:pt x="1277" y="254"/>
                  <a:pt x="1285" y="258"/>
                </a:cubicBezTo>
                <a:cubicBezTo>
                  <a:pt x="1290" y="256"/>
                  <a:pt x="1290" y="256"/>
                  <a:pt x="1290" y="256"/>
                </a:cubicBezTo>
                <a:cubicBezTo>
                  <a:pt x="1292" y="257"/>
                  <a:pt x="1292" y="257"/>
                  <a:pt x="1292" y="257"/>
                </a:cubicBezTo>
                <a:cubicBezTo>
                  <a:pt x="1306" y="252"/>
                  <a:pt x="1306" y="252"/>
                  <a:pt x="1306" y="252"/>
                </a:cubicBezTo>
                <a:cubicBezTo>
                  <a:pt x="1321" y="249"/>
                  <a:pt x="1321" y="249"/>
                  <a:pt x="1321" y="249"/>
                </a:cubicBezTo>
                <a:cubicBezTo>
                  <a:pt x="1327" y="248"/>
                  <a:pt x="1327" y="248"/>
                  <a:pt x="1327" y="248"/>
                </a:cubicBezTo>
                <a:cubicBezTo>
                  <a:pt x="1326" y="249"/>
                  <a:pt x="1324" y="250"/>
                  <a:pt x="1327" y="251"/>
                </a:cubicBezTo>
                <a:cubicBezTo>
                  <a:pt x="1329" y="250"/>
                  <a:pt x="1329" y="250"/>
                  <a:pt x="1329" y="250"/>
                </a:cubicBezTo>
                <a:cubicBezTo>
                  <a:pt x="1328" y="248"/>
                  <a:pt x="1328" y="248"/>
                  <a:pt x="1328" y="248"/>
                </a:cubicBezTo>
                <a:cubicBezTo>
                  <a:pt x="1335" y="249"/>
                  <a:pt x="1335" y="249"/>
                  <a:pt x="1335" y="249"/>
                </a:cubicBezTo>
                <a:cubicBezTo>
                  <a:pt x="1336" y="247"/>
                  <a:pt x="1336" y="247"/>
                  <a:pt x="1336" y="247"/>
                </a:cubicBezTo>
                <a:cubicBezTo>
                  <a:pt x="1346" y="245"/>
                  <a:pt x="1346" y="245"/>
                  <a:pt x="1346" y="245"/>
                </a:cubicBezTo>
                <a:cubicBezTo>
                  <a:pt x="1354" y="245"/>
                  <a:pt x="1354" y="245"/>
                  <a:pt x="1354" y="245"/>
                </a:cubicBezTo>
                <a:cubicBezTo>
                  <a:pt x="1377" y="239"/>
                  <a:pt x="1377" y="239"/>
                  <a:pt x="1377" y="239"/>
                </a:cubicBezTo>
                <a:cubicBezTo>
                  <a:pt x="1379" y="238"/>
                  <a:pt x="1379" y="238"/>
                  <a:pt x="1379" y="238"/>
                </a:cubicBezTo>
                <a:cubicBezTo>
                  <a:pt x="1389" y="236"/>
                  <a:pt x="1389" y="236"/>
                  <a:pt x="1389" y="236"/>
                </a:cubicBezTo>
                <a:cubicBezTo>
                  <a:pt x="1389" y="234"/>
                  <a:pt x="1389" y="234"/>
                  <a:pt x="1389" y="234"/>
                </a:cubicBezTo>
                <a:cubicBezTo>
                  <a:pt x="1392" y="232"/>
                  <a:pt x="1392" y="232"/>
                  <a:pt x="1392" y="232"/>
                </a:cubicBezTo>
                <a:cubicBezTo>
                  <a:pt x="1393" y="234"/>
                  <a:pt x="1393" y="234"/>
                  <a:pt x="1393" y="234"/>
                </a:cubicBezTo>
                <a:cubicBezTo>
                  <a:pt x="1392" y="236"/>
                  <a:pt x="1392" y="236"/>
                  <a:pt x="1392" y="236"/>
                </a:cubicBezTo>
                <a:cubicBezTo>
                  <a:pt x="1384" y="238"/>
                  <a:pt x="1384" y="238"/>
                  <a:pt x="1384" y="238"/>
                </a:cubicBezTo>
                <a:cubicBezTo>
                  <a:pt x="1391" y="240"/>
                  <a:pt x="1391" y="240"/>
                  <a:pt x="1391" y="240"/>
                </a:cubicBezTo>
                <a:cubicBezTo>
                  <a:pt x="1396" y="235"/>
                  <a:pt x="1396" y="235"/>
                  <a:pt x="1396" y="235"/>
                </a:cubicBezTo>
                <a:cubicBezTo>
                  <a:pt x="1397" y="238"/>
                  <a:pt x="1397" y="238"/>
                  <a:pt x="1397" y="238"/>
                </a:cubicBezTo>
                <a:cubicBezTo>
                  <a:pt x="1403" y="239"/>
                  <a:pt x="1403" y="239"/>
                  <a:pt x="1403" y="239"/>
                </a:cubicBezTo>
                <a:cubicBezTo>
                  <a:pt x="1402" y="241"/>
                  <a:pt x="1402" y="241"/>
                  <a:pt x="1402" y="241"/>
                </a:cubicBezTo>
                <a:cubicBezTo>
                  <a:pt x="1409" y="242"/>
                  <a:pt x="1409" y="242"/>
                  <a:pt x="1409" y="242"/>
                </a:cubicBezTo>
                <a:cubicBezTo>
                  <a:pt x="1420" y="240"/>
                  <a:pt x="1420" y="240"/>
                  <a:pt x="1420" y="240"/>
                </a:cubicBezTo>
                <a:cubicBezTo>
                  <a:pt x="1424" y="239"/>
                  <a:pt x="1424" y="239"/>
                  <a:pt x="1424" y="239"/>
                </a:cubicBezTo>
                <a:cubicBezTo>
                  <a:pt x="1423" y="238"/>
                  <a:pt x="1423" y="238"/>
                  <a:pt x="1423" y="238"/>
                </a:cubicBezTo>
                <a:cubicBezTo>
                  <a:pt x="1426" y="238"/>
                  <a:pt x="1426" y="238"/>
                  <a:pt x="1426" y="238"/>
                </a:cubicBezTo>
                <a:cubicBezTo>
                  <a:pt x="1426" y="240"/>
                  <a:pt x="1425" y="233"/>
                  <a:pt x="1428" y="240"/>
                </a:cubicBezTo>
                <a:cubicBezTo>
                  <a:pt x="1435" y="240"/>
                  <a:pt x="1435" y="240"/>
                  <a:pt x="1435" y="240"/>
                </a:cubicBezTo>
                <a:cubicBezTo>
                  <a:pt x="1447" y="239"/>
                  <a:pt x="1447" y="239"/>
                  <a:pt x="1447" y="239"/>
                </a:cubicBezTo>
                <a:cubicBezTo>
                  <a:pt x="1454" y="239"/>
                  <a:pt x="1454" y="239"/>
                  <a:pt x="1454" y="239"/>
                </a:cubicBezTo>
                <a:cubicBezTo>
                  <a:pt x="1454" y="239"/>
                  <a:pt x="1451" y="241"/>
                  <a:pt x="1454" y="237"/>
                </a:cubicBezTo>
                <a:cubicBezTo>
                  <a:pt x="1457" y="239"/>
                  <a:pt x="1457" y="239"/>
                  <a:pt x="1457" y="239"/>
                </a:cubicBezTo>
                <a:cubicBezTo>
                  <a:pt x="1461" y="238"/>
                  <a:pt x="1461" y="238"/>
                  <a:pt x="1461" y="238"/>
                </a:cubicBezTo>
                <a:cubicBezTo>
                  <a:pt x="1480" y="240"/>
                  <a:pt x="1480" y="240"/>
                  <a:pt x="1480" y="240"/>
                </a:cubicBezTo>
                <a:cubicBezTo>
                  <a:pt x="1488" y="241"/>
                  <a:pt x="1488" y="241"/>
                  <a:pt x="1488" y="241"/>
                </a:cubicBezTo>
                <a:cubicBezTo>
                  <a:pt x="1492" y="242"/>
                  <a:pt x="1492" y="242"/>
                  <a:pt x="1492" y="242"/>
                </a:cubicBezTo>
                <a:cubicBezTo>
                  <a:pt x="1490" y="243"/>
                  <a:pt x="1490" y="243"/>
                  <a:pt x="1490" y="243"/>
                </a:cubicBezTo>
                <a:cubicBezTo>
                  <a:pt x="1490" y="244"/>
                  <a:pt x="1489" y="244"/>
                  <a:pt x="1493" y="245"/>
                </a:cubicBezTo>
                <a:cubicBezTo>
                  <a:pt x="1493" y="245"/>
                  <a:pt x="1493" y="245"/>
                  <a:pt x="1493" y="245"/>
                </a:cubicBezTo>
                <a:cubicBezTo>
                  <a:pt x="1494" y="242"/>
                  <a:pt x="1494" y="242"/>
                  <a:pt x="1494" y="242"/>
                </a:cubicBezTo>
                <a:cubicBezTo>
                  <a:pt x="1498" y="244"/>
                  <a:pt x="1498" y="244"/>
                  <a:pt x="1498" y="244"/>
                </a:cubicBezTo>
                <a:cubicBezTo>
                  <a:pt x="1497" y="248"/>
                  <a:pt x="1497" y="248"/>
                  <a:pt x="1497" y="248"/>
                </a:cubicBezTo>
                <a:cubicBezTo>
                  <a:pt x="1494" y="249"/>
                  <a:pt x="1494" y="249"/>
                  <a:pt x="1494" y="249"/>
                </a:cubicBezTo>
                <a:cubicBezTo>
                  <a:pt x="1488" y="256"/>
                  <a:pt x="1488" y="256"/>
                  <a:pt x="1488" y="256"/>
                </a:cubicBezTo>
                <a:cubicBezTo>
                  <a:pt x="1468" y="267"/>
                  <a:pt x="1468" y="267"/>
                  <a:pt x="1468" y="267"/>
                </a:cubicBezTo>
                <a:cubicBezTo>
                  <a:pt x="1469" y="269"/>
                  <a:pt x="1466" y="268"/>
                  <a:pt x="1466" y="270"/>
                </a:cubicBezTo>
                <a:cubicBezTo>
                  <a:pt x="1464" y="268"/>
                  <a:pt x="1464" y="268"/>
                  <a:pt x="1464" y="268"/>
                </a:cubicBezTo>
                <a:cubicBezTo>
                  <a:pt x="1457" y="272"/>
                  <a:pt x="1457" y="272"/>
                  <a:pt x="1457" y="272"/>
                </a:cubicBezTo>
                <a:cubicBezTo>
                  <a:pt x="1454" y="270"/>
                  <a:pt x="1454" y="270"/>
                  <a:pt x="1454" y="270"/>
                </a:cubicBezTo>
                <a:cubicBezTo>
                  <a:pt x="1452" y="272"/>
                  <a:pt x="1452" y="272"/>
                  <a:pt x="1452" y="272"/>
                </a:cubicBezTo>
                <a:cubicBezTo>
                  <a:pt x="1454" y="273"/>
                  <a:pt x="1454" y="273"/>
                  <a:pt x="1454" y="273"/>
                </a:cubicBezTo>
                <a:cubicBezTo>
                  <a:pt x="1452" y="274"/>
                  <a:pt x="1452" y="274"/>
                  <a:pt x="1452" y="274"/>
                </a:cubicBezTo>
                <a:cubicBezTo>
                  <a:pt x="1457" y="275"/>
                  <a:pt x="1457" y="275"/>
                  <a:pt x="1457" y="275"/>
                </a:cubicBezTo>
                <a:cubicBezTo>
                  <a:pt x="1468" y="272"/>
                  <a:pt x="1468" y="272"/>
                  <a:pt x="1468" y="272"/>
                </a:cubicBezTo>
                <a:cubicBezTo>
                  <a:pt x="1470" y="275"/>
                  <a:pt x="1470" y="275"/>
                  <a:pt x="1470" y="275"/>
                </a:cubicBezTo>
                <a:cubicBezTo>
                  <a:pt x="1470" y="276"/>
                  <a:pt x="1469" y="277"/>
                  <a:pt x="1471" y="278"/>
                </a:cubicBezTo>
                <a:cubicBezTo>
                  <a:pt x="1474" y="275"/>
                  <a:pt x="1474" y="275"/>
                  <a:pt x="1474" y="275"/>
                </a:cubicBezTo>
                <a:cubicBezTo>
                  <a:pt x="1473" y="275"/>
                  <a:pt x="1473" y="275"/>
                  <a:pt x="1473" y="275"/>
                </a:cubicBezTo>
                <a:cubicBezTo>
                  <a:pt x="1475" y="273"/>
                  <a:pt x="1475" y="273"/>
                  <a:pt x="1475" y="273"/>
                </a:cubicBezTo>
                <a:cubicBezTo>
                  <a:pt x="1476" y="274"/>
                  <a:pt x="1476" y="274"/>
                  <a:pt x="1476" y="274"/>
                </a:cubicBezTo>
                <a:cubicBezTo>
                  <a:pt x="1477" y="271"/>
                  <a:pt x="1477" y="271"/>
                  <a:pt x="1477" y="271"/>
                </a:cubicBezTo>
                <a:cubicBezTo>
                  <a:pt x="1479" y="273"/>
                  <a:pt x="1479" y="273"/>
                  <a:pt x="1479" y="273"/>
                </a:cubicBezTo>
                <a:cubicBezTo>
                  <a:pt x="1479" y="274"/>
                  <a:pt x="1479" y="274"/>
                  <a:pt x="1479" y="274"/>
                </a:cubicBezTo>
                <a:cubicBezTo>
                  <a:pt x="1482" y="272"/>
                  <a:pt x="1482" y="272"/>
                  <a:pt x="1482" y="272"/>
                </a:cubicBezTo>
                <a:cubicBezTo>
                  <a:pt x="1485" y="273"/>
                  <a:pt x="1485" y="273"/>
                  <a:pt x="1485" y="273"/>
                </a:cubicBezTo>
                <a:cubicBezTo>
                  <a:pt x="1484" y="275"/>
                  <a:pt x="1484" y="275"/>
                  <a:pt x="1484" y="275"/>
                </a:cubicBezTo>
                <a:cubicBezTo>
                  <a:pt x="1486" y="276"/>
                  <a:pt x="1486" y="276"/>
                  <a:pt x="1486" y="276"/>
                </a:cubicBezTo>
                <a:cubicBezTo>
                  <a:pt x="1488" y="276"/>
                  <a:pt x="1488" y="276"/>
                  <a:pt x="1488" y="276"/>
                </a:cubicBezTo>
                <a:cubicBezTo>
                  <a:pt x="1486" y="273"/>
                  <a:pt x="1486" y="273"/>
                  <a:pt x="1486" y="273"/>
                </a:cubicBezTo>
                <a:cubicBezTo>
                  <a:pt x="1488" y="272"/>
                  <a:pt x="1488" y="272"/>
                  <a:pt x="1488" y="272"/>
                </a:cubicBezTo>
                <a:cubicBezTo>
                  <a:pt x="1490" y="275"/>
                  <a:pt x="1490" y="275"/>
                  <a:pt x="1490" y="275"/>
                </a:cubicBezTo>
                <a:cubicBezTo>
                  <a:pt x="1492" y="274"/>
                  <a:pt x="1492" y="274"/>
                  <a:pt x="1492" y="274"/>
                </a:cubicBezTo>
                <a:cubicBezTo>
                  <a:pt x="1492" y="274"/>
                  <a:pt x="1491" y="273"/>
                  <a:pt x="1492" y="275"/>
                </a:cubicBezTo>
                <a:cubicBezTo>
                  <a:pt x="1494" y="275"/>
                  <a:pt x="1494" y="275"/>
                  <a:pt x="1494" y="275"/>
                </a:cubicBezTo>
                <a:cubicBezTo>
                  <a:pt x="1496" y="272"/>
                  <a:pt x="1496" y="272"/>
                  <a:pt x="1496" y="272"/>
                </a:cubicBezTo>
                <a:cubicBezTo>
                  <a:pt x="1494" y="271"/>
                  <a:pt x="1494" y="271"/>
                  <a:pt x="1494" y="271"/>
                </a:cubicBezTo>
                <a:cubicBezTo>
                  <a:pt x="1496" y="269"/>
                  <a:pt x="1496" y="269"/>
                  <a:pt x="1496" y="269"/>
                </a:cubicBezTo>
                <a:cubicBezTo>
                  <a:pt x="1507" y="268"/>
                  <a:pt x="1507" y="268"/>
                  <a:pt x="1507" y="268"/>
                </a:cubicBezTo>
                <a:cubicBezTo>
                  <a:pt x="1513" y="269"/>
                  <a:pt x="1513" y="269"/>
                  <a:pt x="1513" y="269"/>
                </a:cubicBezTo>
                <a:cubicBezTo>
                  <a:pt x="1507" y="270"/>
                  <a:pt x="1507" y="270"/>
                  <a:pt x="1507" y="270"/>
                </a:cubicBezTo>
                <a:cubicBezTo>
                  <a:pt x="1508" y="274"/>
                  <a:pt x="1508" y="274"/>
                  <a:pt x="1508" y="274"/>
                </a:cubicBezTo>
                <a:cubicBezTo>
                  <a:pt x="1506" y="275"/>
                  <a:pt x="1506" y="275"/>
                  <a:pt x="1506" y="275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6" y="276"/>
                  <a:pt x="1516" y="276"/>
                  <a:pt x="1516" y="276"/>
                </a:cubicBezTo>
                <a:cubicBezTo>
                  <a:pt x="1517" y="277"/>
                  <a:pt x="1517" y="277"/>
                  <a:pt x="1517" y="277"/>
                </a:cubicBezTo>
                <a:cubicBezTo>
                  <a:pt x="1518" y="277"/>
                  <a:pt x="1513" y="280"/>
                  <a:pt x="1518" y="275"/>
                </a:cubicBezTo>
                <a:cubicBezTo>
                  <a:pt x="1520" y="276"/>
                  <a:pt x="1520" y="276"/>
                  <a:pt x="1520" y="276"/>
                </a:cubicBezTo>
                <a:cubicBezTo>
                  <a:pt x="1523" y="273"/>
                  <a:pt x="1523" y="273"/>
                  <a:pt x="1523" y="273"/>
                </a:cubicBezTo>
                <a:cubicBezTo>
                  <a:pt x="1526" y="272"/>
                  <a:pt x="1526" y="272"/>
                  <a:pt x="1526" y="272"/>
                </a:cubicBezTo>
                <a:cubicBezTo>
                  <a:pt x="1527" y="269"/>
                  <a:pt x="1527" y="269"/>
                  <a:pt x="1527" y="269"/>
                </a:cubicBezTo>
                <a:cubicBezTo>
                  <a:pt x="1530" y="271"/>
                  <a:pt x="1530" y="271"/>
                  <a:pt x="1530" y="271"/>
                </a:cubicBezTo>
                <a:cubicBezTo>
                  <a:pt x="1533" y="269"/>
                  <a:pt x="1533" y="269"/>
                  <a:pt x="1533" y="269"/>
                </a:cubicBezTo>
                <a:cubicBezTo>
                  <a:pt x="1534" y="272"/>
                  <a:pt x="1534" y="272"/>
                  <a:pt x="1534" y="272"/>
                </a:cubicBezTo>
                <a:cubicBezTo>
                  <a:pt x="1536" y="273"/>
                  <a:pt x="1536" y="273"/>
                  <a:pt x="1536" y="273"/>
                </a:cubicBezTo>
                <a:cubicBezTo>
                  <a:pt x="1548" y="270"/>
                  <a:pt x="1548" y="270"/>
                  <a:pt x="1548" y="270"/>
                </a:cubicBezTo>
                <a:cubicBezTo>
                  <a:pt x="1553" y="264"/>
                  <a:pt x="1553" y="264"/>
                  <a:pt x="1553" y="264"/>
                </a:cubicBezTo>
                <a:cubicBezTo>
                  <a:pt x="1554" y="265"/>
                  <a:pt x="1554" y="265"/>
                  <a:pt x="1554" y="265"/>
                </a:cubicBezTo>
                <a:cubicBezTo>
                  <a:pt x="1559" y="262"/>
                  <a:pt x="1559" y="262"/>
                  <a:pt x="1559" y="262"/>
                </a:cubicBezTo>
                <a:cubicBezTo>
                  <a:pt x="1557" y="267"/>
                  <a:pt x="1557" y="267"/>
                  <a:pt x="1557" y="267"/>
                </a:cubicBezTo>
                <a:cubicBezTo>
                  <a:pt x="1553" y="271"/>
                  <a:pt x="1553" y="271"/>
                  <a:pt x="1553" y="271"/>
                </a:cubicBezTo>
                <a:cubicBezTo>
                  <a:pt x="1552" y="270"/>
                  <a:pt x="1552" y="270"/>
                  <a:pt x="1552" y="270"/>
                </a:cubicBezTo>
                <a:cubicBezTo>
                  <a:pt x="1551" y="271"/>
                  <a:pt x="1551" y="271"/>
                  <a:pt x="1551" y="271"/>
                </a:cubicBezTo>
                <a:cubicBezTo>
                  <a:pt x="1553" y="274"/>
                  <a:pt x="1553" y="274"/>
                  <a:pt x="1553" y="274"/>
                </a:cubicBezTo>
                <a:cubicBezTo>
                  <a:pt x="1554" y="272"/>
                  <a:pt x="1554" y="272"/>
                  <a:pt x="1554" y="272"/>
                </a:cubicBezTo>
                <a:cubicBezTo>
                  <a:pt x="1558" y="275"/>
                  <a:pt x="1558" y="275"/>
                  <a:pt x="1558" y="275"/>
                </a:cubicBezTo>
                <a:cubicBezTo>
                  <a:pt x="1562" y="275"/>
                  <a:pt x="1562" y="275"/>
                  <a:pt x="1562" y="275"/>
                </a:cubicBezTo>
                <a:cubicBezTo>
                  <a:pt x="1563" y="277"/>
                  <a:pt x="1563" y="277"/>
                  <a:pt x="1563" y="277"/>
                </a:cubicBezTo>
                <a:cubicBezTo>
                  <a:pt x="1563" y="278"/>
                  <a:pt x="1563" y="278"/>
                  <a:pt x="1563" y="278"/>
                </a:cubicBezTo>
                <a:cubicBezTo>
                  <a:pt x="1567" y="275"/>
                  <a:pt x="1567" y="275"/>
                  <a:pt x="1567" y="275"/>
                </a:cubicBezTo>
                <a:cubicBezTo>
                  <a:pt x="1565" y="278"/>
                  <a:pt x="1571" y="273"/>
                  <a:pt x="1567" y="277"/>
                </a:cubicBezTo>
                <a:cubicBezTo>
                  <a:pt x="1572" y="281"/>
                  <a:pt x="1572" y="281"/>
                  <a:pt x="1572" y="281"/>
                </a:cubicBezTo>
                <a:cubicBezTo>
                  <a:pt x="1568" y="280"/>
                  <a:pt x="1568" y="280"/>
                  <a:pt x="1568" y="280"/>
                </a:cubicBezTo>
                <a:cubicBezTo>
                  <a:pt x="1567" y="280"/>
                  <a:pt x="1576" y="277"/>
                  <a:pt x="1565" y="281"/>
                </a:cubicBezTo>
                <a:cubicBezTo>
                  <a:pt x="1566" y="283"/>
                  <a:pt x="1566" y="283"/>
                  <a:pt x="1566" y="283"/>
                </a:cubicBezTo>
                <a:cubicBezTo>
                  <a:pt x="1574" y="285"/>
                  <a:pt x="1574" y="285"/>
                  <a:pt x="1574" y="285"/>
                </a:cubicBezTo>
                <a:cubicBezTo>
                  <a:pt x="1569" y="290"/>
                  <a:pt x="1569" y="290"/>
                  <a:pt x="1569" y="290"/>
                </a:cubicBezTo>
                <a:cubicBezTo>
                  <a:pt x="1569" y="290"/>
                  <a:pt x="1575" y="286"/>
                  <a:pt x="1567" y="291"/>
                </a:cubicBezTo>
                <a:cubicBezTo>
                  <a:pt x="1567" y="292"/>
                  <a:pt x="1567" y="292"/>
                  <a:pt x="1567" y="292"/>
                </a:cubicBezTo>
                <a:cubicBezTo>
                  <a:pt x="1572" y="292"/>
                  <a:pt x="1572" y="292"/>
                  <a:pt x="1572" y="292"/>
                </a:cubicBezTo>
                <a:cubicBezTo>
                  <a:pt x="1571" y="291"/>
                  <a:pt x="1571" y="291"/>
                  <a:pt x="1571" y="291"/>
                </a:cubicBezTo>
                <a:cubicBezTo>
                  <a:pt x="1572" y="292"/>
                  <a:pt x="1572" y="292"/>
                  <a:pt x="1572" y="292"/>
                </a:cubicBezTo>
                <a:cubicBezTo>
                  <a:pt x="1575" y="293"/>
                  <a:pt x="1572" y="286"/>
                  <a:pt x="1577" y="292"/>
                </a:cubicBezTo>
                <a:cubicBezTo>
                  <a:pt x="1579" y="291"/>
                  <a:pt x="1579" y="291"/>
                  <a:pt x="1579" y="291"/>
                </a:cubicBezTo>
                <a:cubicBezTo>
                  <a:pt x="1583" y="292"/>
                  <a:pt x="1583" y="292"/>
                  <a:pt x="1583" y="292"/>
                </a:cubicBezTo>
                <a:cubicBezTo>
                  <a:pt x="1583" y="293"/>
                  <a:pt x="1583" y="293"/>
                  <a:pt x="1583" y="293"/>
                </a:cubicBezTo>
                <a:cubicBezTo>
                  <a:pt x="1579" y="291"/>
                  <a:pt x="1579" y="291"/>
                  <a:pt x="1579" y="291"/>
                </a:cubicBezTo>
                <a:cubicBezTo>
                  <a:pt x="1581" y="296"/>
                  <a:pt x="1581" y="296"/>
                  <a:pt x="1581" y="296"/>
                </a:cubicBezTo>
                <a:cubicBezTo>
                  <a:pt x="1585" y="296"/>
                  <a:pt x="1585" y="296"/>
                  <a:pt x="1585" y="296"/>
                </a:cubicBezTo>
                <a:cubicBezTo>
                  <a:pt x="1582" y="298"/>
                  <a:pt x="1582" y="298"/>
                  <a:pt x="1582" y="298"/>
                </a:cubicBezTo>
                <a:cubicBezTo>
                  <a:pt x="1582" y="300"/>
                  <a:pt x="1582" y="300"/>
                  <a:pt x="1582" y="300"/>
                </a:cubicBezTo>
                <a:cubicBezTo>
                  <a:pt x="1586" y="301"/>
                  <a:pt x="1586" y="301"/>
                  <a:pt x="1586" y="301"/>
                </a:cubicBezTo>
                <a:cubicBezTo>
                  <a:pt x="1584" y="305"/>
                  <a:pt x="1584" y="305"/>
                  <a:pt x="1584" y="305"/>
                </a:cubicBezTo>
                <a:cubicBezTo>
                  <a:pt x="1590" y="304"/>
                  <a:pt x="1590" y="304"/>
                  <a:pt x="1590" y="304"/>
                </a:cubicBezTo>
                <a:cubicBezTo>
                  <a:pt x="1590" y="303"/>
                  <a:pt x="1590" y="303"/>
                  <a:pt x="1590" y="303"/>
                </a:cubicBezTo>
                <a:cubicBezTo>
                  <a:pt x="1593" y="303"/>
                  <a:pt x="1593" y="303"/>
                  <a:pt x="1593" y="303"/>
                </a:cubicBezTo>
                <a:cubicBezTo>
                  <a:pt x="1594" y="304"/>
                  <a:pt x="1594" y="304"/>
                  <a:pt x="1594" y="304"/>
                </a:cubicBezTo>
                <a:cubicBezTo>
                  <a:pt x="1590" y="306"/>
                  <a:pt x="1590" y="306"/>
                  <a:pt x="1590" y="306"/>
                </a:cubicBezTo>
                <a:cubicBezTo>
                  <a:pt x="1591" y="307"/>
                  <a:pt x="1591" y="307"/>
                  <a:pt x="1591" y="307"/>
                </a:cubicBezTo>
                <a:cubicBezTo>
                  <a:pt x="1588" y="307"/>
                  <a:pt x="1588" y="307"/>
                  <a:pt x="1588" y="307"/>
                </a:cubicBezTo>
                <a:cubicBezTo>
                  <a:pt x="1580" y="313"/>
                  <a:pt x="1580" y="313"/>
                  <a:pt x="1580" y="313"/>
                </a:cubicBezTo>
                <a:cubicBezTo>
                  <a:pt x="1585" y="314"/>
                  <a:pt x="1585" y="314"/>
                  <a:pt x="1585" y="314"/>
                </a:cubicBezTo>
                <a:cubicBezTo>
                  <a:pt x="1594" y="313"/>
                  <a:pt x="1594" y="313"/>
                  <a:pt x="1594" y="313"/>
                </a:cubicBezTo>
                <a:cubicBezTo>
                  <a:pt x="1590" y="316"/>
                  <a:pt x="1590" y="316"/>
                  <a:pt x="1590" y="316"/>
                </a:cubicBezTo>
                <a:cubicBezTo>
                  <a:pt x="1587" y="316"/>
                  <a:pt x="1587" y="316"/>
                  <a:pt x="1587" y="316"/>
                </a:cubicBezTo>
                <a:cubicBezTo>
                  <a:pt x="1584" y="319"/>
                  <a:pt x="1593" y="316"/>
                  <a:pt x="1586" y="319"/>
                </a:cubicBezTo>
                <a:cubicBezTo>
                  <a:pt x="1594" y="320"/>
                  <a:pt x="1594" y="320"/>
                  <a:pt x="1594" y="320"/>
                </a:cubicBezTo>
                <a:cubicBezTo>
                  <a:pt x="1595" y="320"/>
                  <a:pt x="1595" y="320"/>
                  <a:pt x="1595" y="320"/>
                </a:cubicBezTo>
                <a:cubicBezTo>
                  <a:pt x="1600" y="322"/>
                  <a:pt x="1600" y="322"/>
                  <a:pt x="1600" y="322"/>
                </a:cubicBezTo>
                <a:cubicBezTo>
                  <a:pt x="1603" y="321"/>
                  <a:pt x="1603" y="321"/>
                  <a:pt x="1603" y="321"/>
                </a:cubicBezTo>
                <a:cubicBezTo>
                  <a:pt x="1604" y="323"/>
                  <a:pt x="1604" y="323"/>
                  <a:pt x="1604" y="323"/>
                </a:cubicBezTo>
                <a:cubicBezTo>
                  <a:pt x="1600" y="324"/>
                  <a:pt x="1600" y="324"/>
                  <a:pt x="1600" y="324"/>
                </a:cubicBezTo>
                <a:cubicBezTo>
                  <a:pt x="1608" y="332"/>
                  <a:pt x="1608" y="332"/>
                  <a:pt x="1608" y="332"/>
                </a:cubicBezTo>
                <a:cubicBezTo>
                  <a:pt x="1607" y="334"/>
                  <a:pt x="1609" y="332"/>
                  <a:pt x="1612" y="332"/>
                </a:cubicBezTo>
                <a:cubicBezTo>
                  <a:pt x="1611" y="329"/>
                  <a:pt x="1611" y="329"/>
                  <a:pt x="1611" y="329"/>
                </a:cubicBezTo>
                <a:cubicBezTo>
                  <a:pt x="1608" y="329"/>
                  <a:pt x="1608" y="329"/>
                  <a:pt x="1608" y="329"/>
                </a:cubicBezTo>
                <a:cubicBezTo>
                  <a:pt x="1608" y="328"/>
                  <a:pt x="1610" y="328"/>
                  <a:pt x="1609" y="327"/>
                </a:cubicBezTo>
                <a:cubicBezTo>
                  <a:pt x="1607" y="326"/>
                  <a:pt x="1607" y="326"/>
                  <a:pt x="1607" y="326"/>
                </a:cubicBezTo>
                <a:cubicBezTo>
                  <a:pt x="1605" y="324"/>
                  <a:pt x="1605" y="324"/>
                  <a:pt x="1605" y="324"/>
                </a:cubicBezTo>
                <a:cubicBezTo>
                  <a:pt x="1607" y="328"/>
                  <a:pt x="1606" y="321"/>
                  <a:pt x="1611" y="324"/>
                </a:cubicBezTo>
                <a:cubicBezTo>
                  <a:pt x="1610" y="326"/>
                  <a:pt x="1610" y="326"/>
                  <a:pt x="1610" y="326"/>
                </a:cubicBezTo>
                <a:cubicBezTo>
                  <a:pt x="1614" y="332"/>
                  <a:pt x="1614" y="332"/>
                  <a:pt x="1614" y="332"/>
                </a:cubicBezTo>
                <a:cubicBezTo>
                  <a:pt x="1614" y="335"/>
                  <a:pt x="1614" y="335"/>
                  <a:pt x="1614" y="335"/>
                </a:cubicBezTo>
                <a:cubicBezTo>
                  <a:pt x="1618" y="338"/>
                  <a:pt x="1618" y="338"/>
                  <a:pt x="1618" y="338"/>
                </a:cubicBezTo>
                <a:cubicBezTo>
                  <a:pt x="1621" y="338"/>
                  <a:pt x="1621" y="338"/>
                  <a:pt x="1621" y="338"/>
                </a:cubicBezTo>
                <a:cubicBezTo>
                  <a:pt x="1619" y="343"/>
                  <a:pt x="1619" y="343"/>
                  <a:pt x="1619" y="343"/>
                </a:cubicBezTo>
                <a:cubicBezTo>
                  <a:pt x="1616" y="341"/>
                  <a:pt x="1616" y="341"/>
                  <a:pt x="1616" y="341"/>
                </a:cubicBezTo>
                <a:cubicBezTo>
                  <a:pt x="1613" y="342"/>
                  <a:pt x="1617" y="337"/>
                  <a:pt x="1613" y="343"/>
                </a:cubicBezTo>
                <a:cubicBezTo>
                  <a:pt x="1615" y="344"/>
                  <a:pt x="1615" y="344"/>
                  <a:pt x="1615" y="344"/>
                </a:cubicBezTo>
                <a:cubicBezTo>
                  <a:pt x="1614" y="344"/>
                  <a:pt x="1614" y="344"/>
                  <a:pt x="1614" y="344"/>
                </a:cubicBezTo>
                <a:cubicBezTo>
                  <a:pt x="1614" y="343"/>
                  <a:pt x="1609" y="350"/>
                  <a:pt x="1619" y="344"/>
                </a:cubicBezTo>
                <a:cubicBezTo>
                  <a:pt x="1622" y="345"/>
                  <a:pt x="1622" y="345"/>
                  <a:pt x="1622" y="345"/>
                </a:cubicBezTo>
                <a:cubicBezTo>
                  <a:pt x="1625" y="343"/>
                  <a:pt x="1625" y="343"/>
                  <a:pt x="1625" y="343"/>
                </a:cubicBezTo>
                <a:cubicBezTo>
                  <a:pt x="1628" y="347"/>
                  <a:pt x="1628" y="347"/>
                  <a:pt x="1628" y="347"/>
                </a:cubicBezTo>
                <a:cubicBezTo>
                  <a:pt x="1627" y="349"/>
                  <a:pt x="1627" y="349"/>
                  <a:pt x="1627" y="349"/>
                </a:cubicBezTo>
                <a:cubicBezTo>
                  <a:pt x="1628" y="351"/>
                  <a:pt x="1628" y="351"/>
                  <a:pt x="1628" y="351"/>
                </a:cubicBezTo>
                <a:cubicBezTo>
                  <a:pt x="1627" y="353"/>
                  <a:pt x="1627" y="353"/>
                  <a:pt x="1627" y="353"/>
                </a:cubicBezTo>
                <a:cubicBezTo>
                  <a:pt x="1618" y="353"/>
                  <a:pt x="1618" y="353"/>
                  <a:pt x="1618" y="353"/>
                </a:cubicBezTo>
                <a:cubicBezTo>
                  <a:pt x="1618" y="355"/>
                  <a:pt x="1613" y="353"/>
                  <a:pt x="1617" y="357"/>
                </a:cubicBezTo>
                <a:cubicBezTo>
                  <a:pt x="1615" y="352"/>
                  <a:pt x="1615" y="352"/>
                  <a:pt x="1615" y="352"/>
                </a:cubicBezTo>
                <a:cubicBezTo>
                  <a:pt x="1617" y="352"/>
                  <a:pt x="1620" y="351"/>
                  <a:pt x="1618" y="348"/>
                </a:cubicBezTo>
                <a:cubicBezTo>
                  <a:pt x="1610" y="347"/>
                  <a:pt x="1610" y="347"/>
                  <a:pt x="1610" y="347"/>
                </a:cubicBezTo>
                <a:cubicBezTo>
                  <a:pt x="1607" y="348"/>
                  <a:pt x="1607" y="348"/>
                  <a:pt x="1607" y="348"/>
                </a:cubicBezTo>
                <a:cubicBezTo>
                  <a:pt x="1603" y="348"/>
                  <a:pt x="1603" y="348"/>
                  <a:pt x="1603" y="348"/>
                </a:cubicBezTo>
                <a:cubicBezTo>
                  <a:pt x="1601" y="349"/>
                  <a:pt x="1624" y="343"/>
                  <a:pt x="1594" y="351"/>
                </a:cubicBezTo>
                <a:cubicBezTo>
                  <a:pt x="1594" y="353"/>
                  <a:pt x="1594" y="353"/>
                  <a:pt x="1594" y="353"/>
                </a:cubicBezTo>
                <a:cubicBezTo>
                  <a:pt x="1601" y="355"/>
                  <a:pt x="1601" y="355"/>
                  <a:pt x="1601" y="355"/>
                </a:cubicBezTo>
                <a:cubicBezTo>
                  <a:pt x="1601" y="355"/>
                  <a:pt x="1601" y="355"/>
                  <a:pt x="1601" y="355"/>
                </a:cubicBezTo>
                <a:cubicBezTo>
                  <a:pt x="1601" y="353"/>
                  <a:pt x="1601" y="353"/>
                  <a:pt x="1601" y="353"/>
                </a:cubicBezTo>
                <a:cubicBezTo>
                  <a:pt x="1609" y="356"/>
                  <a:pt x="1609" y="356"/>
                  <a:pt x="1609" y="356"/>
                </a:cubicBezTo>
                <a:cubicBezTo>
                  <a:pt x="1613" y="353"/>
                  <a:pt x="1613" y="353"/>
                  <a:pt x="1613" y="353"/>
                </a:cubicBezTo>
                <a:cubicBezTo>
                  <a:pt x="1612" y="357"/>
                  <a:pt x="1612" y="357"/>
                  <a:pt x="1612" y="357"/>
                </a:cubicBezTo>
                <a:cubicBezTo>
                  <a:pt x="1614" y="357"/>
                  <a:pt x="1614" y="357"/>
                  <a:pt x="1614" y="357"/>
                </a:cubicBezTo>
                <a:cubicBezTo>
                  <a:pt x="1614" y="359"/>
                  <a:pt x="1614" y="359"/>
                  <a:pt x="1614" y="359"/>
                </a:cubicBezTo>
                <a:cubicBezTo>
                  <a:pt x="1618" y="362"/>
                  <a:pt x="1618" y="362"/>
                  <a:pt x="1618" y="362"/>
                </a:cubicBezTo>
                <a:cubicBezTo>
                  <a:pt x="1617" y="362"/>
                  <a:pt x="1617" y="362"/>
                  <a:pt x="1617" y="362"/>
                </a:cubicBezTo>
                <a:cubicBezTo>
                  <a:pt x="1619" y="364"/>
                  <a:pt x="1619" y="364"/>
                  <a:pt x="1619" y="364"/>
                </a:cubicBezTo>
                <a:cubicBezTo>
                  <a:pt x="1620" y="360"/>
                  <a:pt x="1620" y="360"/>
                  <a:pt x="1620" y="360"/>
                </a:cubicBezTo>
                <a:cubicBezTo>
                  <a:pt x="1622" y="360"/>
                  <a:pt x="1622" y="360"/>
                  <a:pt x="1622" y="360"/>
                </a:cubicBezTo>
                <a:cubicBezTo>
                  <a:pt x="1623" y="365"/>
                  <a:pt x="1623" y="365"/>
                  <a:pt x="1623" y="365"/>
                </a:cubicBezTo>
                <a:cubicBezTo>
                  <a:pt x="1620" y="365"/>
                  <a:pt x="1620" y="365"/>
                  <a:pt x="1620" y="365"/>
                </a:cubicBezTo>
                <a:cubicBezTo>
                  <a:pt x="1619" y="365"/>
                  <a:pt x="1619" y="365"/>
                  <a:pt x="1619" y="365"/>
                </a:cubicBezTo>
                <a:cubicBezTo>
                  <a:pt x="1618" y="369"/>
                  <a:pt x="1618" y="369"/>
                  <a:pt x="1618" y="369"/>
                </a:cubicBezTo>
                <a:cubicBezTo>
                  <a:pt x="1621" y="368"/>
                  <a:pt x="1621" y="368"/>
                  <a:pt x="1621" y="368"/>
                </a:cubicBezTo>
                <a:cubicBezTo>
                  <a:pt x="1624" y="370"/>
                  <a:pt x="1624" y="370"/>
                  <a:pt x="1624" y="370"/>
                </a:cubicBezTo>
                <a:cubicBezTo>
                  <a:pt x="1621" y="371"/>
                  <a:pt x="1621" y="371"/>
                  <a:pt x="1621" y="371"/>
                </a:cubicBezTo>
                <a:cubicBezTo>
                  <a:pt x="1618" y="370"/>
                  <a:pt x="1618" y="370"/>
                  <a:pt x="1618" y="370"/>
                </a:cubicBezTo>
                <a:cubicBezTo>
                  <a:pt x="1615" y="371"/>
                  <a:pt x="1615" y="371"/>
                  <a:pt x="1615" y="371"/>
                </a:cubicBezTo>
                <a:cubicBezTo>
                  <a:pt x="1614" y="372"/>
                  <a:pt x="1614" y="372"/>
                  <a:pt x="1614" y="372"/>
                </a:cubicBezTo>
                <a:cubicBezTo>
                  <a:pt x="1617" y="373"/>
                  <a:pt x="1612" y="372"/>
                  <a:pt x="1615" y="374"/>
                </a:cubicBezTo>
                <a:cubicBezTo>
                  <a:pt x="1618" y="373"/>
                  <a:pt x="1618" y="373"/>
                  <a:pt x="1618" y="373"/>
                </a:cubicBezTo>
                <a:cubicBezTo>
                  <a:pt x="1619" y="374"/>
                  <a:pt x="1619" y="374"/>
                  <a:pt x="1619" y="374"/>
                </a:cubicBezTo>
                <a:cubicBezTo>
                  <a:pt x="1626" y="374"/>
                  <a:pt x="1619" y="366"/>
                  <a:pt x="1628" y="374"/>
                </a:cubicBezTo>
                <a:cubicBezTo>
                  <a:pt x="1633" y="372"/>
                  <a:pt x="1633" y="372"/>
                  <a:pt x="1633" y="372"/>
                </a:cubicBezTo>
                <a:cubicBezTo>
                  <a:pt x="1635" y="369"/>
                  <a:pt x="1635" y="369"/>
                  <a:pt x="1635" y="369"/>
                </a:cubicBezTo>
                <a:cubicBezTo>
                  <a:pt x="1636" y="371"/>
                  <a:pt x="1636" y="371"/>
                  <a:pt x="1636" y="371"/>
                </a:cubicBezTo>
                <a:cubicBezTo>
                  <a:pt x="1637" y="370"/>
                  <a:pt x="1637" y="370"/>
                  <a:pt x="1637" y="370"/>
                </a:cubicBezTo>
                <a:cubicBezTo>
                  <a:pt x="1639" y="371"/>
                  <a:pt x="1639" y="371"/>
                  <a:pt x="1639" y="371"/>
                </a:cubicBezTo>
                <a:cubicBezTo>
                  <a:pt x="1636" y="374"/>
                  <a:pt x="1636" y="374"/>
                  <a:pt x="1636" y="374"/>
                </a:cubicBezTo>
                <a:cubicBezTo>
                  <a:pt x="1630" y="376"/>
                  <a:pt x="1630" y="376"/>
                  <a:pt x="1630" y="376"/>
                </a:cubicBezTo>
                <a:cubicBezTo>
                  <a:pt x="1635" y="377"/>
                  <a:pt x="1635" y="377"/>
                  <a:pt x="1635" y="377"/>
                </a:cubicBezTo>
                <a:cubicBezTo>
                  <a:pt x="1625" y="389"/>
                  <a:pt x="1625" y="389"/>
                  <a:pt x="1625" y="389"/>
                </a:cubicBezTo>
                <a:cubicBezTo>
                  <a:pt x="1623" y="394"/>
                  <a:pt x="1623" y="394"/>
                  <a:pt x="1623" y="394"/>
                </a:cubicBezTo>
                <a:cubicBezTo>
                  <a:pt x="1622" y="393"/>
                  <a:pt x="1622" y="393"/>
                  <a:pt x="1622" y="393"/>
                </a:cubicBezTo>
                <a:cubicBezTo>
                  <a:pt x="1618" y="395"/>
                  <a:pt x="1618" y="395"/>
                  <a:pt x="1618" y="395"/>
                </a:cubicBezTo>
                <a:cubicBezTo>
                  <a:pt x="1617" y="398"/>
                  <a:pt x="1617" y="398"/>
                  <a:pt x="1617" y="398"/>
                </a:cubicBezTo>
                <a:cubicBezTo>
                  <a:pt x="1616" y="398"/>
                  <a:pt x="1620" y="397"/>
                  <a:pt x="1615" y="397"/>
                </a:cubicBezTo>
                <a:cubicBezTo>
                  <a:pt x="1614" y="399"/>
                  <a:pt x="1614" y="399"/>
                  <a:pt x="1614" y="399"/>
                </a:cubicBezTo>
                <a:cubicBezTo>
                  <a:pt x="1611" y="398"/>
                  <a:pt x="1611" y="398"/>
                  <a:pt x="1611" y="398"/>
                </a:cubicBezTo>
                <a:cubicBezTo>
                  <a:pt x="1611" y="404"/>
                  <a:pt x="1611" y="404"/>
                  <a:pt x="1611" y="404"/>
                </a:cubicBezTo>
                <a:cubicBezTo>
                  <a:pt x="1605" y="404"/>
                  <a:pt x="1605" y="404"/>
                  <a:pt x="1605" y="404"/>
                </a:cubicBezTo>
                <a:cubicBezTo>
                  <a:pt x="1607" y="407"/>
                  <a:pt x="1607" y="407"/>
                  <a:pt x="1607" y="407"/>
                </a:cubicBezTo>
                <a:cubicBezTo>
                  <a:pt x="1601" y="412"/>
                  <a:pt x="1601" y="412"/>
                  <a:pt x="1601" y="412"/>
                </a:cubicBezTo>
                <a:cubicBezTo>
                  <a:pt x="1602" y="414"/>
                  <a:pt x="1602" y="414"/>
                  <a:pt x="1602" y="414"/>
                </a:cubicBezTo>
                <a:cubicBezTo>
                  <a:pt x="1604" y="413"/>
                  <a:pt x="1604" y="413"/>
                  <a:pt x="1604" y="413"/>
                </a:cubicBezTo>
                <a:cubicBezTo>
                  <a:pt x="1605" y="413"/>
                  <a:pt x="1605" y="413"/>
                  <a:pt x="1605" y="413"/>
                </a:cubicBezTo>
                <a:cubicBezTo>
                  <a:pt x="1605" y="413"/>
                  <a:pt x="1604" y="412"/>
                  <a:pt x="1605" y="414"/>
                </a:cubicBezTo>
                <a:cubicBezTo>
                  <a:pt x="1611" y="412"/>
                  <a:pt x="1611" y="412"/>
                  <a:pt x="1611" y="412"/>
                </a:cubicBezTo>
                <a:cubicBezTo>
                  <a:pt x="1613" y="411"/>
                  <a:pt x="1613" y="411"/>
                  <a:pt x="1613" y="411"/>
                </a:cubicBezTo>
                <a:cubicBezTo>
                  <a:pt x="1615" y="414"/>
                  <a:pt x="1615" y="414"/>
                  <a:pt x="1615" y="414"/>
                </a:cubicBezTo>
                <a:cubicBezTo>
                  <a:pt x="1621" y="413"/>
                  <a:pt x="1621" y="413"/>
                  <a:pt x="1621" y="413"/>
                </a:cubicBezTo>
                <a:cubicBezTo>
                  <a:pt x="1626" y="411"/>
                  <a:pt x="1611" y="409"/>
                  <a:pt x="1625" y="410"/>
                </a:cubicBezTo>
                <a:cubicBezTo>
                  <a:pt x="1626" y="411"/>
                  <a:pt x="1626" y="411"/>
                  <a:pt x="1626" y="411"/>
                </a:cubicBezTo>
                <a:cubicBezTo>
                  <a:pt x="1629" y="409"/>
                  <a:pt x="1629" y="409"/>
                  <a:pt x="1629" y="409"/>
                </a:cubicBezTo>
                <a:cubicBezTo>
                  <a:pt x="1631" y="412"/>
                  <a:pt x="1631" y="412"/>
                  <a:pt x="1631" y="412"/>
                </a:cubicBezTo>
                <a:cubicBezTo>
                  <a:pt x="1629" y="413"/>
                  <a:pt x="1629" y="413"/>
                  <a:pt x="1629" y="413"/>
                </a:cubicBezTo>
                <a:cubicBezTo>
                  <a:pt x="1632" y="413"/>
                  <a:pt x="1632" y="413"/>
                  <a:pt x="1632" y="413"/>
                </a:cubicBezTo>
                <a:cubicBezTo>
                  <a:pt x="1633" y="411"/>
                  <a:pt x="1633" y="411"/>
                  <a:pt x="1633" y="411"/>
                </a:cubicBezTo>
                <a:cubicBezTo>
                  <a:pt x="1636" y="408"/>
                  <a:pt x="1636" y="408"/>
                  <a:pt x="1636" y="408"/>
                </a:cubicBezTo>
                <a:cubicBezTo>
                  <a:pt x="1636" y="409"/>
                  <a:pt x="1636" y="409"/>
                  <a:pt x="1636" y="409"/>
                </a:cubicBezTo>
                <a:cubicBezTo>
                  <a:pt x="1642" y="410"/>
                  <a:pt x="1642" y="410"/>
                  <a:pt x="1642" y="410"/>
                </a:cubicBezTo>
                <a:cubicBezTo>
                  <a:pt x="1649" y="414"/>
                  <a:pt x="1638" y="402"/>
                  <a:pt x="1651" y="409"/>
                </a:cubicBezTo>
                <a:cubicBezTo>
                  <a:pt x="1652" y="409"/>
                  <a:pt x="1653" y="410"/>
                  <a:pt x="1654" y="409"/>
                </a:cubicBezTo>
                <a:cubicBezTo>
                  <a:pt x="1653" y="413"/>
                  <a:pt x="1653" y="413"/>
                  <a:pt x="1653" y="413"/>
                </a:cubicBezTo>
                <a:cubicBezTo>
                  <a:pt x="1651" y="413"/>
                  <a:pt x="1651" y="413"/>
                  <a:pt x="1651" y="413"/>
                </a:cubicBezTo>
                <a:cubicBezTo>
                  <a:pt x="1652" y="416"/>
                  <a:pt x="1652" y="416"/>
                  <a:pt x="1652" y="416"/>
                </a:cubicBezTo>
                <a:cubicBezTo>
                  <a:pt x="1652" y="419"/>
                  <a:pt x="1658" y="416"/>
                  <a:pt x="1655" y="420"/>
                </a:cubicBezTo>
                <a:cubicBezTo>
                  <a:pt x="1652" y="418"/>
                  <a:pt x="1652" y="418"/>
                  <a:pt x="1652" y="418"/>
                </a:cubicBezTo>
                <a:cubicBezTo>
                  <a:pt x="1651" y="419"/>
                  <a:pt x="1651" y="419"/>
                  <a:pt x="1651" y="419"/>
                </a:cubicBezTo>
                <a:cubicBezTo>
                  <a:pt x="1653" y="423"/>
                  <a:pt x="1653" y="423"/>
                  <a:pt x="1653" y="423"/>
                </a:cubicBezTo>
                <a:cubicBezTo>
                  <a:pt x="1658" y="423"/>
                  <a:pt x="1658" y="423"/>
                  <a:pt x="1658" y="423"/>
                </a:cubicBezTo>
                <a:cubicBezTo>
                  <a:pt x="1656" y="425"/>
                  <a:pt x="1656" y="425"/>
                  <a:pt x="1656" y="425"/>
                </a:cubicBezTo>
                <a:cubicBezTo>
                  <a:pt x="1661" y="428"/>
                  <a:pt x="1661" y="428"/>
                  <a:pt x="1661" y="428"/>
                </a:cubicBezTo>
                <a:cubicBezTo>
                  <a:pt x="1661" y="429"/>
                  <a:pt x="1657" y="428"/>
                  <a:pt x="1662" y="430"/>
                </a:cubicBezTo>
                <a:cubicBezTo>
                  <a:pt x="1658" y="431"/>
                  <a:pt x="1666" y="429"/>
                  <a:pt x="1659" y="429"/>
                </a:cubicBezTo>
                <a:cubicBezTo>
                  <a:pt x="1655" y="433"/>
                  <a:pt x="1655" y="433"/>
                  <a:pt x="1655" y="433"/>
                </a:cubicBezTo>
                <a:cubicBezTo>
                  <a:pt x="1654" y="432"/>
                  <a:pt x="1661" y="433"/>
                  <a:pt x="1651" y="431"/>
                </a:cubicBezTo>
                <a:cubicBezTo>
                  <a:pt x="1650" y="432"/>
                  <a:pt x="1650" y="432"/>
                  <a:pt x="1650" y="432"/>
                </a:cubicBezTo>
                <a:cubicBezTo>
                  <a:pt x="1652" y="434"/>
                  <a:pt x="1652" y="434"/>
                  <a:pt x="1652" y="434"/>
                </a:cubicBezTo>
                <a:cubicBezTo>
                  <a:pt x="1650" y="434"/>
                  <a:pt x="1650" y="434"/>
                  <a:pt x="1650" y="434"/>
                </a:cubicBezTo>
                <a:cubicBezTo>
                  <a:pt x="1650" y="435"/>
                  <a:pt x="1654" y="431"/>
                  <a:pt x="1650" y="436"/>
                </a:cubicBezTo>
                <a:cubicBezTo>
                  <a:pt x="1641" y="436"/>
                  <a:pt x="1658" y="430"/>
                  <a:pt x="1642" y="435"/>
                </a:cubicBezTo>
                <a:cubicBezTo>
                  <a:pt x="1642" y="436"/>
                  <a:pt x="1649" y="431"/>
                  <a:pt x="1640" y="438"/>
                </a:cubicBezTo>
                <a:cubicBezTo>
                  <a:pt x="1640" y="439"/>
                  <a:pt x="1640" y="439"/>
                  <a:pt x="1640" y="439"/>
                </a:cubicBezTo>
                <a:cubicBezTo>
                  <a:pt x="1643" y="438"/>
                  <a:pt x="1643" y="438"/>
                  <a:pt x="1643" y="438"/>
                </a:cubicBezTo>
                <a:cubicBezTo>
                  <a:pt x="1641" y="442"/>
                  <a:pt x="1641" y="442"/>
                  <a:pt x="1641" y="442"/>
                </a:cubicBezTo>
                <a:cubicBezTo>
                  <a:pt x="1642" y="442"/>
                  <a:pt x="1642" y="442"/>
                  <a:pt x="1642" y="442"/>
                </a:cubicBezTo>
                <a:cubicBezTo>
                  <a:pt x="1635" y="445"/>
                  <a:pt x="1635" y="445"/>
                  <a:pt x="1635" y="445"/>
                </a:cubicBezTo>
                <a:cubicBezTo>
                  <a:pt x="1632" y="449"/>
                  <a:pt x="1632" y="449"/>
                  <a:pt x="1632" y="449"/>
                </a:cubicBezTo>
                <a:cubicBezTo>
                  <a:pt x="1629" y="449"/>
                  <a:pt x="1629" y="449"/>
                  <a:pt x="1629" y="449"/>
                </a:cubicBezTo>
                <a:cubicBezTo>
                  <a:pt x="1628" y="447"/>
                  <a:pt x="1628" y="447"/>
                  <a:pt x="1628" y="447"/>
                </a:cubicBezTo>
                <a:cubicBezTo>
                  <a:pt x="1627" y="446"/>
                  <a:pt x="1627" y="446"/>
                  <a:pt x="1627" y="446"/>
                </a:cubicBezTo>
                <a:cubicBezTo>
                  <a:pt x="1622" y="449"/>
                  <a:pt x="1622" y="449"/>
                  <a:pt x="1622" y="449"/>
                </a:cubicBezTo>
                <a:cubicBezTo>
                  <a:pt x="1622" y="449"/>
                  <a:pt x="1624" y="446"/>
                  <a:pt x="1623" y="450"/>
                </a:cubicBezTo>
                <a:cubicBezTo>
                  <a:pt x="1625" y="449"/>
                  <a:pt x="1625" y="449"/>
                  <a:pt x="1625" y="449"/>
                </a:cubicBezTo>
                <a:cubicBezTo>
                  <a:pt x="1631" y="451"/>
                  <a:pt x="1631" y="451"/>
                  <a:pt x="1631" y="451"/>
                </a:cubicBezTo>
                <a:cubicBezTo>
                  <a:pt x="1629" y="453"/>
                  <a:pt x="1629" y="453"/>
                  <a:pt x="1629" y="453"/>
                </a:cubicBezTo>
                <a:cubicBezTo>
                  <a:pt x="1630" y="453"/>
                  <a:pt x="1632" y="451"/>
                  <a:pt x="1631" y="454"/>
                </a:cubicBezTo>
                <a:cubicBezTo>
                  <a:pt x="1627" y="458"/>
                  <a:pt x="1627" y="458"/>
                  <a:pt x="1627" y="458"/>
                </a:cubicBezTo>
                <a:cubicBezTo>
                  <a:pt x="1627" y="458"/>
                  <a:pt x="1627" y="458"/>
                  <a:pt x="1627" y="458"/>
                </a:cubicBezTo>
                <a:cubicBezTo>
                  <a:pt x="1627" y="456"/>
                  <a:pt x="1627" y="456"/>
                  <a:pt x="1627" y="456"/>
                </a:cubicBezTo>
                <a:cubicBezTo>
                  <a:pt x="1622" y="457"/>
                  <a:pt x="1622" y="457"/>
                  <a:pt x="1622" y="457"/>
                </a:cubicBezTo>
                <a:cubicBezTo>
                  <a:pt x="1622" y="458"/>
                  <a:pt x="1626" y="451"/>
                  <a:pt x="1621" y="459"/>
                </a:cubicBezTo>
                <a:cubicBezTo>
                  <a:pt x="1619" y="459"/>
                  <a:pt x="1619" y="459"/>
                  <a:pt x="1619" y="459"/>
                </a:cubicBezTo>
                <a:cubicBezTo>
                  <a:pt x="1619" y="461"/>
                  <a:pt x="1619" y="461"/>
                  <a:pt x="1619" y="461"/>
                </a:cubicBezTo>
                <a:cubicBezTo>
                  <a:pt x="1619" y="462"/>
                  <a:pt x="1617" y="457"/>
                  <a:pt x="1621" y="462"/>
                </a:cubicBezTo>
                <a:cubicBezTo>
                  <a:pt x="1621" y="464"/>
                  <a:pt x="1621" y="464"/>
                  <a:pt x="1621" y="464"/>
                </a:cubicBezTo>
                <a:cubicBezTo>
                  <a:pt x="1613" y="463"/>
                  <a:pt x="1613" y="463"/>
                  <a:pt x="1613" y="463"/>
                </a:cubicBezTo>
                <a:cubicBezTo>
                  <a:pt x="1613" y="464"/>
                  <a:pt x="1609" y="464"/>
                  <a:pt x="1611" y="463"/>
                </a:cubicBezTo>
                <a:cubicBezTo>
                  <a:pt x="1615" y="461"/>
                  <a:pt x="1615" y="461"/>
                  <a:pt x="1615" y="461"/>
                </a:cubicBezTo>
                <a:cubicBezTo>
                  <a:pt x="1615" y="460"/>
                  <a:pt x="1615" y="460"/>
                  <a:pt x="1615" y="460"/>
                </a:cubicBezTo>
                <a:cubicBezTo>
                  <a:pt x="1604" y="460"/>
                  <a:pt x="1604" y="460"/>
                  <a:pt x="1604" y="460"/>
                </a:cubicBezTo>
                <a:cubicBezTo>
                  <a:pt x="1600" y="463"/>
                  <a:pt x="1600" y="463"/>
                  <a:pt x="1600" y="463"/>
                </a:cubicBezTo>
                <a:cubicBezTo>
                  <a:pt x="1601" y="464"/>
                  <a:pt x="1591" y="464"/>
                  <a:pt x="1603" y="465"/>
                </a:cubicBezTo>
                <a:cubicBezTo>
                  <a:pt x="1602" y="465"/>
                  <a:pt x="1603" y="466"/>
                  <a:pt x="1602" y="466"/>
                </a:cubicBezTo>
                <a:cubicBezTo>
                  <a:pt x="1597" y="465"/>
                  <a:pt x="1597" y="465"/>
                  <a:pt x="1597" y="465"/>
                </a:cubicBezTo>
                <a:cubicBezTo>
                  <a:pt x="1595" y="469"/>
                  <a:pt x="1595" y="469"/>
                  <a:pt x="1595" y="469"/>
                </a:cubicBezTo>
                <a:cubicBezTo>
                  <a:pt x="1593" y="469"/>
                  <a:pt x="1593" y="469"/>
                  <a:pt x="1593" y="469"/>
                </a:cubicBezTo>
                <a:cubicBezTo>
                  <a:pt x="1577" y="479"/>
                  <a:pt x="1577" y="479"/>
                  <a:pt x="1577" y="479"/>
                </a:cubicBezTo>
                <a:cubicBezTo>
                  <a:pt x="1569" y="484"/>
                  <a:pt x="1569" y="484"/>
                  <a:pt x="1569" y="484"/>
                </a:cubicBezTo>
                <a:cubicBezTo>
                  <a:pt x="1568" y="485"/>
                  <a:pt x="1578" y="478"/>
                  <a:pt x="1566" y="485"/>
                </a:cubicBezTo>
                <a:cubicBezTo>
                  <a:pt x="1571" y="487"/>
                  <a:pt x="1571" y="487"/>
                  <a:pt x="1571" y="487"/>
                </a:cubicBezTo>
                <a:cubicBezTo>
                  <a:pt x="1572" y="487"/>
                  <a:pt x="1567" y="490"/>
                  <a:pt x="1573" y="486"/>
                </a:cubicBezTo>
                <a:cubicBezTo>
                  <a:pt x="1572" y="485"/>
                  <a:pt x="1572" y="485"/>
                  <a:pt x="1572" y="485"/>
                </a:cubicBezTo>
                <a:cubicBezTo>
                  <a:pt x="1574" y="484"/>
                  <a:pt x="1574" y="484"/>
                  <a:pt x="1574" y="484"/>
                </a:cubicBezTo>
                <a:cubicBezTo>
                  <a:pt x="1575" y="485"/>
                  <a:pt x="1575" y="485"/>
                  <a:pt x="1575" y="485"/>
                </a:cubicBezTo>
                <a:cubicBezTo>
                  <a:pt x="1578" y="483"/>
                  <a:pt x="1578" y="483"/>
                  <a:pt x="1578" y="483"/>
                </a:cubicBezTo>
                <a:cubicBezTo>
                  <a:pt x="1579" y="484"/>
                  <a:pt x="1579" y="484"/>
                  <a:pt x="1579" y="484"/>
                </a:cubicBezTo>
                <a:cubicBezTo>
                  <a:pt x="1578" y="483"/>
                  <a:pt x="1579" y="484"/>
                  <a:pt x="1581" y="482"/>
                </a:cubicBezTo>
                <a:cubicBezTo>
                  <a:pt x="1581" y="484"/>
                  <a:pt x="1581" y="484"/>
                  <a:pt x="1581" y="484"/>
                </a:cubicBezTo>
                <a:cubicBezTo>
                  <a:pt x="1582" y="484"/>
                  <a:pt x="1582" y="484"/>
                  <a:pt x="1582" y="484"/>
                </a:cubicBezTo>
                <a:cubicBezTo>
                  <a:pt x="1583" y="483"/>
                  <a:pt x="1585" y="483"/>
                  <a:pt x="1586" y="481"/>
                </a:cubicBezTo>
                <a:cubicBezTo>
                  <a:pt x="1583" y="477"/>
                  <a:pt x="1582" y="483"/>
                  <a:pt x="1579" y="482"/>
                </a:cubicBezTo>
                <a:cubicBezTo>
                  <a:pt x="1578" y="480"/>
                  <a:pt x="1581" y="481"/>
                  <a:pt x="1579" y="480"/>
                </a:cubicBezTo>
                <a:cubicBezTo>
                  <a:pt x="1585" y="481"/>
                  <a:pt x="1577" y="475"/>
                  <a:pt x="1586" y="480"/>
                </a:cubicBezTo>
                <a:cubicBezTo>
                  <a:pt x="1587" y="477"/>
                  <a:pt x="1587" y="477"/>
                  <a:pt x="1587" y="477"/>
                </a:cubicBezTo>
                <a:cubicBezTo>
                  <a:pt x="1590" y="477"/>
                  <a:pt x="1590" y="477"/>
                  <a:pt x="1590" y="477"/>
                </a:cubicBezTo>
                <a:cubicBezTo>
                  <a:pt x="1587" y="480"/>
                  <a:pt x="1587" y="480"/>
                  <a:pt x="1587" y="480"/>
                </a:cubicBezTo>
                <a:cubicBezTo>
                  <a:pt x="1587" y="480"/>
                  <a:pt x="1587" y="480"/>
                  <a:pt x="1587" y="480"/>
                </a:cubicBezTo>
                <a:cubicBezTo>
                  <a:pt x="1597" y="479"/>
                  <a:pt x="1597" y="479"/>
                  <a:pt x="1597" y="479"/>
                </a:cubicBezTo>
                <a:cubicBezTo>
                  <a:pt x="1596" y="475"/>
                  <a:pt x="1596" y="475"/>
                  <a:pt x="1596" y="475"/>
                </a:cubicBezTo>
                <a:cubicBezTo>
                  <a:pt x="1603" y="478"/>
                  <a:pt x="1600" y="471"/>
                  <a:pt x="1608" y="473"/>
                </a:cubicBezTo>
                <a:cubicBezTo>
                  <a:pt x="1612" y="473"/>
                  <a:pt x="1612" y="473"/>
                  <a:pt x="1612" y="473"/>
                </a:cubicBezTo>
                <a:cubicBezTo>
                  <a:pt x="1612" y="473"/>
                  <a:pt x="1615" y="473"/>
                  <a:pt x="1611" y="474"/>
                </a:cubicBezTo>
                <a:cubicBezTo>
                  <a:pt x="1613" y="475"/>
                  <a:pt x="1613" y="475"/>
                  <a:pt x="1613" y="475"/>
                </a:cubicBezTo>
                <a:cubicBezTo>
                  <a:pt x="1621" y="472"/>
                  <a:pt x="1621" y="472"/>
                  <a:pt x="1621" y="472"/>
                </a:cubicBezTo>
                <a:cubicBezTo>
                  <a:pt x="1636" y="468"/>
                  <a:pt x="1636" y="468"/>
                  <a:pt x="1636" y="468"/>
                </a:cubicBezTo>
                <a:cubicBezTo>
                  <a:pt x="1645" y="467"/>
                  <a:pt x="1645" y="467"/>
                  <a:pt x="1645" y="467"/>
                </a:cubicBezTo>
                <a:cubicBezTo>
                  <a:pt x="1654" y="463"/>
                  <a:pt x="1654" y="463"/>
                  <a:pt x="1654" y="463"/>
                </a:cubicBezTo>
                <a:cubicBezTo>
                  <a:pt x="1668" y="460"/>
                  <a:pt x="1668" y="460"/>
                  <a:pt x="1668" y="460"/>
                </a:cubicBezTo>
                <a:cubicBezTo>
                  <a:pt x="1670" y="459"/>
                  <a:pt x="1670" y="459"/>
                  <a:pt x="1670" y="459"/>
                </a:cubicBezTo>
                <a:cubicBezTo>
                  <a:pt x="1675" y="461"/>
                  <a:pt x="1675" y="461"/>
                  <a:pt x="1675" y="461"/>
                </a:cubicBezTo>
                <a:cubicBezTo>
                  <a:pt x="1677" y="459"/>
                  <a:pt x="1677" y="459"/>
                  <a:pt x="1677" y="459"/>
                </a:cubicBezTo>
                <a:cubicBezTo>
                  <a:pt x="1676" y="463"/>
                  <a:pt x="1676" y="463"/>
                  <a:pt x="1676" y="463"/>
                </a:cubicBezTo>
                <a:cubicBezTo>
                  <a:pt x="1680" y="459"/>
                  <a:pt x="1659" y="461"/>
                  <a:pt x="1683" y="462"/>
                </a:cubicBezTo>
                <a:cubicBezTo>
                  <a:pt x="1684" y="462"/>
                  <a:pt x="1682" y="461"/>
                  <a:pt x="1684" y="461"/>
                </a:cubicBezTo>
                <a:cubicBezTo>
                  <a:pt x="1682" y="459"/>
                  <a:pt x="1682" y="459"/>
                  <a:pt x="1682" y="459"/>
                </a:cubicBezTo>
                <a:cubicBezTo>
                  <a:pt x="1690" y="457"/>
                  <a:pt x="1690" y="457"/>
                  <a:pt x="1690" y="457"/>
                </a:cubicBezTo>
                <a:cubicBezTo>
                  <a:pt x="1692" y="457"/>
                  <a:pt x="1692" y="457"/>
                  <a:pt x="1692" y="457"/>
                </a:cubicBezTo>
                <a:cubicBezTo>
                  <a:pt x="1692" y="461"/>
                  <a:pt x="1692" y="461"/>
                  <a:pt x="1692" y="461"/>
                </a:cubicBezTo>
                <a:cubicBezTo>
                  <a:pt x="1686" y="460"/>
                  <a:pt x="1686" y="460"/>
                  <a:pt x="1686" y="460"/>
                </a:cubicBezTo>
                <a:cubicBezTo>
                  <a:pt x="1686" y="462"/>
                  <a:pt x="1686" y="462"/>
                  <a:pt x="1686" y="462"/>
                </a:cubicBezTo>
                <a:cubicBezTo>
                  <a:pt x="1683" y="463"/>
                  <a:pt x="1688" y="457"/>
                  <a:pt x="1682" y="462"/>
                </a:cubicBezTo>
                <a:cubicBezTo>
                  <a:pt x="1686" y="465"/>
                  <a:pt x="1686" y="465"/>
                  <a:pt x="1686" y="465"/>
                </a:cubicBezTo>
                <a:cubicBezTo>
                  <a:pt x="1684" y="466"/>
                  <a:pt x="1684" y="466"/>
                  <a:pt x="1684" y="466"/>
                </a:cubicBezTo>
                <a:cubicBezTo>
                  <a:pt x="1683" y="465"/>
                  <a:pt x="1683" y="465"/>
                  <a:pt x="1683" y="465"/>
                </a:cubicBezTo>
                <a:cubicBezTo>
                  <a:pt x="1673" y="473"/>
                  <a:pt x="1673" y="473"/>
                  <a:pt x="1673" y="473"/>
                </a:cubicBezTo>
                <a:cubicBezTo>
                  <a:pt x="1668" y="475"/>
                  <a:pt x="1668" y="475"/>
                  <a:pt x="1668" y="475"/>
                </a:cubicBezTo>
                <a:cubicBezTo>
                  <a:pt x="1665" y="477"/>
                  <a:pt x="1665" y="477"/>
                  <a:pt x="1665" y="477"/>
                </a:cubicBezTo>
                <a:cubicBezTo>
                  <a:pt x="1656" y="481"/>
                  <a:pt x="1656" y="481"/>
                  <a:pt x="1656" y="481"/>
                </a:cubicBezTo>
                <a:cubicBezTo>
                  <a:pt x="1654" y="479"/>
                  <a:pt x="1663" y="480"/>
                  <a:pt x="1653" y="483"/>
                </a:cubicBezTo>
                <a:cubicBezTo>
                  <a:pt x="1653" y="480"/>
                  <a:pt x="1653" y="480"/>
                  <a:pt x="1653" y="480"/>
                </a:cubicBezTo>
                <a:cubicBezTo>
                  <a:pt x="1650" y="481"/>
                  <a:pt x="1650" y="481"/>
                  <a:pt x="1650" y="481"/>
                </a:cubicBezTo>
                <a:cubicBezTo>
                  <a:pt x="1650" y="484"/>
                  <a:pt x="1650" y="484"/>
                  <a:pt x="1650" y="484"/>
                </a:cubicBezTo>
                <a:cubicBezTo>
                  <a:pt x="1649" y="484"/>
                  <a:pt x="1649" y="484"/>
                  <a:pt x="1649" y="484"/>
                </a:cubicBezTo>
                <a:cubicBezTo>
                  <a:pt x="1648" y="483"/>
                  <a:pt x="1648" y="483"/>
                  <a:pt x="1648" y="483"/>
                </a:cubicBezTo>
                <a:cubicBezTo>
                  <a:pt x="1655" y="478"/>
                  <a:pt x="1655" y="478"/>
                  <a:pt x="1655" y="478"/>
                </a:cubicBezTo>
                <a:cubicBezTo>
                  <a:pt x="1658" y="479"/>
                  <a:pt x="1658" y="479"/>
                  <a:pt x="1658" y="479"/>
                </a:cubicBezTo>
                <a:cubicBezTo>
                  <a:pt x="1659" y="477"/>
                  <a:pt x="1659" y="477"/>
                  <a:pt x="1659" y="477"/>
                </a:cubicBezTo>
                <a:cubicBezTo>
                  <a:pt x="1650" y="475"/>
                  <a:pt x="1650" y="475"/>
                  <a:pt x="1650" y="475"/>
                </a:cubicBezTo>
                <a:cubicBezTo>
                  <a:pt x="1644" y="477"/>
                  <a:pt x="1644" y="477"/>
                  <a:pt x="1644" y="477"/>
                </a:cubicBezTo>
                <a:cubicBezTo>
                  <a:pt x="1646" y="475"/>
                  <a:pt x="1646" y="475"/>
                  <a:pt x="1646" y="475"/>
                </a:cubicBezTo>
                <a:cubicBezTo>
                  <a:pt x="1651" y="471"/>
                  <a:pt x="1648" y="478"/>
                  <a:pt x="1656" y="473"/>
                </a:cubicBezTo>
                <a:cubicBezTo>
                  <a:pt x="1657" y="474"/>
                  <a:pt x="1657" y="474"/>
                  <a:pt x="1657" y="474"/>
                </a:cubicBezTo>
                <a:cubicBezTo>
                  <a:pt x="1664" y="470"/>
                  <a:pt x="1664" y="470"/>
                  <a:pt x="1664" y="470"/>
                </a:cubicBezTo>
                <a:cubicBezTo>
                  <a:pt x="1657" y="470"/>
                  <a:pt x="1657" y="470"/>
                  <a:pt x="1657" y="470"/>
                </a:cubicBezTo>
                <a:cubicBezTo>
                  <a:pt x="1657" y="470"/>
                  <a:pt x="1657" y="470"/>
                  <a:pt x="1657" y="470"/>
                </a:cubicBezTo>
                <a:cubicBezTo>
                  <a:pt x="1657" y="470"/>
                  <a:pt x="1657" y="471"/>
                  <a:pt x="1656" y="470"/>
                </a:cubicBezTo>
                <a:cubicBezTo>
                  <a:pt x="1658" y="468"/>
                  <a:pt x="1658" y="468"/>
                  <a:pt x="1658" y="468"/>
                </a:cubicBezTo>
                <a:cubicBezTo>
                  <a:pt x="1664" y="469"/>
                  <a:pt x="1648" y="476"/>
                  <a:pt x="1667" y="468"/>
                </a:cubicBezTo>
                <a:cubicBezTo>
                  <a:pt x="1668" y="469"/>
                  <a:pt x="1668" y="469"/>
                  <a:pt x="1668" y="469"/>
                </a:cubicBezTo>
                <a:cubicBezTo>
                  <a:pt x="1677" y="467"/>
                  <a:pt x="1677" y="467"/>
                  <a:pt x="1677" y="467"/>
                </a:cubicBezTo>
                <a:cubicBezTo>
                  <a:pt x="1679" y="466"/>
                  <a:pt x="1679" y="466"/>
                  <a:pt x="1679" y="466"/>
                </a:cubicBezTo>
                <a:cubicBezTo>
                  <a:pt x="1672" y="464"/>
                  <a:pt x="1672" y="464"/>
                  <a:pt x="1672" y="464"/>
                </a:cubicBezTo>
                <a:cubicBezTo>
                  <a:pt x="1655" y="467"/>
                  <a:pt x="1655" y="467"/>
                  <a:pt x="1655" y="467"/>
                </a:cubicBezTo>
                <a:cubicBezTo>
                  <a:pt x="1651" y="470"/>
                  <a:pt x="1651" y="470"/>
                  <a:pt x="1651" y="470"/>
                </a:cubicBezTo>
                <a:cubicBezTo>
                  <a:pt x="1650" y="471"/>
                  <a:pt x="1664" y="461"/>
                  <a:pt x="1644" y="473"/>
                </a:cubicBezTo>
                <a:cubicBezTo>
                  <a:pt x="1639" y="473"/>
                  <a:pt x="1639" y="473"/>
                  <a:pt x="1639" y="473"/>
                </a:cubicBezTo>
                <a:cubicBezTo>
                  <a:pt x="1632" y="477"/>
                  <a:pt x="1632" y="477"/>
                  <a:pt x="1632" y="477"/>
                </a:cubicBezTo>
                <a:cubicBezTo>
                  <a:pt x="1630" y="475"/>
                  <a:pt x="1630" y="475"/>
                  <a:pt x="1630" y="475"/>
                </a:cubicBezTo>
                <a:cubicBezTo>
                  <a:pt x="1629" y="479"/>
                  <a:pt x="1629" y="479"/>
                  <a:pt x="1629" y="479"/>
                </a:cubicBezTo>
                <a:cubicBezTo>
                  <a:pt x="1620" y="482"/>
                  <a:pt x="1620" y="482"/>
                  <a:pt x="1620" y="482"/>
                </a:cubicBezTo>
                <a:cubicBezTo>
                  <a:pt x="1618" y="484"/>
                  <a:pt x="1618" y="484"/>
                  <a:pt x="1618" y="484"/>
                </a:cubicBezTo>
                <a:cubicBezTo>
                  <a:pt x="1627" y="482"/>
                  <a:pt x="1627" y="482"/>
                  <a:pt x="1627" y="482"/>
                </a:cubicBezTo>
                <a:cubicBezTo>
                  <a:pt x="1623" y="485"/>
                  <a:pt x="1623" y="485"/>
                  <a:pt x="1623" y="485"/>
                </a:cubicBezTo>
                <a:cubicBezTo>
                  <a:pt x="1617" y="486"/>
                  <a:pt x="1617" y="486"/>
                  <a:pt x="1617" y="486"/>
                </a:cubicBezTo>
                <a:cubicBezTo>
                  <a:pt x="1621" y="483"/>
                  <a:pt x="1621" y="489"/>
                  <a:pt x="1609" y="489"/>
                </a:cubicBezTo>
                <a:cubicBezTo>
                  <a:pt x="1607" y="491"/>
                  <a:pt x="1607" y="491"/>
                  <a:pt x="1607" y="491"/>
                </a:cubicBezTo>
                <a:cubicBezTo>
                  <a:pt x="1602" y="493"/>
                  <a:pt x="1602" y="493"/>
                  <a:pt x="1602" y="493"/>
                </a:cubicBezTo>
                <a:cubicBezTo>
                  <a:pt x="1600" y="490"/>
                  <a:pt x="1608" y="491"/>
                  <a:pt x="1597" y="494"/>
                </a:cubicBezTo>
                <a:cubicBezTo>
                  <a:pt x="1598" y="490"/>
                  <a:pt x="1602" y="496"/>
                  <a:pt x="1603" y="490"/>
                </a:cubicBezTo>
                <a:cubicBezTo>
                  <a:pt x="1604" y="488"/>
                  <a:pt x="1607" y="492"/>
                  <a:pt x="1608" y="489"/>
                </a:cubicBezTo>
                <a:cubicBezTo>
                  <a:pt x="1608" y="488"/>
                  <a:pt x="1608" y="488"/>
                  <a:pt x="1608" y="488"/>
                </a:cubicBezTo>
                <a:cubicBezTo>
                  <a:pt x="1604" y="484"/>
                  <a:pt x="1608" y="491"/>
                  <a:pt x="1615" y="486"/>
                </a:cubicBezTo>
                <a:cubicBezTo>
                  <a:pt x="1618" y="484"/>
                  <a:pt x="1618" y="484"/>
                  <a:pt x="1618" y="484"/>
                </a:cubicBezTo>
                <a:cubicBezTo>
                  <a:pt x="1615" y="482"/>
                  <a:pt x="1611" y="481"/>
                  <a:pt x="1608" y="484"/>
                </a:cubicBezTo>
                <a:cubicBezTo>
                  <a:pt x="1601" y="487"/>
                  <a:pt x="1601" y="487"/>
                  <a:pt x="1601" y="487"/>
                </a:cubicBezTo>
                <a:cubicBezTo>
                  <a:pt x="1601" y="489"/>
                  <a:pt x="1601" y="489"/>
                  <a:pt x="1601" y="489"/>
                </a:cubicBezTo>
                <a:cubicBezTo>
                  <a:pt x="1593" y="488"/>
                  <a:pt x="1592" y="491"/>
                  <a:pt x="1584" y="494"/>
                </a:cubicBezTo>
                <a:cubicBezTo>
                  <a:pt x="1584" y="495"/>
                  <a:pt x="1584" y="495"/>
                  <a:pt x="1584" y="495"/>
                </a:cubicBezTo>
                <a:cubicBezTo>
                  <a:pt x="1582" y="494"/>
                  <a:pt x="1582" y="494"/>
                  <a:pt x="1582" y="494"/>
                </a:cubicBezTo>
                <a:cubicBezTo>
                  <a:pt x="1567" y="500"/>
                  <a:pt x="1567" y="500"/>
                  <a:pt x="1567" y="500"/>
                </a:cubicBezTo>
                <a:cubicBezTo>
                  <a:pt x="1557" y="503"/>
                  <a:pt x="1557" y="503"/>
                  <a:pt x="1557" y="503"/>
                </a:cubicBezTo>
                <a:cubicBezTo>
                  <a:pt x="1557" y="505"/>
                  <a:pt x="1557" y="505"/>
                  <a:pt x="1557" y="505"/>
                </a:cubicBezTo>
                <a:cubicBezTo>
                  <a:pt x="1557" y="504"/>
                  <a:pt x="1557" y="504"/>
                  <a:pt x="1557" y="504"/>
                </a:cubicBezTo>
                <a:cubicBezTo>
                  <a:pt x="1544" y="509"/>
                  <a:pt x="1544" y="509"/>
                  <a:pt x="1544" y="509"/>
                </a:cubicBezTo>
                <a:cubicBezTo>
                  <a:pt x="1541" y="512"/>
                  <a:pt x="1541" y="512"/>
                  <a:pt x="1541" y="512"/>
                </a:cubicBezTo>
                <a:cubicBezTo>
                  <a:pt x="1535" y="514"/>
                  <a:pt x="1535" y="514"/>
                  <a:pt x="1535" y="514"/>
                </a:cubicBezTo>
                <a:cubicBezTo>
                  <a:pt x="1535" y="512"/>
                  <a:pt x="1535" y="512"/>
                  <a:pt x="1535" y="512"/>
                </a:cubicBezTo>
                <a:cubicBezTo>
                  <a:pt x="1528" y="516"/>
                  <a:pt x="1528" y="516"/>
                  <a:pt x="1528" y="516"/>
                </a:cubicBezTo>
                <a:cubicBezTo>
                  <a:pt x="1526" y="515"/>
                  <a:pt x="1526" y="515"/>
                  <a:pt x="1526" y="515"/>
                </a:cubicBezTo>
                <a:cubicBezTo>
                  <a:pt x="1524" y="518"/>
                  <a:pt x="1524" y="518"/>
                  <a:pt x="1524" y="518"/>
                </a:cubicBezTo>
                <a:cubicBezTo>
                  <a:pt x="1518" y="516"/>
                  <a:pt x="1518" y="516"/>
                  <a:pt x="1518" y="516"/>
                </a:cubicBezTo>
                <a:cubicBezTo>
                  <a:pt x="1502" y="525"/>
                  <a:pt x="1502" y="525"/>
                  <a:pt x="1502" y="525"/>
                </a:cubicBezTo>
                <a:cubicBezTo>
                  <a:pt x="1499" y="525"/>
                  <a:pt x="1499" y="525"/>
                  <a:pt x="1499" y="525"/>
                </a:cubicBezTo>
                <a:cubicBezTo>
                  <a:pt x="1499" y="524"/>
                  <a:pt x="1499" y="524"/>
                  <a:pt x="1499" y="524"/>
                </a:cubicBezTo>
                <a:cubicBezTo>
                  <a:pt x="1499" y="524"/>
                  <a:pt x="1499" y="524"/>
                  <a:pt x="1499" y="524"/>
                </a:cubicBezTo>
                <a:cubicBezTo>
                  <a:pt x="1498" y="525"/>
                  <a:pt x="1498" y="525"/>
                  <a:pt x="1498" y="525"/>
                </a:cubicBezTo>
                <a:cubicBezTo>
                  <a:pt x="1499" y="528"/>
                  <a:pt x="1499" y="528"/>
                  <a:pt x="1499" y="528"/>
                </a:cubicBezTo>
                <a:cubicBezTo>
                  <a:pt x="1498" y="528"/>
                  <a:pt x="1498" y="528"/>
                  <a:pt x="1498" y="528"/>
                </a:cubicBezTo>
                <a:cubicBezTo>
                  <a:pt x="1499" y="531"/>
                  <a:pt x="1499" y="531"/>
                  <a:pt x="1499" y="531"/>
                </a:cubicBezTo>
                <a:cubicBezTo>
                  <a:pt x="1480" y="540"/>
                  <a:pt x="1480" y="540"/>
                  <a:pt x="1480" y="540"/>
                </a:cubicBezTo>
                <a:cubicBezTo>
                  <a:pt x="1470" y="545"/>
                  <a:pt x="1470" y="545"/>
                  <a:pt x="1470" y="545"/>
                </a:cubicBezTo>
                <a:cubicBezTo>
                  <a:pt x="1465" y="547"/>
                  <a:pt x="1465" y="547"/>
                  <a:pt x="1465" y="547"/>
                </a:cubicBezTo>
                <a:cubicBezTo>
                  <a:pt x="1465" y="548"/>
                  <a:pt x="1468" y="542"/>
                  <a:pt x="1464" y="550"/>
                </a:cubicBezTo>
                <a:cubicBezTo>
                  <a:pt x="1465" y="551"/>
                  <a:pt x="1465" y="551"/>
                  <a:pt x="1465" y="551"/>
                </a:cubicBezTo>
                <a:cubicBezTo>
                  <a:pt x="1466" y="550"/>
                  <a:pt x="1466" y="550"/>
                  <a:pt x="1466" y="550"/>
                </a:cubicBezTo>
                <a:cubicBezTo>
                  <a:pt x="1464" y="554"/>
                  <a:pt x="1464" y="554"/>
                  <a:pt x="1464" y="554"/>
                </a:cubicBezTo>
                <a:cubicBezTo>
                  <a:pt x="1465" y="554"/>
                  <a:pt x="1459" y="553"/>
                  <a:pt x="1466" y="554"/>
                </a:cubicBezTo>
                <a:cubicBezTo>
                  <a:pt x="1466" y="556"/>
                  <a:pt x="1466" y="556"/>
                  <a:pt x="1466" y="556"/>
                </a:cubicBezTo>
                <a:cubicBezTo>
                  <a:pt x="1465" y="556"/>
                  <a:pt x="1462" y="555"/>
                  <a:pt x="1464" y="558"/>
                </a:cubicBezTo>
                <a:cubicBezTo>
                  <a:pt x="1464" y="557"/>
                  <a:pt x="1463" y="558"/>
                  <a:pt x="1462" y="557"/>
                </a:cubicBezTo>
                <a:cubicBezTo>
                  <a:pt x="1464" y="556"/>
                  <a:pt x="1464" y="556"/>
                  <a:pt x="1464" y="556"/>
                </a:cubicBezTo>
                <a:cubicBezTo>
                  <a:pt x="1463" y="554"/>
                  <a:pt x="1463" y="554"/>
                  <a:pt x="1463" y="554"/>
                </a:cubicBezTo>
                <a:cubicBezTo>
                  <a:pt x="1457" y="552"/>
                  <a:pt x="1457" y="552"/>
                  <a:pt x="1457" y="552"/>
                </a:cubicBezTo>
                <a:cubicBezTo>
                  <a:pt x="1457" y="554"/>
                  <a:pt x="1457" y="554"/>
                  <a:pt x="1457" y="554"/>
                </a:cubicBezTo>
                <a:cubicBezTo>
                  <a:pt x="1451" y="554"/>
                  <a:pt x="1451" y="554"/>
                  <a:pt x="1451" y="554"/>
                </a:cubicBezTo>
                <a:cubicBezTo>
                  <a:pt x="1452" y="555"/>
                  <a:pt x="1452" y="555"/>
                  <a:pt x="1452" y="555"/>
                </a:cubicBezTo>
                <a:cubicBezTo>
                  <a:pt x="1450" y="555"/>
                  <a:pt x="1450" y="555"/>
                  <a:pt x="1450" y="555"/>
                </a:cubicBezTo>
                <a:cubicBezTo>
                  <a:pt x="1448" y="557"/>
                  <a:pt x="1448" y="557"/>
                  <a:pt x="1448" y="557"/>
                </a:cubicBezTo>
                <a:cubicBezTo>
                  <a:pt x="1452" y="561"/>
                  <a:pt x="1452" y="561"/>
                  <a:pt x="1452" y="561"/>
                </a:cubicBezTo>
                <a:cubicBezTo>
                  <a:pt x="1451" y="562"/>
                  <a:pt x="1451" y="562"/>
                  <a:pt x="1451" y="562"/>
                </a:cubicBezTo>
                <a:cubicBezTo>
                  <a:pt x="1450" y="559"/>
                  <a:pt x="1450" y="559"/>
                  <a:pt x="1450" y="559"/>
                </a:cubicBezTo>
                <a:cubicBezTo>
                  <a:pt x="1449" y="560"/>
                  <a:pt x="1449" y="560"/>
                  <a:pt x="1449" y="560"/>
                </a:cubicBezTo>
                <a:cubicBezTo>
                  <a:pt x="1444" y="563"/>
                  <a:pt x="1444" y="563"/>
                  <a:pt x="1444" y="563"/>
                </a:cubicBezTo>
                <a:cubicBezTo>
                  <a:pt x="1443" y="562"/>
                  <a:pt x="1443" y="562"/>
                  <a:pt x="1443" y="562"/>
                </a:cubicBezTo>
                <a:cubicBezTo>
                  <a:pt x="1441" y="564"/>
                  <a:pt x="1441" y="564"/>
                  <a:pt x="1441" y="564"/>
                </a:cubicBezTo>
                <a:cubicBezTo>
                  <a:pt x="1439" y="564"/>
                  <a:pt x="1439" y="564"/>
                  <a:pt x="1439" y="564"/>
                </a:cubicBezTo>
                <a:cubicBezTo>
                  <a:pt x="1440" y="563"/>
                  <a:pt x="1437" y="563"/>
                  <a:pt x="1439" y="562"/>
                </a:cubicBezTo>
                <a:cubicBezTo>
                  <a:pt x="1437" y="562"/>
                  <a:pt x="1437" y="562"/>
                  <a:pt x="1437" y="562"/>
                </a:cubicBezTo>
                <a:cubicBezTo>
                  <a:pt x="1435" y="564"/>
                  <a:pt x="1435" y="564"/>
                  <a:pt x="1435" y="564"/>
                </a:cubicBezTo>
                <a:cubicBezTo>
                  <a:pt x="1434" y="566"/>
                  <a:pt x="1434" y="566"/>
                  <a:pt x="1434" y="566"/>
                </a:cubicBezTo>
                <a:cubicBezTo>
                  <a:pt x="1433" y="566"/>
                  <a:pt x="1429" y="563"/>
                  <a:pt x="1430" y="567"/>
                </a:cubicBezTo>
                <a:cubicBezTo>
                  <a:pt x="1429" y="567"/>
                  <a:pt x="1439" y="564"/>
                  <a:pt x="1427" y="568"/>
                </a:cubicBezTo>
                <a:cubicBezTo>
                  <a:pt x="1425" y="567"/>
                  <a:pt x="1425" y="567"/>
                  <a:pt x="1425" y="567"/>
                </a:cubicBezTo>
                <a:cubicBezTo>
                  <a:pt x="1407" y="576"/>
                  <a:pt x="1407" y="576"/>
                  <a:pt x="1407" y="576"/>
                </a:cubicBezTo>
                <a:cubicBezTo>
                  <a:pt x="1398" y="580"/>
                  <a:pt x="1398" y="580"/>
                  <a:pt x="1398" y="580"/>
                </a:cubicBezTo>
                <a:cubicBezTo>
                  <a:pt x="1398" y="581"/>
                  <a:pt x="1398" y="581"/>
                  <a:pt x="1398" y="581"/>
                </a:cubicBezTo>
                <a:cubicBezTo>
                  <a:pt x="1393" y="583"/>
                  <a:pt x="1393" y="583"/>
                  <a:pt x="1393" y="583"/>
                </a:cubicBezTo>
                <a:cubicBezTo>
                  <a:pt x="1392" y="586"/>
                  <a:pt x="1392" y="586"/>
                  <a:pt x="1392" y="586"/>
                </a:cubicBezTo>
                <a:cubicBezTo>
                  <a:pt x="1395" y="587"/>
                  <a:pt x="1395" y="587"/>
                  <a:pt x="1395" y="587"/>
                </a:cubicBezTo>
                <a:cubicBezTo>
                  <a:pt x="1399" y="586"/>
                  <a:pt x="1397" y="586"/>
                  <a:pt x="1401" y="585"/>
                </a:cubicBezTo>
                <a:cubicBezTo>
                  <a:pt x="1402" y="585"/>
                  <a:pt x="1402" y="585"/>
                  <a:pt x="1402" y="585"/>
                </a:cubicBezTo>
                <a:cubicBezTo>
                  <a:pt x="1403" y="584"/>
                  <a:pt x="1403" y="584"/>
                  <a:pt x="1403" y="584"/>
                </a:cubicBezTo>
                <a:cubicBezTo>
                  <a:pt x="1402" y="584"/>
                  <a:pt x="1402" y="585"/>
                  <a:pt x="1401" y="584"/>
                </a:cubicBezTo>
                <a:cubicBezTo>
                  <a:pt x="1403" y="583"/>
                  <a:pt x="1403" y="583"/>
                  <a:pt x="1403" y="583"/>
                </a:cubicBezTo>
                <a:cubicBezTo>
                  <a:pt x="1402" y="582"/>
                  <a:pt x="1402" y="582"/>
                  <a:pt x="1402" y="582"/>
                </a:cubicBezTo>
                <a:cubicBezTo>
                  <a:pt x="1403" y="580"/>
                  <a:pt x="1388" y="585"/>
                  <a:pt x="1407" y="579"/>
                </a:cubicBezTo>
                <a:cubicBezTo>
                  <a:pt x="1408" y="580"/>
                  <a:pt x="1408" y="580"/>
                  <a:pt x="1408" y="580"/>
                </a:cubicBezTo>
                <a:cubicBezTo>
                  <a:pt x="1410" y="579"/>
                  <a:pt x="1410" y="579"/>
                  <a:pt x="1410" y="579"/>
                </a:cubicBezTo>
                <a:cubicBezTo>
                  <a:pt x="1409" y="578"/>
                  <a:pt x="1409" y="578"/>
                  <a:pt x="1409" y="578"/>
                </a:cubicBezTo>
                <a:cubicBezTo>
                  <a:pt x="1411" y="578"/>
                  <a:pt x="1411" y="578"/>
                  <a:pt x="1411" y="578"/>
                </a:cubicBezTo>
                <a:cubicBezTo>
                  <a:pt x="1410" y="580"/>
                  <a:pt x="1403" y="572"/>
                  <a:pt x="1407" y="584"/>
                </a:cubicBezTo>
                <a:cubicBezTo>
                  <a:pt x="1417" y="582"/>
                  <a:pt x="1417" y="582"/>
                  <a:pt x="1417" y="582"/>
                </a:cubicBezTo>
                <a:cubicBezTo>
                  <a:pt x="1420" y="580"/>
                  <a:pt x="1420" y="580"/>
                  <a:pt x="1420" y="580"/>
                </a:cubicBezTo>
                <a:cubicBezTo>
                  <a:pt x="1419" y="580"/>
                  <a:pt x="1417" y="578"/>
                  <a:pt x="1417" y="579"/>
                </a:cubicBezTo>
                <a:cubicBezTo>
                  <a:pt x="1417" y="579"/>
                  <a:pt x="1417" y="579"/>
                  <a:pt x="1417" y="579"/>
                </a:cubicBezTo>
                <a:cubicBezTo>
                  <a:pt x="1418" y="576"/>
                  <a:pt x="1418" y="576"/>
                  <a:pt x="1418" y="576"/>
                </a:cubicBezTo>
                <a:cubicBezTo>
                  <a:pt x="1418" y="575"/>
                  <a:pt x="1414" y="576"/>
                  <a:pt x="1417" y="573"/>
                </a:cubicBezTo>
                <a:cubicBezTo>
                  <a:pt x="1419" y="572"/>
                  <a:pt x="1419" y="572"/>
                  <a:pt x="1419" y="572"/>
                </a:cubicBezTo>
                <a:cubicBezTo>
                  <a:pt x="1420" y="573"/>
                  <a:pt x="1420" y="573"/>
                  <a:pt x="1420" y="573"/>
                </a:cubicBezTo>
                <a:cubicBezTo>
                  <a:pt x="1419" y="573"/>
                  <a:pt x="1424" y="568"/>
                  <a:pt x="1419" y="575"/>
                </a:cubicBezTo>
                <a:cubicBezTo>
                  <a:pt x="1421" y="576"/>
                  <a:pt x="1421" y="576"/>
                  <a:pt x="1421" y="576"/>
                </a:cubicBezTo>
                <a:cubicBezTo>
                  <a:pt x="1423" y="576"/>
                  <a:pt x="1423" y="576"/>
                  <a:pt x="1423" y="576"/>
                </a:cubicBezTo>
                <a:cubicBezTo>
                  <a:pt x="1420" y="577"/>
                  <a:pt x="1420" y="577"/>
                  <a:pt x="1420" y="577"/>
                </a:cubicBezTo>
                <a:cubicBezTo>
                  <a:pt x="1420" y="579"/>
                  <a:pt x="1420" y="579"/>
                  <a:pt x="1420" y="579"/>
                </a:cubicBezTo>
                <a:cubicBezTo>
                  <a:pt x="1423" y="580"/>
                  <a:pt x="1427" y="578"/>
                  <a:pt x="1428" y="579"/>
                </a:cubicBezTo>
                <a:cubicBezTo>
                  <a:pt x="1434" y="575"/>
                  <a:pt x="1434" y="575"/>
                  <a:pt x="1434" y="575"/>
                </a:cubicBezTo>
                <a:cubicBezTo>
                  <a:pt x="1435" y="575"/>
                  <a:pt x="1435" y="575"/>
                  <a:pt x="1435" y="575"/>
                </a:cubicBezTo>
                <a:cubicBezTo>
                  <a:pt x="1438" y="572"/>
                  <a:pt x="1438" y="572"/>
                  <a:pt x="1438" y="572"/>
                </a:cubicBezTo>
                <a:cubicBezTo>
                  <a:pt x="1438" y="572"/>
                  <a:pt x="1441" y="574"/>
                  <a:pt x="1437" y="572"/>
                </a:cubicBezTo>
                <a:cubicBezTo>
                  <a:pt x="1440" y="570"/>
                  <a:pt x="1440" y="570"/>
                  <a:pt x="1440" y="570"/>
                </a:cubicBezTo>
                <a:cubicBezTo>
                  <a:pt x="1444" y="573"/>
                  <a:pt x="1444" y="573"/>
                  <a:pt x="1444" y="573"/>
                </a:cubicBezTo>
                <a:cubicBezTo>
                  <a:pt x="1446" y="573"/>
                  <a:pt x="1446" y="573"/>
                  <a:pt x="1446" y="573"/>
                </a:cubicBezTo>
                <a:cubicBezTo>
                  <a:pt x="1446" y="572"/>
                  <a:pt x="1436" y="575"/>
                  <a:pt x="1447" y="569"/>
                </a:cubicBezTo>
                <a:cubicBezTo>
                  <a:pt x="1448" y="570"/>
                  <a:pt x="1448" y="570"/>
                  <a:pt x="1448" y="570"/>
                </a:cubicBezTo>
                <a:cubicBezTo>
                  <a:pt x="1449" y="568"/>
                  <a:pt x="1449" y="568"/>
                  <a:pt x="1449" y="568"/>
                </a:cubicBezTo>
                <a:cubicBezTo>
                  <a:pt x="1451" y="568"/>
                  <a:pt x="1451" y="568"/>
                  <a:pt x="1451" y="568"/>
                </a:cubicBezTo>
                <a:cubicBezTo>
                  <a:pt x="1450" y="571"/>
                  <a:pt x="1450" y="571"/>
                  <a:pt x="1450" y="571"/>
                </a:cubicBezTo>
                <a:cubicBezTo>
                  <a:pt x="1449" y="570"/>
                  <a:pt x="1453" y="571"/>
                  <a:pt x="1448" y="572"/>
                </a:cubicBezTo>
                <a:cubicBezTo>
                  <a:pt x="1451" y="576"/>
                  <a:pt x="1452" y="568"/>
                  <a:pt x="1456" y="571"/>
                </a:cubicBezTo>
                <a:cubicBezTo>
                  <a:pt x="1457" y="570"/>
                  <a:pt x="1457" y="570"/>
                  <a:pt x="1457" y="570"/>
                </a:cubicBezTo>
                <a:cubicBezTo>
                  <a:pt x="1463" y="569"/>
                  <a:pt x="1463" y="569"/>
                  <a:pt x="1463" y="569"/>
                </a:cubicBezTo>
                <a:cubicBezTo>
                  <a:pt x="1464" y="564"/>
                  <a:pt x="1464" y="564"/>
                  <a:pt x="1464" y="564"/>
                </a:cubicBezTo>
                <a:cubicBezTo>
                  <a:pt x="1465" y="562"/>
                  <a:pt x="1469" y="567"/>
                  <a:pt x="1469" y="563"/>
                </a:cubicBezTo>
                <a:cubicBezTo>
                  <a:pt x="1471" y="561"/>
                  <a:pt x="1471" y="561"/>
                  <a:pt x="1471" y="561"/>
                </a:cubicBezTo>
                <a:cubicBezTo>
                  <a:pt x="1472" y="562"/>
                  <a:pt x="1472" y="562"/>
                  <a:pt x="1472" y="562"/>
                </a:cubicBezTo>
                <a:cubicBezTo>
                  <a:pt x="1475" y="561"/>
                  <a:pt x="1475" y="561"/>
                  <a:pt x="1475" y="561"/>
                </a:cubicBezTo>
                <a:cubicBezTo>
                  <a:pt x="1476" y="564"/>
                  <a:pt x="1476" y="564"/>
                  <a:pt x="1476" y="564"/>
                </a:cubicBezTo>
                <a:cubicBezTo>
                  <a:pt x="1485" y="563"/>
                  <a:pt x="1485" y="563"/>
                  <a:pt x="1485" y="563"/>
                </a:cubicBezTo>
                <a:cubicBezTo>
                  <a:pt x="1488" y="559"/>
                  <a:pt x="1488" y="559"/>
                  <a:pt x="1488" y="559"/>
                </a:cubicBezTo>
                <a:cubicBezTo>
                  <a:pt x="1491" y="558"/>
                  <a:pt x="1491" y="558"/>
                  <a:pt x="1491" y="558"/>
                </a:cubicBezTo>
                <a:cubicBezTo>
                  <a:pt x="1492" y="559"/>
                  <a:pt x="1492" y="559"/>
                  <a:pt x="1492" y="559"/>
                </a:cubicBezTo>
                <a:cubicBezTo>
                  <a:pt x="1498" y="557"/>
                  <a:pt x="1498" y="557"/>
                  <a:pt x="1498" y="557"/>
                </a:cubicBezTo>
                <a:cubicBezTo>
                  <a:pt x="1499" y="556"/>
                  <a:pt x="1484" y="556"/>
                  <a:pt x="1502" y="560"/>
                </a:cubicBezTo>
                <a:cubicBezTo>
                  <a:pt x="1502" y="555"/>
                  <a:pt x="1502" y="555"/>
                  <a:pt x="1502" y="555"/>
                </a:cubicBezTo>
                <a:cubicBezTo>
                  <a:pt x="1509" y="555"/>
                  <a:pt x="1509" y="555"/>
                  <a:pt x="1509" y="555"/>
                </a:cubicBezTo>
                <a:cubicBezTo>
                  <a:pt x="1512" y="553"/>
                  <a:pt x="1512" y="553"/>
                  <a:pt x="1512" y="553"/>
                </a:cubicBezTo>
                <a:cubicBezTo>
                  <a:pt x="1513" y="554"/>
                  <a:pt x="1513" y="554"/>
                  <a:pt x="1513" y="554"/>
                </a:cubicBezTo>
                <a:cubicBezTo>
                  <a:pt x="1516" y="553"/>
                  <a:pt x="1516" y="553"/>
                  <a:pt x="1516" y="553"/>
                </a:cubicBezTo>
                <a:cubicBezTo>
                  <a:pt x="1517" y="551"/>
                  <a:pt x="1517" y="551"/>
                  <a:pt x="1517" y="551"/>
                </a:cubicBezTo>
                <a:cubicBezTo>
                  <a:pt x="1514" y="550"/>
                  <a:pt x="1514" y="550"/>
                  <a:pt x="1514" y="550"/>
                </a:cubicBezTo>
                <a:cubicBezTo>
                  <a:pt x="1512" y="552"/>
                  <a:pt x="1512" y="552"/>
                  <a:pt x="1512" y="552"/>
                </a:cubicBezTo>
                <a:cubicBezTo>
                  <a:pt x="1512" y="550"/>
                  <a:pt x="1512" y="550"/>
                  <a:pt x="1512" y="550"/>
                </a:cubicBezTo>
                <a:cubicBezTo>
                  <a:pt x="1516" y="550"/>
                  <a:pt x="1516" y="550"/>
                  <a:pt x="1516" y="550"/>
                </a:cubicBezTo>
                <a:cubicBezTo>
                  <a:pt x="1520" y="551"/>
                  <a:pt x="1520" y="551"/>
                  <a:pt x="1520" y="551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5" y="549"/>
                  <a:pt x="1525" y="549"/>
                  <a:pt x="1525" y="549"/>
                </a:cubicBezTo>
                <a:cubicBezTo>
                  <a:pt x="1526" y="549"/>
                  <a:pt x="1526" y="549"/>
                  <a:pt x="1526" y="549"/>
                </a:cubicBezTo>
                <a:cubicBezTo>
                  <a:pt x="1526" y="549"/>
                  <a:pt x="1515" y="552"/>
                  <a:pt x="1527" y="545"/>
                </a:cubicBezTo>
                <a:cubicBezTo>
                  <a:pt x="1527" y="545"/>
                  <a:pt x="1522" y="544"/>
                  <a:pt x="1527" y="547"/>
                </a:cubicBezTo>
                <a:cubicBezTo>
                  <a:pt x="1534" y="544"/>
                  <a:pt x="1534" y="544"/>
                  <a:pt x="1534" y="544"/>
                </a:cubicBezTo>
                <a:cubicBezTo>
                  <a:pt x="1534" y="544"/>
                  <a:pt x="1534" y="544"/>
                  <a:pt x="1534" y="544"/>
                </a:cubicBezTo>
                <a:cubicBezTo>
                  <a:pt x="1537" y="541"/>
                  <a:pt x="1537" y="541"/>
                  <a:pt x="1537" y="541"/>
                </a:cubicBezTo>
                <a:cubicBezTo>
                  <a:pt x="1538" y="542"/>
                  <a:pt x="1538" y="542"/>
                  <a:pt x="1538" y="542"/>
                </a:cubicBezTo>
                <a:cubicBezTo>
                  <a:pt x="1539" y="540"/>
                  <a:pt x="1539" y="540"/>
                  <a:pt x="1539" y="540"/>
                </a:cubicBezTo>
                <a:cubicBezTo>
                  <a:pt x="1543" y="544"/>
                  <a:pt x="1543" y="544"/>
                  <a:pt x="1543" y="544"/>
                </a:cubicBezTo>
                <a:cubicBezTo>
                  <a:pt x="1549" y="541"/>
                  <a:pt x="1549" y="541"/>
                  <a:pt x="1549" y="541"/>
                </a:cubicBezTo>
                <a:cubicBezTo>
                  <a:pt x="1549" y="539"/>
                  <a:pt x="1549" y="539"/>
                  <a:pt x="1549" y="539"/>
                </a:cubicBezTo>
                <a:cubicBezTo>
                  <a:pt x="1554" y="539"/>
                  <a:pt x="1554" y="539"/>
                  <a:pt x="1554" y="539"/>
                </a:cubicBezTo>
                <a:cubicBezTo>
                  <a:pt x="1554" y="538"/>
                  <a:pt x="1554" y="538"/>
                  <a:pt x="1554" y="538"/>
                </a:cubicBezTo>
                <a:cubicBezTo>
                  <a:pt x="1554" y="538"/>
                  <a:pt x="1556" y="537"/>
                  <a:pt x="1555" y="539"/>
                </a:cubicBezTo>
                <a:cubicBezTo>
                  <a:pt x="1558" y="536"/>
                  <a:pt x="1558" y="536"/>
                  <a:pt x="1558" y="536"/>
                </a:cubicBezTo>
                <a:cubicBezTo>
                  <a:pt x="1563" y="536"/>
                  <a:pt x="1563" y="536"/>
                  <a:pt x="1563" y="536"/>
                </a:cubicBezTo>
                <a:cubicBezTo>
                  <a:pt x="1566" y="539"/>
                  <a:pt x="1568" y="534"/>
                  <a:pt x="1569" y="535"/>
                </a:cubicBezTo>
                <a:cubicBezTo>
                  <a:pt x="1569" y="532"/>
                  <a:pt x="1572" y="537"/>
                  <a:pt x="1569" y="532"/>
                </a:cubicBezTo>
                <a:cubicBezTo>
                  <a:pt x="1572" y="532"/>
                  <a:pt x="1572" y="532"/>
                  <a:pt x="1572" y="532"/>
                </a:cubicBezTo>
                <a:cubicBezTo>
                  <a:pt x="1569" y="529"/>
                  <a:pt x="1569" y="529"/>
                  <a:pt x="1569" y="529"/>
                </a:cubicBezTo>
                <a:cubicBezTo>
                  <a:pt x="1575" y="529"/>
                  <a:pt x="1575" y="529"/>
                  <a:pt x="1575" y="529"/>
                </a:cubicBezTo>
                <a:cubicBezTo>
                  <a:pt x="1575" y="526"/>
                  <a:pt x="1575" y="526"/>
                  <a:pt x="1575" y="526"/>
                </a:cubicBezTo>
                <a:cubicBezTo>
                  <a:pt x="1576" y="526"/>
                  <a:pt x="1576" y="527"/>
                  <a:pt x="1577" y="526"/>
                </a:cubicBezTo>
                <a:cubicBezTo>
                  <a:pt x="1577" y="525"/>
                  <a:pt x="1577" y="525"/>
                  <a:pt x="1577" y="525"/>
                </a:cubicBezTo>
                <a:cubicBezTo>
                  <a:pt x="1572" y="525"/>
                  <a:pt x="1572" y="525"/>
                  <a:pt x="1572" y="525"/>
                </a:cubicBezTo>
                <a:cubicBezTo>
                  <a:pt x="1568" y="529"/>
                  <a:pt x="1568" y="529"/>
                  <a:pt x="1568" y="529"/>
                </a:cubicBezTo>
                <a:cubicBezTo>
                  <a:pt x="1568" y="531"/>
                  <a:pt x="1568" y="531"/>
                  <a:pt x="1568" y="531"/>
                </a:cubicBezTo>
                <a:cubicBezTo>
                  <a:pt x="1563" y="532"/>
                  <a:pt x="1563" y="532"/>
                  <a:pt x="1563" y="532"/>
                </a:cubicBezTo>
                <a:cubicBezTo>
                  <a:pt x="1559" y="531"/>
                  <a:pt x="1559" y="531"/>
                  <a:pt x="1559" y="531"/>
                </a:cubicBezTo>
                <a:cubicBezTo>
                  <a:pt x="1556" y="533"/>
                  <a:pt x="1556" y="533"/>
                  <a:pt x="1556" y="533"/>
                </a:cubicBezTo>
                <a:cubicBezTo>
                  <a:pt x="1557" y="533"/>
                  <a:pt x="1559" y="531"/>
                  <a:pt x="1561" y="535"/>
                </a:cubicBezTo>
                <a:cubicBezTo>
                  <a:pt x="1556" y="535"/>
                  <a:pt x="1556" y="535"/>
                  <a:pt x="1556" y="535"/>
                </a:cubicBezTo>
                <a:cubicBezTo>
                  <a:pt x="1550" y="538"/>
                  <a:pt x="1550" y="538"/>
                  <a:pt x="1550" y="538"/>
                </a:cubicBezTo>
                <a:cubicBezTo>
                  <a:pt x="1548" y="537"/>
                  <a:pt x="1548" y="537"/>
                  <a:pt x="1548" y="537"/>
                </a:cubicBezTo>
                <a:cubicBezTo>
                  <a:pt x="1548" y="540"/>
                  <a:pt x="1548" y="540"/>
                  <a:pt x="1548" y="540"/>
                </a:cubicBezTo>
                <a:cubicBezTo>
                  <a:pt x="1546" y="540"/>
                  <a:pt x="1546" y="540"/>
                  <a:pt x="1546" y="540"/>
                </a:cubicBezTo>
                <a:cubicBezTo>
                  <a:pt x="1546" y="538"/>
                  <a:pt x="1546" y="538"/>
                  <a:pt x="1546" y="538"/>
                </a:cubicBezTo>
                <a:cubicBezTo>
                  <a:pt x="1543" y="538"/>
                  <a:pt x="1543" y="538"/>
                  <a:pt x="1543" y="538"/>
                </a:cubicBezTo>
                <a:cubicBezTo>
                  <a:pt x="1544" y="534"/>
                  <a:pt x="1544" y="534"/>
                  <a:pt x="1544" y="534"/>
                </a:cubicBezTo>
                <a:cubicBezTo>
                  <a:pt x="1545" y="536"/>
                  <a:pt x="1545" y="536"/>
                  <a:pt x="1545" y="536"/>
                </a:cubicBezTo>
                <a:cubicBezTo>
                  <a:pt x="1549" y="536"/>
                  <a:pt x="1549" y="536"/>
                  <a:pt x="1549" y="536"/>
                </a:cubicBezTo>
                <a:cubicBezTo>
                  <a:pt x="1549" y="534"/>
                  <a:pt x="1549" y="534"/>
                  <a:pt x="1549" y="534"/>
                </a:cubicBezTo>
                <a:cubicBezTo>
                  <a:pt x="1545" y="534"/>
                  <a:pt x="1545" y="534"/>
                  <a:pt x="1545" y="534"/>
                </a:cubicBezTo>
                <a:cubicBezTo>
                  <a:pt x="1546" y="532"/>
                  <a:pt x="1546" y="532"/>
                  <a:pt x="1546" y="532"/>
                </a:cubicBezTo>
                <a:cubicBezTo>
                  <a:pt x="1546" y="532"/>
                  <a:pt x="1546" y="532"/>
                  <a:pt x="1546" y="532"/>
                </a:cubicBezTo>
                <a:cubicBezTo>
                  <a:pt x="1555" y="528"/>
                  <a:pt x="1555" y="528"/>
                  <a:pt x="1555" y="528"/>
                </a:cubicBezTo>
                <a:cubicBezTo>
                  <a:pt x="1556" y="529"/>
                  <a:pt x="1556" y="529"/>
                  <a:pt x="1556" y="529"/>
                </a:cubicBezTo>
                <a:cubicBezTo>
                  <a:pt x="1561" y="525"/>
                  <a:pt x="1561" y="525"/>
                  <a:pt x="1561" y="525"/>
                </a:cubicBezTo>
                <a:cubicBezTo>
                  <a:pt x="1565" y="525"/>
                  <a:pt x="1565" y="525"/>
                  <a:pt x="1565" y="525"/>
                </a:cubicBezTo>
                <a:cubicBezTo>
                  <a:pt x="1564" y="525"/>
                  <a:pt x="1564" y="525"/>
                  <a:pt x="1564" y="525"/>
                </a:cubicBezTo>
                <a:cubicBezTo>
                  <a:pt x="1567" y="526"/>
                  <a:pt x="1567" y="526"/>
                  <a:pt x="1567" y="526"/>
                </a:cubicBezTo>
                <a:cubicBezTo>
                  <a:pt x="1571" y="525"/>
                  <a:pt x="1571" y="525"/>
                  <a:pt x="1571" y="525"/>
                </a:cubicBezTo>
                <a:cubicBezTo>
                  <a:pt x="1571" y="523"/>
                  <a:pt x="1571" y="523"/>
                  <a:pt x="1571" y="523"/>
                </a:cubicBezTo>
                <a:cubicBezTo>
                  <a:pt x="1573" y="523"/>
                  <a:pt x="1573" y="523"/>
                  <a:pt x="1573" y="523"/>
                </a:cubicBezTo>
                <a:cubicBezTo>
                  <a:pt x="1575" y="522"/>
                  <a:pt x="1575" y="522"/>
                  <a:pt x="1575" y="522"/>
                </a:cubicBezTo>
                <a:cubicBezTo>
                  <a:pt x="1573" y="521"/>
                  <a:pt x="1573" y="521"/>
                  <a:pt x="1573" y="521"/>
                </a:cubicBezTo>
                <a:cubicBezTo>
                  <a:pt x="1576" y="520"/>
                  <a:pt x="1576" y="520"/>
                  <a:pt x="1576" y="520"/>
                </a:cubicBezTo>
                <a:cubicBezTo>
                  <a:pt x="1578" y="516"/>
                  <a:pt x="1578" y="516"/>
                  <a:pt x="1578" y="516"/>
                </a:cubicBezTo>
                <a:cubicBezTo>
                  <a:pt x="1582" y="516"/>
                  <a:pt x="1582" y="516"/>
                  <a:pt x="1582" y="516"/>
                </a:cubicBezTo>
                <a:cubicBezTo>
                  <a:pt x="1584" y="514"/>
                  <a:pt x="1584" y="514"/>
                  <a:pt x="1584" y="514"/>
                </a:cubicBezTo>
                <a:cubicBezTo>
                  <a:pt x="1585" y="516"/>
                  <a:pt x="1585" y="516"/>
                  <a:pt x="1585" y="516"/>
                </a:cubicBezTo>
                <a:cubicBezTo>
                  <a:pt x="1586" y="515"/>
                  <a:pt x="1586" y="515"/>
                  <a:pt x="1586" y="515"/>
                </a:cubicBezTo>
                <a:cubicBezTo>
                  <a:pt x="1585" y="520"/>
                  <a:pt x="1585" y="520"/>
                  <a:pt x="1585" y="520"/>
                </a:cubicBezTo>
                <a:cubicBezTo>
                  <a:pt x="1585" y="520"/>
                  <a:pt x="1585" y="520"/>
                  <a:pt x="1585" y="520"/>
                </a:cubicBezTo>
                <a:cubicBezTo>
                  <a:pt x="1585" y="518"/>
                  <a:pt x="1579" y="522"/>
                  <a:pt x="1583" y="517"/>
                </a:cubicBezTo>
                <a:cubicBezTo>
                  <a:pt x="1582" y="520"/>
                  <a:pt x="1582" y="520"/>
                  <a:pt x="1582" y="520"/>
                </a:cubicBezTo>
                <a:cubicBezTo>
                  <a:pt x="1577" y="521"/>
                  <a:pt x="1577" y="521"/>
                  <a:pt x="1577" y="521"/>
                </a:cubicBezTo>
                <a:cubicBezTo>
                  <a:pt x="1578" y="525"/>
                  <a:pt x="1578" y="525"/>
                  <a:pt x="1578" y="525"/>
                </a:cubicBezTo>
                <a:cubicBezTo>
                  <a:pt x="1581" y="525"/>
                  <a:pt x="1581" y="525"/>
                  <a:pt x="1581" y="525"/>
                </a:cubicBezTo>
                <a:cubicBezTo>
                  <a:pt x="1581" y="523"/>
                  <a:pt x="1583" y="527"/>
                  <a:pt x="1582" y="523"/>
                </a:cubicBezTo>
                <a:cubicBezTo>
                  <a:pt x="1583" y="525"/>
                  <a:pt x="1583" y="525"/>
                  <a:pt x="1583" y="525"/>
                </a:cubicBezTo>
                <a:cubicBezTo>
                  <a:pt x="1584" y="524"/>
                  <a:pt x="1593" y="529"/>
                  <a:pt x="1590" y="522"/>
                </a:cubicBezTo>
                <a:cubicBezTo>
                  <a:pt x="1593" y="520"/>
                  <a:pt x="1593" y="520"/>
                  <a:pt x="1593" y="520"/>
                </a:cubicBezTo>
                <a:cubicBezTo>
                  <a:pt x="1600" y="517"/>
                  <a:pt x="1600" y="517"/>
                  <a:pt x="1600" y="517"/>
                </a:cubicBezTo>
                <a:cubicBezTo>
                  <a:pt x="1599" y="515"/>
                  <a:pt x="1599" y="515"/>
                  <a:pt x="1599" y="515"/>
                </a:cubicBezTo>
                <a:cubicBezTo>
                  <a:pt x="1601" y="515"/>
                  <a:pt x="1601" y="515"/>
                  <a:pt x="1601" y="515"/>
                </a:cubicBezTo>
                <a:cubicBezTo>
                  <a:pt x="1600" y="517"/>
                  <a:pt x="1600" y="517"/>
                  <a:pt x="1600" y="517"/>
                </a:cubicBezTo>
                <a:cubicBezTo>
                  <a:pt x="1600" y="519"/>
                  <a:pt x="1600" y="519"/>
                  <a:pt x="1600" y="519"/>
                </a:cubicBezTo>
                <a:cubicBezTo>
                  <a:pt x="1594" y="522"/>
                  <a:pt x="1594" y="522"/>
                  <a:pt x="1594" y="522"/>
                </a:cubicBezTo>
                <a:cubicBezTo>
                  <a:pt x="1592" y="522"/>
                  <a:pt x="1597" y="520"/>
                  <a:pt x="1591" y="521"/>
                </a:cubicBezTo>
                <a:cubicBezTo>
                  <a:pt x="1588" y="525"/>
                  <a:pt x="1588" y="525"/>
                  <a:pt x="1588" y="525"/>
                </a:cubicBezTo>
                <a:cubicBezTo>
                  <a:pt x="1583" y="527"/>
                  <a:pt x="1619" y="508"/>
                  <a:pt x="1572" y="534"/>
                </a:cubicBezTo>
                <a:cubicBezTo>
                  <a:pt x="1563" y="539"/>
                  <a:pt x="1563" y="539"/>
                  <a:pt x="1563" y="539"/>
                </a:cubicBezTo>
                <a:cubicBezTo>
                  <a:pt x="1562" y="537"/>
                  <a:pt x="1562" y="537"/>
                  <a:pt x="1562" y="537"/>
                </a:cubicBezTo>
                <a:cubicBezTo>
                  <a:pt x="1555" y="545"/>
                  <a:pt x="1555" y="545"/>
                  <a:pt x="1555" y="545"/>
                </a:cubicBezTo>
                <a:cubicBezTo>
                  <a:pt x="1552" y="546"/>
                  <a:pt x="1552" y="546"/>
                  <a:pt x="1552" y="546"/>
                </a:cubicBezTo>
                <a:cubicBezTo>
                  <a:pt x="1552" y="545"/>
                  <a:pt x="1552" y="545"/>
                  <a:pt x="1552" y="545"/>
                </a:cubicBezTo>
                <a:cubicBezTo>
                  <a:pt x="1543" y="549"/>
                  <a:pt x="1543" y="549"/>
                  <a:pt x="1543" y="549"/>
                </a:cubicBezTo>
                <a:cubicBezTo>
                  <a:pt x="1543" y="549"/>
                  <a:pt x="1546" y="550"/>
                  <a:pt x="1542" y="550"/>
                </a:cubicBezTo>
                <a:cubicBezTo>
                  <a:pt x="1544" y="553"/>
                  <a:pt x="1550" y="546"/>
                  <a:pt x="1561" y="547"/>
                </a:cubicBezTo>
                <a:cubicBezTo>
                  <a:pt x="1559" y="547"/>
                  <a:pt x="1559" y="545"/>
                  <a:pt x="1561" y="545"/>
                </a:cubicBezTo>
                <a:cubicBezTo>
                  <a:pt x="1561" y="546"/>
                  <a:pt x="1561" y="546"/>
                  <a:pt x="1561" y="546"/>
                </a:cubicBezTo>
                <a:cubicBezTo>
                  <a:pt x="1557" y="546"/>
                  <a:pt x="1564" y="551"/>
                  <a:pt x="1564" y="543"/>
                </a:cubicBezTo>
                <a:cubicBezTo>
                  <a:pt x="1564" y="544"/>
                  <a:pt x="1564" y="544"/>
                  <a:pt x="1564" y="544"/>
                </a:cubicBezTo>
                <a:cubicBezTo>
                  <a:pt x="1566" y="543"/>
                  <a:pt x="1566" y="543"/>
                  <a:pt x="1566" y="543"/>
                </a:cubicBezTo>
                <a:cubicBezTo>
                  <a:pt x="1572" y="542"/>
                  <a:pt x="1572" y="542"/>
                  <a:pt x="1572" y="542"/>
                </a:cubicBezTo>
                <a:cubicBezTo>
                  <a:pt x="1569" y="544"/>
                  <a:pt x="1569" y="544"/>
                  <a:pt x="1569" y="544"/>
                </a:cubicBezTo>
                <a:cubicBezTo>
                  <a:pt x="1577" y="546"/>
                  <a:pt x="1577" y="546"/>
                  <a:pt x="1577" y="546"/>
                </a:cubicBezTo>
                <a:cubicBezTo>
                  <a:pt x="1578" y="545"/>
                  <a:pt x="1578" y="545"/>
                  <a:pt x="1578" y="545"/>
                </a:cubicBezTo>
                <a:cubicBezTo>
                  <a:pt x="1578" y="547"/>
                  <a:pt x="1578" y="547"/>
                  <a:pt x="1578" y="547"/>
                </a:cubicBezTo>
                <a:cubicBezTo>
                  <a:pt x="1579" y="547"/>
                  <a:pt x="1580" y="549"/>
                  <a:pt x="1581" y="547"/>
                </a:cubicBezTo>
                <a:cubicBezTo>
                  <a:pt x="1581" y="545"/>
                  <a:pt x="1581" y="545"/>
                  <a:pt x="1581" y="545"/>
                </a:cubicBezTo>
                <a:cubicBezTo>
                  <a:pt x="1584" y="543"/>
                  <a:pt x="1584" y="543"/>
                  <a:pt x="1584" y="543"/>
                </a:cubicBezTo>
                <a:cubicBezTo>
                  <a:pt x="1583" y="546"/>
                  <a:pt x="1583" y="546"/>
                  <a:pt x="1583" y="546"/>
                </a:cubicBezTo>
                <a:cubicBezTo>
                  <a:pt x="1588" y="546"/>
                  <a:pt x="1588" y="546"/>
                  <a:pt x="1588" y="546"/>
                </a:cubicBezTo>
                <a:cubicBezTo>
                  <a:pt x="1590" y="543"/>
                  <a:pt x="1590" y="543"/>
                  <a:pt x="1590" y="543"/>
                </a:cubicBezTo>
                <a:cubicBezTo>
                  <a:pt x="1591" y="543"/>
                  <a:pt x="1592" y="543"/>
                  <a:pt x="1593" y="543"/>
                </a:cubicBezTo>
                <a:cubicBezTo>
                  <a:pt x="1589" y="542"/>
                  <a:pt x="1589" y="542"/>
                  <a:pt x="1589" y="542"/>
                </a:cubicBezTo>
                <a:cubicBezTo>
                  <a:pt x="1588" y="542"/>
                  <a:pt x="1588" y="542"/>
                  <a:pt x="1588" y="542"/>
                </a:cubicBezTo>
                <a:cubicBezTo>
                  <a:pt x="1589" y="541"/>
                  <a:pt x="1589" y="541"/>
                  <a:pt x="1589" y="541"/>
                </a:cubicBezTo>
                <a:cubicBezTo>
                  <a:pt x="1587" y="540"/>
                  <a:pt x="1587" y="540"/>
                  <a:pt x="1587" y="540"/>
                </a:cubicBezTo>
                <a:cubicBezTo>
                  <a:pt x="1587" y="536"/>
                  <a:pt x="1587" y="536"/>
                  <a:pt x="1587" y="536"/>
                </a:cubicBezTo>
                <a:cubicBezTo>
                  <a:pt x="1590" y="537"/>
                  <a:pt x="1590" y="537"/>
                  <a:pt x="1590" y="537"/>
                </a:cubicBezTo>
                <a:cubicBezTo>
                  <a:pt x="1590" y="540"/>
                  <a:pt x="1590" y="540"/>
                  <a:pt x="1590" y="540"/>
                </a:cubicBezTo>
                <a:cubicBezTo>
                  <a:pt x="1594" y="539"/>
                  <a:pt x="1594" y="539"/>
                  <a:pt x="1594" y="539"/>
                </a:cubicBezTo>
                <a:cubicBezTo>
                  <a:pt x="1594" y="535"/>
                  <a:pt x="1594" y="535"/>
                  <a:pt x="1594" y="535"/>
                </a:cubicBezTo>
                <a:cubicBezTo>
                  <a:pt x="1597" y="535"/>
                  <a:pt x="1598" y="532"/>
                  <a:pt x="1601" y="535"/>
                </a:cubicBezTo>
                <a:cubicBezTo>
                  <a:pt x="1603" y="535"/>
                  <a:pt x="1604" y="531"/>
                  <a:pt x="1605" y="535"/>
                </a:cubicBezTo>
                <a:cubicBezTo>
                  <a:pt x="1603" y="538"/>
                  <a:pt x="1603" y="538"/>
                  <a:pt x="1603" y="538"/>
                </a:cubicBezTo>
                <a:cubicBezTo>
                  <a:pt x="1605" y="539"/>
                  <a:pt x="1605" y="539"/>
                  <a:pt x="1605" y="539"/>
                </a:cubicBezTo>
                <a:cubicBezTo>
                  <a:pt x="1614" y="535"/>
                  <a:pt x="1614" y="535"/>
                  <a:pt x="1614" y="535"/>
                </a:cubicBezTo>
                <a:cubicBezTo>
                  <a:pt x="1614" y="533"/>
                  <a:pt x="1614" y="533"/>
                  <a:pt x="1614" y="533"/>
                </a:cubicBezTo>
                <a:cubicBezTo>
                  <a:pt x="1623" y="531"/>
                  <a:pt x="1623" y="531"/>
                  <a:pt x="1623" y="531"/>
                </a:cubicBezTo>
                <a:cubicBezTo>
                  <a:pt x="1631" y="527"/>
                  <a:pt x="1631" y="527"/>
                  <a:pt x="1631" y="527"/>
                </a:cubicBezTo>
                <a:cubicBezTo>
                  <a:pt x="1636" y="527"/>
                  <a:pt x="1636" y="527"/>
                  <a:pt x="1636" y="527"/>
                </a:cubicBezTo>
                <a:cubicBezTo>
                  <a:pt x="1636" y="524"/>
                  <a:pt x="1636" y="524"/>
                  <a:pt x="1636" y="524"/>
                </a:cubicBezTo>
                <a:cubicBezTo>
                  <a:pt x="1640" y="524"/>
                  <a:pt x="1640" y="524"/>
                  <a:pt x="1640" y="524"/>
                </a:cubicBezTo>
                <a:cubicBezTo>
                  <a:pt x="1640" y="523"/>
                  <a:pt x="1639" y="523"/>
                  <a:pt x="1640" y="522"/>
                </a:cubicBezTo>
                <a:cubicBezTo>
                  <a:pt x="1641" y="524"/>
                  <a:pt x="1641" y="524"/>
                  <a:pt x="1641" y="524"/>
                </a:cubicBezTo>
                <a:cubicBezTo>
                  <a:pt x="1642" y="522"/>
                  <a:pt x="1644" y="524"/>
                  <a:pt x="1646" y="523"/>
                </a:cubicBezTo>
                <a:cubicBezTo>
                  <a:pt x="1647" y="524"/>
                  <a:pt x="1647" y="524"/>
                  <a:pt x="1647" y="524"/>
                </a:cubicBezTo>
                <a:cubicBezTo>
                  <a:pt x="1643" y="525"/>
                  <a:pt x="1643" y="525"/>
                  <a:pt x="1643" y="525"/>
                </a:cubicBezTo>
                <a:cubicBezTo>
                  <a:pt x="1647" y="522"/>
                  <a:pt x="1640" y="522"/>
                  <a:pt x="1636" y="528"/>
                </a:cubicBezTo>
                <a:cubicBezTo>
                  <a:pt x="1634" y="528"/>
                  <a:pt x="1631" y="528"/>
                  <a:pt x="1631" y="530"/>
                </a:cubicBezTo>
                <a:cubicBezTo>
                  <a:pt x="1631" y="531"/>
                  <a:pt x="1631" y="531"/>
                  <a:pt x="1631" y="531"/>
                </a:cubicBezTo>
                <a:cubicBezTo>
                  <a:pt x="1635" y="532"/>
                  <a:pt x="1635" y="532"/>
                  <a:pt x="1635" y="532"/>
                </a:cubicBezTo>
                <a:cubicBezTo>
                  <a:pt x="1639" y="531"/>
                  <a:pt x="1639" y="531"/>
                  <a:pt x="1639" y="531"/>
                </a:cubicBezTo>
                <a:cubicBezTo>
                  <a:pt x="1640" y="528"/>
                  <a:pt x="1640" y="528"/>
                  <a:pt x="1640" y="528"/>
                </a:cubicBezTo>
                <a:cubicBezTo>
                  <a:pt x="1644" y="528"/>
                  <a:pt x="1644" y="528"/>
                  <a:pt x="1644" y="528"/>
                </a:cubicBezTo>
                <a:cubicBezTo>
                  <a:pt x="1645" y="528"/>
                  <a:pt x="1640" y="528"/>
                  <a:pt x="1646" y="527"/>
                </a:cubicBezTo>
                <a:cubicBezTo>
                  <a:pt x="1640" y="532"/>
                  <a:pt x="1640" y="532"/>
                  <a:pt x="1640" y="532"/>
                </a:cubicBezTo>
                <a:cubicBezTo>
                  <a:pt x="1649" y="529"/>
                  <a:pt x="1649" y="529"/>
                  <a:pt x="1649" y="529"/>
                </a:cubicBezTo>
                <a:cubicBezTo>
                  <a:pt x="1650" y="529"/>
                  <a:pt x="1642" y="531"/>
                  <a:pt x="1653" y="529"/>
                </a:cubicBezTo>
                <a:cubicBezTo>
                  <a:pt x="1654" y="525"/>
                  <a:pt x="1632" y="538"/>
                  <a:pt x="1660" y="522"/>
                </a:cubicBezTo>
                <a:cubicBezTo>
                  <a:pt x="1661" y="522"/>
                  <a:pt x="1661" y="522"/>
                  <a:pt x="1661" y="522"/>
                </a:cubicBezTo>
                <a:cubicBezTo>
                  <a:pt x="1664" y="520"/>
                  <a:pt x="1664" y="520"/>
                  <a:pt x="1664" y="520"/>
                </a:cubicBezTo>
                <a:cubicBezTo>
                  <a:pt x="1660" y="517"/>
                  <a:pt x="1660" y="517"/>
                  <a:pt x="1660" y="517"/>
                </a:cubicBezTo>
                <a:cubicBezTo>
                  <a:pt x="1657" y="516"/>
                  <a:pt x="1659" y="522"/>
                  <a:pt x="1655" y="517"/>
                </a:cubicBezTo>
                <a:cubicBezTo>
                  <a:pt x="1654" y="518"/>
                  <a:pt x="1654" y="518"/>
                  <a:pt x="1654" y="518"/>
                </a:cubicBezTo>
                <a:cubicBezTo>
                  <a:pt x="1653" y="517"/>
                  <a:pt x="1653" y="517"/>
                  <a:pt x="1653" y="517"/>
                </a:cubicBezTo>
                <a:cubicBezTo>
                  <a:pt x="1655" y="515"/>
                  <a:pt x="1655" y="515"/>
                  <a:pt x="1655" y="515"/>
                </a:cubicBezTo>
                <a:cubicBezTo>
                  <a:pt x="1655" y="514"/>
                  <a:pt x="1655" y="514"/>
                  <a:pt x="1655" y="514"/>
                </a:cubicBezTo>
                <a:cubicBezTo>
                  <a:pt x="1657" y="511"/>
                  <a:pt x="1657" y="511"/>
                  <a:pt x="1657" y="511"/>
                </a:cubicBezTo>
                <a:cubicBezTo>
                  <a:pt x="1659" y="512"/>
                  <a:pt x="1659" y="512"/>
                  <a:pt x="1659" y="512"/>
                </a:cubicBezTo>
                <a:cubicBezTo>
                  <a:pt x="1659" y="513"/>
                  <a:pt x="1654" y="509"/>
                  <a:pt x="1658" y="515"/>
                </a:cubicBezTo>
                <a:cubicBezTo>
                  <a:pt x="1660" y="513"/>
                  <a:pt x="1660" y="513"/>
                  <a:pt x="1660" y="513"/>
                </a:cubicBezTo>
                <a:cubicBezTo>
                  <a:pt x="1660" y="515"/>
                  <a:pt x="1660" y="515"/>
                  <a:pt x="1660" y="515"/>
                </a:cubicBezTo>
                <a:cubicBezTo>
                  <a:pt x="1664" y="516"/>
                  <a:pt x="1664" y="516"/>
                  <a:pt x="1664" y="516"/>
                </a:cubicBezTo>
                <a:cubicBezTo>
                  <a:pt x="1667" y="515"/>
                  <a:pt x="1667" y="515"/>
                  <a:pt x="1667" y="515"/>
                </a:cubicBezTo>
                <a:cubicBezTo>
                  <a:pt x="1668" y="517"/>
                  <a:pt x="1668" y="517"/>
                  <a:pt x="1668" y="517"/>
                </a:cubicBezTo>
                <a:cubicBezTo>
                  <a:pt x="1673" y="514"/>
                  <a:pt x="1673" y="514"/>
                  <a:pt x="1673" y="514"/>
                </a:cubicBezTo>
                <a:cubicBezTo>
                  <a:pt x="1672" y="511"/>
                  <a:pt x="1672" y="511"/>
                  <a:pt x="1672" y="511"/>
                </a:cubicBezTo>
                <a:cubicBezTo>
                  <a:pt x="1674" y="509"/>
                  <a:pt x="1674" y="509"/>
                  <a:pt x="1674" y="509"/>
                </a:cubicBezTo>
                <a:cubicBezTo>
                  <a:pt x="1677" y="510"/>
                  <a:pt x="1677" y="510"/>
                  <a:pt x="1677" y="510"/>
                </a:cubicBezTo>
                <a:cubicBezTo>
                  <a:pt x="1679" y="507"/>
                  <a:pt x="1679" y="507"/>
                  <a:pt x="1679" y="507"/>
                </a:cubicBezTo>
                <a:cubicBezTo>
                  <a:pt x="1681" y="507"/>
                  <a:pt x="1681" y="507"/>
                  <a:pt x="1681" y="507"/>
                </a:cubicBezTo>
                <a:cubicBezTo>
                  <a:pt x="1681" y="512"/>
                  <a:pt x="1681" y="512"/>
                  <a:pt x="1681" y="512"/>
                </a:cubicBezTo>
                <a:cubicBezTo>
                  <a:pt x="1678" y="513"/>
                  <a:pt x="1678" y="513"/>
                  <a:pt x="1678" y="513"/>
                </a:cubicBezTo>
                <a:cubicBezTo>
                  <a:pt x="1679" y="514"/>
                  <a:pt x="1679" y="514"/>
                  <a:pt x="1679" y="514"/>
                </a:cubicBezTo>
                <a:cubicBezTo>
                  <a:pt x="1677" y="516"/>
                  <a:pt x="1677" y="516"/>
                  <a:pt x="1677" y="516"/>
                </a:cubicBezTo>
                <a:cubicBezTo>
                  <a:pt x="1678" y="519"/>
                  <a:pt x="1678" y="519"/>
                  <a:pt x="1678" y="519"/>
                </a:cubicBezTo>
                <a:cubicBezTo>
                  <a:pt x="1673" y="519"/>
                  <a:pt x="1673" y="519"/>
                  <a:pt x="1673" y="519"/>
                </a:cubicBezTo>
                <a:cubicBezTo>
                  <a:pt x="1672" y="519"/>
                  <a:pt x="1672" y="520"/>
                  <a:pt x="1675" y="521"/>
                </a:cubicBezTo>
                <a:cubicBezTo>
                  <a:pt x="1668" y="520"/>
                  <a:pt x="1668" y="520"/>
                  <a:pt x="1668" y="520"/>
                </a:cubicBezTo>
                <a:cubicBezTo>
                  <a:pt x="1670" y="522"/>
                  <a:pt x="1670" y="522"/>
                  <a:pt x="1670" y="522"/>
                </a:cubicBezTo>
                <a:cubicBezTo>
                  <a:pt x="1668" y="520"/>
                  <a:pt x="1666" y="527"/>
                  <a:pt x="1665" y="521"/>
                </a:cubicBezTo>
                <a:cubicBezTo>
                  <a:pt x="1657" y="528"/>
                  <a:pt x="1657" y="528"/>
                  <a:pt x="1657" y="528"/>
                </a:cubicBezTo>
                <a:cubicBezTo>
                  <a:pt x="1659" y="529"/>
                  <a:pt x="1659" y="529"/>
                  <a:pt x="1659" y="529"/>
                </a:cubicBezTo>
                <a:cubicBezTo>
                  <a:pt x="1667" y="527"/>
                  <a:pt x="1667" y="527"/>
                  <a:pt x="1667" y="527"/>
                </a:cubicBezTo>
                <a:cubicBezTo>
                  <a:pt x="1672" y="529"/>
                  <a:pt x="1672" y="529"/>
                  <a:pt x="1672" y="529"/>
                </a:cubicBezTo>
                <a:cubicBezTo>
                  <a:pt x="1679" y="527"/>
                  <a:pt x="1679" y="527"/>
                  <a:pt x="1679" y="527"/>
                </a:cubicBezTo>
                <a:cubicBezTo>
                  <a:pt x="1716" y="525"/>
                  <a:pt x="1716" y="525"/>
                  <a:pt x="1716" y="525"/>
                </a:cubicBezTo>
                <a:cubicBezTo>
                  <a:pt x="1721" y="525"/>
                  <a:pt x="1721" y="525"/>
                  <a:pt x="1721" y="525"/>
                </a:cubicBezTo>
                <a:cubicBezTo>
                  <a:pt x="1722" y="526"/>
                  <a:pt x="1722" y="526"/>
                  <a:pt x="1722" y="526"/>
                </a:cubicBezTo>
                <a:cubicBezTo>
                  <a:pt x="1714" y="528"/>
                  <a:pt x="1714" y="528"/>
                  <a:pt x="1714" y="528"/>
                </a:cubicBezTo>
                <a:cubicBezTo>
                  <a:pt x="1752" y="530"/>
                  <a:pt x="1752" y="530"/>
                  <a:pt x="1752" y="530"/>
                </a:cubicBezTo>
                <a:cubicBezTo>
                  <a:pt x="1771" y="528"/>
                  <a:pt x="1771" y="528"/>
                  <a:pt x="1771" y="528"/>
                </a:cubicBezTo>
                <a:cubicBezTo>
                  <a:pt x="1770" y="529"/>
                  <a:pt x="1770" y="529"/>
                  <a:pt x="1770" y="529"/>
                </a:cubicBezTo>
                <a:cubicBezTo>
                  <a:pt x="1771" y="531"/>
                  <a:pt x="1771" y="531"/>
                  <a:pt x="1771" y="531"/>
                </a:cubicBezTo>
                <a:cubicBezTo>
                  <a:pt x="1756" y="532"/>
                  <a:pt x="1756" y="532"/>
                  <a:pt x="1756" y="532"/>
                </a:cubicBezTo>
                <a:cubicBezTo>
                  <a:pt x="1757" y="536"/>
                  <a:pt x="1757" y="536"/>
                  <a:pt x="1757" y="536"/>
                </a:cubicBezTo>
                <a:cubicBezTo>
                  <a:pt x="1757" y="539"/>
                  <a:pt x="1757" y="539"/>
                  <a:pt x="1757" y="539"/>
                </a:cubicBezTo>
                <a:cubicBezTo>
                  <a:pt x="1756" y="539"/>
                  <a:pt x="1756" y="539"/>
                  <a:pt x="1756" y="539"/>
                </a:cubicBezTo>
                <a:cubicBezTo>
                  <a:pt x="1755" y="540"/>
                  <a:pt x="1755" y="540"/>
                  <a:pt x="1755" y="540"/>
                </a:cubicBezTo>
                <a:cubicBezTo>
                  <a:pt x="1757" y="541"/>
                  <a:pt x="1757" y="541"/>
                  <a:pt x="1757" y="541"/>
                </a:cubicBezTo>
                <a:cubicBezTo>
                  <a:pt x="1753" y="542"/>
                  <a:pt x="1753" y="542"/>
                  <a:pt x="1753" y="542"/>
                </a:cubicBezTo>
                <a:cubicBezTo>
                  <a:pt x="1751" y="540"/>
                  <a:pt x="1751" y="540"/>
                  <a:pt x="1751" y="540"/>
                </a:cubicBezTo>
                <a:cubicBezTo>
                  <a:pt x="1749" y="542"/>
                  <a:pt x="1749" y="542"/>
                  <a:pt x="1749" y="542"/>
                </a:cubicBezTo>
                <a:cubicBezTo>
                  <a:pt x="1744" y="542"/>
                  <a:pt x="1744" y="542"/>
                  <a:pt x="1744" y="542"/>
                </a:cubicBezTo>
                <a:cubicBezTo>
                  <a:pt x="1741" y="544"/>
                  <a:pt x="1741" y="544"/>
                  <a:pt x="1741" y="544"/>
                </a:cubicBezTo>
                <a:cubicBezTo>
                  <a:pt x="1742" y="543"/>
                  <a:pt x="1742" y="543"/>
                  <a:pt x="1742" y="543"/>
                </a:cubicBezTo>
                <a:cubicBezTo>
                  <a:pt x="1735" y="544"/>
                  <a:pt x="1735" y="544"/>
                  <a:pt x="1735" y="544"/>
                </a:cubicBezTo>
                <a:cubicBezTo>
                  <a:pt x="1732" y="546"/>
                  <a:pt x="1754" y="540"/>
                  <a:pt x="1728" y="547"/>
                </a:cubicBezTo>
                <a:cubicBezTo>
                  <a:pt x="1726" y="546"/>
                  <a:pt x="1726" y="546"/>
                  <a:pt x="1726" y="546"/>
                </a:cubicBezTo>
                <a:cubicBezTo>
                  <a:pt x="1725" y="546"/>
                  <a:pt x="1729" y="549"/>
                  <a:pt x="1724" y="547"/>
                </a:cubicBezTo>
                <a:cubicBezTo>
                  <a:pt x="1724" y="549"/>
                  <a:pt x="1724" y="549"/>
                  <a:pt x="1724" y="549"/>
                </a:cubicBezTo>
                <a:cubicBezTo>
                  <a:pt x="1721" y="550"/>
                  <a:pt x="1721" y="550"/>
                  <a:pt x="1721" y="550"/>
                </a:cubicBezTo>
                <a:cubicBezTo>
                  <a:pt x="1710" y="552"/>
                  <a:pt x="1710" y="552"/>
                  <a:pt x="1710" y="552"/>
                </a:cubicBezTo>
                <a:cubicBezTo>
                  <a:pt x="1706" y="554"/>
                  <a:pt x="1706" y="554"/>
                  <a:pt x="1706" y="554"/>
                </a:cubicBezTo>
                <a:cubicBezTo>
                  <a:pt x="1704" y="553"/>
                  <a:pt x="1704" y="553"/>
                  <a:pt x="1704" y="553"/>
                </a:cubicBezTo>
                <a:cubicBezTo>
                  <a:pt x="1700" y="553"/>
                  <a:pt x="1700" y="553"/>
                  <a:pt x="1700" y="553"/>
                </a:cubicBezTo>
                <a:cubicBezTo>
                  <a:pt x="1700" y="551"/>
                  <a:pt x="1697" y="554"/>
                  <a:pt x="1698" y="551"/>
                </a:cubicBezTo>
                <a:cubicBezTo>
                  <a:pt x="1695" y="555"/>
                  <a:pt x="1695" y="555"/>
                  <a:pt x="1695" y="555"/>
                </a:cubicBezTo>
                <a:cubicBezTo>
                  <a:pt x="1691" y="558"/>
                  <a:pt x="1691" y="558"/>
                  <a:pt x="1691" y="558"/>
                </a:cubicBezTo>
                <a:cubicBezTo>
                  <a:pt x="1691" y="557"/>
                  <a:pt x="1691" y="557"/>
                  <a:pt x="1691" y="557"/>
                </a:cubicBezTo>
                <a:cubicBezTo>
                  <a:pt x="1684" y="560"/>
                  <a:pt x="1684" y="560"/>
                  <a:pt x="1684" y="560"/>
                </a:cubicBezTo>
                <a:cubicBezTo>
                  <a:pt x="1683" y="561"/>
                  <a:pt x="1683" y="561"/>
                  <a:pt x="1683" y="561"/>
                </a:cubicBezTo>
                <a:cubicBezTo>
                  <a:pt x="1686" y="563"/>
                  <a:pt x="1686" y="563"/>
                  <a:pt x="1686" y="563"/>
                </a:cubicBezTo>
                <a:cubicBezTo>
                  <a:pt x="1708" y="558"/>
                  <a:pt x="1708" y="558"/>
                  <a:pt x="1708" y="558"/>
                </a:cubicBezTo>
                <a:cubicBezTo>
                  <a:pt x="1716" y="556"/>
                  <a:pt x="1716" y="556"/>
                  <a:pt x="1716" y="556"/>
                </a:cubicBezTo>
                <a:cubicBezTo>
                  <a:pt x="1730" y="557"/>
                  <a:pt x="1730" y="557"/>
                  <a:pt x="1730" y="557"/>
                </a:cubicBezTo>
                <a:cubicBezTo>
                  <a:pt x="1732" y="556"/>
                  <a:pt x="1732" y="556"/>
                  <a:pt x="1732" y="556"/>
                </a:cubicBezTo>
                <a:cubicBezTo>
                  <a:pt x="1736" y="557"/>
                  <a:pt x="1736" y="557"/>
                  <a:pt x="1736" y="557"/>
                </a:cubicBezTo>
                <a:cubicBezTo>
                  <a:pt x="1736" y="560"/>
                  <a:pt x="1736" y="560"/>
                  <a:pt x="1736" y="560"/>
                </a:cubicBezTo>
                <a:cubicBezTo>
                  <a:pt x="1732" y="562"/>
                  <a:pt x="1732" y="562"/>
                  <a:pt x="1732" y="562"/>
                </a:cubicBezTo>
                <a:cubicBezTo>
                  <a:pt x="1725" y="562"/>
                  <a:pt x="1725" y="562"/>
                  <a:pt x="1725" y="562"/>
                </a:cubicBezTo>
                <a:cubicBezTo>
                  <a:pt x="1724" y="561"/>
                  <a:pt x="1724" y="561"/>
                  <a:pt x="1724" y="561"/>
                </a:cubicBezTo>
                <a:cubicBezTo>
                  <a:pt x="1714" y="564"/>
                  <a:pt x="1714" y="564"/>
                  <a:pt x="1714" y="564"/>
                </a:cubicBezTo>
                <a:cubicBezTo>
                  <a:pt x="1708" y="563"/>
                  <a:pt x="1708" y="563"/>
                  <a:pt x="1708" y="563"/>
                </a:cubicBezTo>
                <a:cubicBezTo>
                  <a:pt x="1700" y="564"/>
                  <a:pt x="1700" y="564"/>
                  <a:pt x="1700" y="564"/>
                </a:cubicBezTo>
                <a:cubicBezTo>
                  <a:pt x="1701" y="564"/>
                  <a:pt x="1701" y="564"/>
                  <a:pt x="1701" y="564"/>
                </a:cubicBezTo>
                <a:cubicBezTo>
                  <a:pt x="1698" y="568"/>
                  <a:pt x="1698" y="568"/>
                  <a:pt x="1698" y="568"/>
                </a:cubicBezTo>
                <a:cubicBezTo>
                  <a:pt x="1697" y="566"/>
                  <a:pt x="1697" y="566"/>
                  <a:pt x="1697" y="566"/>
                </a:cubicBezTo>
                <a:cubicBezTo>
                  <a:pt x="1694" y="567"/>
                  <a:pt x="1694" y="567"/>
                  <a:pt x="1694" y="567"/>
                </a:cubicBezTo>
                <a:cubicBezTo>
                  <a:pt x="1695" y="568"/>
                  <a:pt x="1693" y="566"/>
                  <a:pt x="1693" y="569"/>
                </a:cubicBezTo>
                <a:cubicBezTo>
                  <a:pt x="1709" y="567"/>
                  <a:pt x="1709" y="567"/>
                  <a:pt x="1709" y="567"/>
                </a:cubicBezTo>
                <a:cubicBezTo>
                  <a:pt x="1708" y="568"/>
                  <a:pt x="1708" y="568"/>
                  <a:pt x="1708" y="568"/>
                </a:cubicBezTo>
                <a:cubicBezTo>
                  <a:pt x="1709" y="569"/>
                  <a:pt x="1709" y="569"/>
                  <a:pt x="1709" y="569"/>
                </a:cubicBezTo>
                <a:cubicBezTo>
                  <a:pt x="1706" y="568"/>
                  <a:pt x="1706" y="568"/>
                  <a:pt x="1706" y="568"/>
                </a:cubicBezTo>
                <a:cubicBezTo>
                  <a:pt x="1704" y="571"/>
                  <a:pt x="1704" y="571"/>
                  <a:pt x="1704" y="571"/>
                </a:cubicBezTo>
                <a:cubicBezTo>
                  <a:pt x="1707" y="576"/>
                  <a:pt x="1707" y="576"/>
                  <a:pt x="1707" y="576"/>
                </a:cubicBezTo>
                <a:cubicBezTo>
                  <a:pt x="1714" y="575"/>
                  <a:pt x="1714" y="575"/>
                  <a:pt x="1714" y="575"/>
                </a:cubicBezTo>
                <a:cubicBezTo>
                  <a:pt x="1715" y="573"/>
                  <a:pt x="1715" y="573"/>
                  <a:pt x="1715" y="573"/>
                </a:cubicBezTo>
                <a:cubicBezTo>
                  <a:pt x="1720" y="573"/>
                  <a:pt x="1720" y="573"/>
                  <a:pt x="1720" y="573"/>
                </a:cubicBezTo>
                <a:cubicBezTo>
                  <a:pt x="1720" y="572"/>
                  <a:pt x="1720" y="572"/>
                  <a:pt x="1720" y="572"/>
                </a:cubicBezTo>
                <a:cubicBezTo>
                  <a:pt x="1720" y="574"/>
                  <a:pt x="1720" y="574"/>
                  <a:pt x="1720" y="574"/>
                </a:cubicBezTo>
                <a:cubicBezTo>
                  <a:pt x="1724" y="574"/>
                  <a:pt x="1724" y="574"/>
                  <a:pt x="1724" y="574"/>
                </a:cubicBezTo>
                <a:cubicBezTo>
                  <a:pt x="1724" y="575"/>
                  <a:pt x="1724" y="575"/>
                  <a:pt x="1724" y="575"/>
                </a:cubicBezTo>
                <a:cubicBezTo>
                  <a:pt x="1710" y="578"/>
                  <a:pt x="1710" y="578"/>
                  <a:pt x="1710" y="578"/>
                </a:cubicBezTo>
                <a:cubicBezTo>
                  <a:pt x="1710" y="579"/>
                  <a:pt x="1719" y="574"/>
                  <a:pt x="1707" y="580"/>
                </a:cubicBezTo>
                <a:cubicBezTo>
                  <a:pt x="1702" y="580"/>
                  <a:pt x="1702" y="580"/>
                  <a:pt x="1702" y="580"/>
                </a:cubicBezTo>
                <a:cubicBezTo>
                  <a:pt x="1701" y="577"/>
                  <a:pt x="1701" y="577"/>
                  <a:pt x="1701" y="577"/>
                </a:cubicBezTo>
                <a:cubicBezTo>
                  <a:pt x="1693" y="581"/>
                  <a:pt x="1693" y="581"/>
                  <a:pt x="1693" y="581"/>
                </a:cubicBezTo>
                <a:cubicBezTo>
                  <a:pt x="1687" y="581"/>
                  <a:pt x="1687" y="581"/>
                  <a:pt x="1687" y="581"/>
                </a:cubicBezTo>
                <a:cubicBezTo>
                  <a:pt x="1679" y="585"/>
                  <a:pt x="1679" y="585"/>
                  <a:pt x="1679" y="585"/>
                </a:cubicBezTo>
                <a:cubicBezTo>
                  <a:pt x="1678" y="586"/>
                  <a:pt x="1678" y="586"/>
                  <a:pt x="1678" y="586"/>
                </a:cubicBezTo>
                <a:cubicBezTo>
                  <a:pt x="1680" y="584"/>
                  <a:pt x="1680" y="584"/>
                  <a:pt x="1680" y="584"/>
                </a:cubicBezTo>
                <a:cubicBezTo>
                  <a:pt x="1677" y="579"/>
                  <a:pt x="1677" y="579"/>
                  <a:pt x="1677" y="579"/>
                </a:cubicBezTo>
                <a:cubicBezTo>
                  <a:pt x="1682" y="579"/>
                  <a:pt x="1682" y="579"/>
                  <a:pt x="1682" y="579"/>
                </a:cubicBezTo>
                <a:cubicBezTo>
                  <a:pt x="1679" y="577"/>
                  <a:pt x="1679" y="577"/>
                  <a:pt x="1679" y="577"/>
                </a:cubicBezTo>
                <a:cubicBezTo>
                  <a:pt x="1672" y="578"/>
                  <a:pt x="1672" y="578"/>
                  <a:pt x="1672" y="578"/>
                </a:cubicBezTo>
                <a:cubicBezTo>
                  <a:pt x="1669" y="574"/>
                  <a:pt x="1669" y="574"/>
                  <a:pt x="1669" y="574"/>
                </a:cubicBezTo>
                <a:cubicBezTo>
                  <a:pt x="1667" y="579"/>
                  <a:pt x="1667" y="579"/>
                  <a:pt x="1667" y="579"/>
                </a:cubicBezTo>
                <a:cubicBezTo>
                  <a:pt x="1656" y="581"/>
                  <a:pt x="1656" y="581"/>
                  <a:pt x="1656" y="581"/>
                </a:cubicBezTo>
                <a:cubicBezTo>
                  <a:pt x="1655" y="581"/>
                  <a:pt x="1654" y="581"/>
                  <a:pt x="1653" y="582"/>
                </a:cubicBezTo>
                <a:cubicBezTo>
                  <a:pt x="1646" y="583"/>
                  <a:pt x="1646" y="583"/>
                  <a:pt x="1646" y="583"/>
                </a:cubicBezTo>
                <a:cubicBezTo>
                  <a:pt x="1641" y="583"/>
                  <a:pt x="1641" y="583"/>
                  <a:pt x="1641" y="583"/>
                </a:cubicBezTo>
                <a:cubicBezTo>
                  <a:pt x="1641" y="583"/>
                  <a:pt x="1639" y="585"/>
                  <a:pt x="1641" y="581"/>
                </a:cubicBezTo>
                <a:cubicBezTo>
                  <a:pt x="1633" y="585"/>
                  <a:pt x="1633" y="585"/>
                  <a:pt x="1633" y="585"/>
                </a:cubicBezTo>
                <a:cubicBezTo>
                  <a:pt x="1631" y="583"/>
                  <a:pt x="1631" y="583"/>
                  <a:pt x="1631" y="583"/>
                </a:cubicBezTo>
                <a:cubicBezTo>
                  <a:pt x="1628" y="587"/>
                  <a:pt x="1628" y="587"/>
                  <a:pt x="1628" y="587"/>
                </a:cubicBezTo>
                <a:cubicBezTo>
                  <a:pt x="1627" y="586"/>
                  <a:pt x="1627" y="586"/>
                  <a:pt x="1627" y="586"/>
                </a:cubicBezTo>
                <a:cubicBezTo>
                  <a:pt x="1626" y="591"/>
                  <a:pt x="1627" y="583"/>
                  <a:pt x="1622" y="587"/>
                </a:cubicBezTo>
                <a:cubicBezTo>
                  <a:pt x="1625" y="588"/>
                  <a:pt x="1625" y="588"/>
                  <a:pt x="1625" y="588"/>
                </a:cubicBezTo>
                <a:cubicBezTo>
                  <a:pt x="1628" y="590"/>
                  <a:pt x="1628" y="590"/>
                  <a:pt x="1628" y="590"/>
                </a:cubicBezTo>
                <a:cubicBezTo>
                  <a:pt x="1625" y="592"/>
                  <a:pt x="1625" y="592"/>
                  <a:pt x="1625" y="592"/>
                </a:cubicBezTo>
                <a:cubicBezTo>
                  <a:pt x="1631" y="593"/>
                  <a:pt x="1631" y="593"/>
                  <a:pt x="1631" y="593"/>
                </a:cubicBezTo>
                <a:cubicBezTo>
                  <a:pt x="1635" y="593"/>
                  <a:pt x="1635" y="593"/>
                  <a:pt x="1635" y="593"/>
                </a:cubicBezTo>
                <a:cubicBezTo>
                  <a:pt x="1639" y="590"/>
                  <a:pt x="1639" y="590"/>
                  <a:pt x="1639" y="590"/>
                </a:cubicBezTo>
                <a:cubicBezTo>
                  <a:pt x="1652" y="587"/>
                  <a:pt x="1652" y="587"/>
                  <a:pt x="1652" y="587"/>
                </a:cubicBezTo>
                <a:cubicBezTo>
                  <a:pt x="1653" y="587"/>
                  <a:pt x="1653" y="587"/>
                  <a:pt x="1653" y="587"/>
                </a:cubicBezTo>
                <a:cubicBezTo>
                  <a:pt x="1653" y="587"/>
                  <a:pt x="1653" y="587"/>
                  <a:pt x="1653" y="587"/>
                </a:cubicBezTo>
                <a:cubicBezTo>
                  <a:pt x="1642" y="591"/>
                  <a:pt x="1642" y="591"/>
                  <a:pt x="1642" y="591"/>
                </a:cubicBezTo>
                <a:cubicBezTo>
                  <a:pt x="1641" y="592"/>
                  <a:pt x="1645" y="590"/>
                  <a:pt x="1641" y="593"/>
                </a:cubicBezTo>
                <a:cubicBezTo>
                  <a:pt x="1642" y="594"/>
                  <a:pt x="1642" y="594"/>
                  <a:pt x="1642" y="594"/>
                </a:cubicBezTo>
                <a:cubicBezTo>
                  <a:pt x="1641" y="594"/>
                  <a:pt x="1641" y="594"/>
                  <a:pt x="1641" y="594"/>
                </a:cubicBezTo>
                <a:cubicBezTo>
                  <a:pt x="1641" y="596"/>
                  <a:pt x="1641" y="596"/>
                  <a:pt x="1641" y="596"/>
                </a:cubicBezTo>
                <a:cubicBezTo>
                  <a:pt x="1642" y="597"/>
                  <a:pt x="1642" y="597"/>
                  <a:pt x="1642" y="597"/>
                </a:cubicBezTo>
                <a:cubicBezTo>
                  <a:pt x="1643" y="596"/>
                  <a:pt x="1643" y="596"/>
                  <a:pt x="1643" y="596"/>
                </a:cubicBezTo>
                <a:cubicBezTo>
                  <a:pt x="1644" y="597"/>
                  <a:pt x="1644" y="597"/>
                  <a:pt x="1644" y="597"/>
                </a:cubicBezTo>
                <a:cubicBezTo>
                  <a:pt x="1650" y="595"/>
                  <a:pt x="1647" y="600"/>
                  <a:pt x="1665" y="597"/>
                </a:cubicBezTo>
                <a:cubicBezTo>
                  <a:pt x="1667" y="598"/>
                  <a:pt x="1667" y="598"/>
                  <a:pt x="1667" y="598"/>
                </a:cubicBezTo>
                <a:cubicBezTo>
                  <a:pt x="1662" y="600"/>
                  <a:pt x="1662" y="600"/>
                  <a:pt x="1662" y="600"/>
                </a:cubicBezTo>
                <a:cubicBezTo>
                  <a:pt x="1660" y="601"/>
                  <a:pt x="1660" y="601"/>
                  <a:pt x="1660" y="601"/>
                </a:cubicBezTo>
                <a:cubicBezTo>
                  <a:pt x="1662" y="603"/>
                  <a:pt x="1662" y="603"/>
                  <a:pt x="1662" y="603"/>
                </a:cubicBezTo>
                <a:cubicBezTo>
                  <a:pt x="1673" y="599"/>
                  <a:pt x="1673" y="599"/>
                  <a:pt x="1673" y="599"/>
                </a:cubicBezTo>
                <a:cubicBezTo>
                  <a:pt x="1679" y="599"/>
                  <a:pt x="1679" y="599"/>
                  <a:pt x="1679" y="599"/>
                </a:cubicBezTo>
                <a:cubicBezTo>
                  <a:pt x="1683" y="595"/>
                  <a:pt x="1685" y="599"/>
                  <a:pt x="1693" y="596"/>
                </a:cubicBezTo>
                <a:cubicBezTo>
                  <a:pt x="1705" y="594"/>
                  <a:pt x="1705" y="594"/>
                  <a:pt x="1705" y="594"/>
                </a:cubicBezTo>
                <a:cubicBezTo>
                  <a:pt x="1724" y="590"/>
                  <a:pt x="1724" y="590"/>
                  <a:pt x="1724" y="590"/>
                </a:cubicBezTo>
                <a:cubicBezTo>
                  <a:pt x="1733" y="593"/>
                  <a:pt x="1733" y="593"/>
                  <a:pt x="1733" y="593"/>
                </a:cubicBezTo>
                <a:cubicBezTo>
                  <a:pt x="1738" y="596"/>
                  <a:pt x="1738" y="596"/>
                  <a:pt x="1738" y="596"/>
                </a:cubicBezTo>
                <a:cubicBezTo>
                  <a:pt x="1740" y="596"/>
                  <a:pt x="1740" y="596"/>
                  <a:pt x="1740" y="596"/>
                </a:cubicBezTo>
                <a:cubicBezTo>
                  <a:pt x="1740" y="594"/>
                  <a:pt x="1740" y="594"/>
                  <a:pt x="1740" y="594"/>
                </a:cubicBezTo>
                <a:cubicBezTo>
                  <a:pt x="1740" y="596"/>
                  <a:pt x="1734" y="591"/>
                  <a:pt x="1742" y="596"/>
                </a:cubicBezTo>
                <a:cubicBezTo>
                  <a:pt x="1743" y="593"/>
                  <a:pt x="1743" y="593"/>
                  <a:pt x="1743" y="593"/>
                </a:cubicBezTo>
                <a:cubicBezTo>
                  <a:pt x="1747" y="592"/>
                  <a:pt x="1747" y="592"/>
                  <a:pt x="1747" y="592"/>
                </a:cubicBezTo>
                <a:cubicBezTo>
                  <a:pt x="1750" y="593"/>
                  <a:pt x="1750" y="593"/>
                  <a:pt x="1750" y="593"/>
                </a:cubicBezTo>
                <a:cubicBezTo>
                  <a:pt x="1755" y="591"/>
                  <a:pt x="1755" y="591"/>
                  <a:pt x="1755" y="591"/>
                </a:cubicBezTo>
                <a:cubicBezTo>
                  <a:pt x="1757" y="592"/>
                  <a:pt x="1757" y="592"/>
                  <a:pt x="1757" y="592"/>
                </a:cubicBezTo>
                <a:cubicBezTo>
                  <a:pt x="1772" y="589"/>
                  <a:pt x="1772" y="589"/>
                  <a:pt x="1772" y="589"/>
                </a:cubicBezTo>
                <a:cubicBezTo>
                  <a:pt x="1775" y="590"/>
                  <a:pt x="1775" y="590"/>
                  <a:pt x="1775" y="590"/>
                </a:cubicBezTo>
                <a:cubicBezTo>
                  <a:pt x="1773" y="592"/>
                  <a:pt x="1773" y="592"/>
                  <a:pt x="1773" y="592"/>
                </a:cubicBezTo>
                <a:cubicBezTo>
                  <a:pt x="1778" y="593"/>
                  <a:pt x="1778" y="593"/>
                  <a:pt x="1778" y="593"/>
                </a:cubicBezTo>
                <a:cubicBezTo>
                  <a:pt x="1775" y="596"/>
                  <a:pt x="1775" y="596"/>
                  <a:pt x="1775" y="596"/>
                </a:cubicBezTo>
                <a:cubicBezTo>
                  <a:pt x="1767" y="596"/>
                  <a:pt x="1767" y="596"/>
                  <a:pt x="1767" y="596"/>
                </a:cubicBezTo>
                <a:cubicBezTo>
                  <a:pt x="1767" y="596"/>
                  <a:pt x="1767" y="596"/>
                  <a:pt x="1767" y="596"/>
                </a:cubicBezTo>
                <a:cubicBezTo>
                  <a:pt x="1761" y="596"/>
                  <a:pt x="1761" y="596"/>
                  <a:pt x="1761" y="596"/>
                </a:cubicBezTo>
                <a:cubicBezTo>
                  <a:pt x="1762" y="599"/>
                  <a:pt x="1762" y="599"/>
                  <a:pt x="1762" y="599"/>
                </a:cubicBezTo>
                <a:cubicBezTo>
                  <a:pt x="1756" y="599"/>
                  <a:pt x="1756" y="599"/>
                  <a:pt x="1756" y="599"/>
                </a:cubicBezTo>
                <a:cubicBezTo>
                  <a:pt x="1748" y="603"/>
                  <a:pt x="1748" y="603"/>
                  <a:pt x="1748" y="603"/>
                </a:cubicBezTo>
                <a:cubicBezTo>
                  <a:pt x="1736" y="608"/>
                  <a:pt x="1736" y="608"/>
                  <a:pt x="1736" y="608"/>
                </a:cubicBezTo>
                <a:cubicBezTo>
                  <a:pt x="1734" y="607"/>
                  <a:pt x="1734" y="607"/>
                  <a:pt x="1734" y="607"/>
                </a:cubicBezTo>
                <a:cubicBezTo>
                  <a:pt x="1733" y="607"/>
                  <a:pt x="1733" y="607"/>
                  <a:pt x="1733" y="607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29" y="608"/>
                  <a:pt x="1729" y="608"/>
                  <a:pt x="1729" y="608"/>
                </a:cubicBezTo>
                <a:cubicBezTo>
                  <a:pt x="1727" y="609"/>
                  <a:pt x="1727" y="609"/>
                  <a:pt x="1727" y="609"/>
                </a:cubicBezTo>
                <a:cubicBezTo>
                  <a:pt x="1729" y="610"/>
                  <a:pt x="1729" y="610"/>
                  <a:pt x="1729" y="610"/>
                </a:cubicBezTo>
                <a:cubicBezTo>
                  <a:pt x="1720" y="612"/>
                  <a:pt x="1720" y="612"/>
                  <a:pt x="1720" y="612"/>
                </a:cubicBezTo>
                <a:cubicBezTo>
                  <a:pt x="1715" y="616"/>
                  <a:pt x="1715" y="616"/>
                  <a:pt x="1715" y="616"/>
                </a:cubicBezTo>
                <a:cubicBezTo>
                  <a:pt x="1702" y="620"/>
                  <a:pt x="1702" y="620"/>
                  <a:pt x="1702" y="620"/>
                </a:cubicBezTo>
                <a:cubicBezTo>
                  <a:pt x="1701" y="619"/>
                  <a:pt x="1701" y="619"/>
                  <a:pt x="1701" y="619"/>
                </a:cubicBezTo>
                <a:cubicBezTo>
                  <a:pt x="1700" y="621"/>
                  <a:pt x="1700" y="621"/>
                  <a:pt x="1700" y="621"/>
                </a:cubicBezTo>
                <a:cubicBezTo>
                  <a:pt x="1703" y="620"/>
                  <a:pt x="1699" y="621"/>
                  <a:pt x="1699" y="618"/>
                </a:cubicBezTo>
                <a:cubicBezTo>
                  <a:pt x="1694" y="621"/>
                  <a:pt x="1694" y="621"/>
                  <a:pt x="1694" y="621"/>
                </a:cubicBezTo>
                <a:cubicBezTo>
                  <a:pt x="1693" y="620"/>
                  <a:pt x="1693" y="620"/>
                  <a:pt x="1693" y="620"/>
                </a:cubicBezTo>
                <a:cubicBezTo>
                  <a:pt x="1692" y="622"/>
                  <a:pt x="1692" y="622"/>
                  <a:pt x="1692" y="622"/>
                </a:cubicBezTo>
                <a:cubicBezTo>
                  <a:pt x="1693" y="626"/>
                  <a:pt x="1693" y="626"/>
                  <a:pt x="1693" y="626"/>
                </a:cubicBezTo>
                <a:cubicBezTo>
                  <a:pt x="1689" y="629"/>
                  <a:pt x="1708" y="630"/>
                  <a:pt x="1687" y="627"/>
                </a:cubicBezTo>
                <a:cubicBezTo>
                  <a:pt x="1691" y="629"/>
                  <a:pt x="1691" y="629"/>
                  <a:pt x="1691" y="629"/>
                </a:cubicBezTo>
                <a:cubicBezTo>
                  <a:pt x="1696" y="629"/>
                  <a:pt x="1696" y="629"/>
                  <a:pt x="1696" y="629"/>
                </a:cubicBezTo>
                <a:cubicBezTo>
                  <a:pt x="1697" y="628"/>
                  <a:pt x="1697" y="628"/>
                  <a:pt x="1697" y="628"/>
                </a:cubicBezTo>
                <a:cubicBezTo>
                  <a:pt x="1700" y="628"/>
                  <a:pt x="1698" y="625"/>
                  <a:pt x="1704" y="624"/>
                </a:cubicBezTo>
                <a:cubicBezTo>
                  <a:pt x="1706" y="625"/>
                  <a:pt x="1706" y="625"/>
                  <a:pt x="1706" y="625"/>
                </a:cubicBezTo>
                <a:cubicBezTo>
                  <a:pt x="1707" y="624"/>
                  <a:pt x="1707" y="624"/>
                  <a:pt x="1707" y="624"/>
                </a:cubicBezTo>
                <a:cubicBezTo>
                  <a:pt x="1712" y="625"/>
                  <a:pt x="1712" y="625"/>
                  <a:pt x="1712" y="625"/>
                </a:cubicBezTo>
                <a:cubicBezTo>
                  <a:pt x="1716" y="623"/>
                  <a:pt x="1716" y="623"/>
                  <a:pt x="1716" y="623"/>
                </a:cubicBezTo>
                <a:cubicBezTo>
                  <a:pt x="1719" y="624"/>
                  <a:pt x="1719" y="624"/>
                  <a:pt x="1719" y="624"/>
                </a:cubicBezTo>
                <a:cubicBezTo>
                  <a:pt x="1719" y="626"/>
                  <a:pt x="1719" y="626"/>
                  <a:pt x="1719" y="626"/>
                </a:cubicBezTo>
                <a:cubicBezTo>
                  <a:pt x="1717" y="629"/>
                  <a:pt x="1717" y="629"/>
                  <a:pt x="1717" y="629"/>
                </a:cubicBezTo>
                <a:cubicBezTo>
                  <a:pt x="1709" y="629"/>
                  <a:pt x="1709" y="629"/>
                  <a:pt x="1709" y="629"/>
                </a:cubicBezTo>
                <a:cubicBezTo>
                  <a:pt x="1705" y="632"/>
                  <a:pt x="1705" y="632"/>
                  <a:pt x="1705" y="632"/>
                </a:cubicBezTo>
                <a:cubicBezTo>
                  <a:pt x="1701" y="634"/>
                  <a:pt x="1701" y="634"/>
                  <a:pt x="1701" y="634"/>
                </a:cubicBezTo>
                <a:cubicBezTo>
                  <a:pt x="1700" y="633"/>
                  <a:pt x="1700" y="633"/>
                  <a:pt x="1700" y="633"/>
                </a:cubicBezTo>
                <a:cubicBezTo>
                  <a:pt x="1695" y="632"/>
                  <a:pt x="1695" y="632"/>
                  <a:pt x="1695" y="632"/>
                </a:cubicBezTo>
                <a:cubicBezTo>
                  <a:pt x="1693" y="632"/>
                  <a:pt x="1693" y="632"/>
                  <a:pt x="1693" y="632"/>
                </a:cubicBezTo>
                <a:cubicBezTo>
                  <a:pt x="1692" y="633"/>
                  <a:pt x="1692" y="633"/>
                  <a:pt x="1692" y="633"/>
                </a:cubicBezTo>
                <a:cubicBezTo>
                  <a:pt x="1696" y="636"/>
                  <a:pt x="1696" y="636"/>
                  <a:pt x="1696" y="636"/>
                </a:cubicBezTo>
                <a:cubicBezTo>
                  <a:pt x="1693" y="638"/>
                  <a:pt x="1693" y="638"/>
                  <a:pt x="1693" y="638"/>
                </a:cubicBezTo>
                <a:cubicBezTo>
                  <a:pt x="1687" y="638"/>
                  <a:pt x="1687" y="638"/>
                  <a:pt x="1687" y="638"/>
                </a:cubicBezTo>
                <a:cubicBezTo>
                  <a:pt x="1683" y="640"/>
                  <a:pt x="1683" y="640"/>
                  <a:pt x="1683" y="640"/>
                </a:cubicBezTo>
                <a:cubicBezTo>
                  <a:pt x="1680" y="640"/>
                  <a:pt x="1688" y="635"/>
                  <a:pt x="1678" y="642"/>
                </a:cubicBezTo>
                <a:cubicBezTo>
                  <a:pt x="1678" y="643"/>
                  <a:pt x="1678" y="643"/>
                  <a:pt x="1678" y="643"/>
                </a:cubicBezTo>
                <a:cubicBezTo>
                  <a:pt x="1684" y="642"/>
                  <a:pt x="1684" y="642"/>
                  <a:pt x="1684" y="642"/>
                </a:cubicBezTo>
                <a:cubicBezTo>
                  <a:pt x="1679" y="645"/>
                  <a:pt x="1679" y="645"/>
                  <a:pt x="1679" y="645"/>
                </a:cubicBezTo>
                <a:cubicBezTo>
                  <a:pt x="1681" y="646"/>
                  <a:pt x="1681" y="646"/>
                  <a:pt x="1681" y="646"/>
                </a:cubicBezTo>
                <a:cubicBezTo>
                  <a:pt x="1686" y="645"/>
                  <a:pt x="1686" y="645"/>
                  <a:pt x="1686" y="645"/>
                </a:cubicBezTo>
                <a:cubicBezTo>
                  <a:pt x="1686" y="647"/>
                  <a:pt x="1679" y="644"/>
                  <a:pt x="1687" y="648"/>
                </a:cubicBezTo>
                <a:cubicBezTo>
                  <a:pt x="1683" y="648"/>
                  <a:pt x="1683" y="648"/>
                  <a:pt x="1683" y="648"/>
                </a:cubicBezTo>
                <a:cubicBezTo>
                  <a:pt x="1683" y="649"/>
                  <a:pt x="1683" y="649"/>
                  <a:pt x="1683" y="649"/>
                </a:cubicBezTo>
                <a:cubicBezTo>
                  <a:pt x="1684" y="650"/>
                  <a:pt x="1684" y="650"/>
                  <a:pt x="1684" y="650"/>
                </a:cubicBezTo>
                <a:cubicBezTo>
                  <a:pt x="1681" y="649"/>
                  <a:pt x="1681" y="649"/>
                  <a:pt x="1681" y="649"/>
                </a:cubicBezTo>
                <a:cubicBezTo>
                  <a:pt x="1680" y="650"/>
                  <a:pt x="1680" y="650"/>
                  <a:pt x="1680" y="650"/>
                </a:cubicBezTo>
                <a:cubicBezTo>
                  <a:pt x="1677" y="646"/>
                  <a:pt x="1677" y="646"/>
                  <a:pt x="1677" y="646"/>
                </a:cubicBezTo>
                <a:cubicBezTo>
                  <a:pt x="1673" y="645"/>
                  <a:pt x="1673" y="645"/>
                  <a:pt x="1673" y="645"/>
                </a:cubicBezTo>
                <a:cubicBezTo>
                  <a:pt x="1676" y="644"/>
                  <a:pt x="1676" y="644"/>
                  <a:pt x="1676" y="644"/>
                </a:cubicBezTo>
                <a:cubicBezTo>
                  <a:pt x="1675" y="643"/>
                  <a:pt x="1673" y="650"/>
                  <a:pt x="1677" y="642"/>
                </a:cubicBezTo>
                <a:cubicBezTo>
                  <a:pt x="1670" y="642"/>
                  <a:pt x="1670" y="642"/>
                  <a:pt x="1670" y="642"/>
                </a:cubicBezTo>
                <a:cubicBezTo>
                  <a:pt x="1669" y="643"/>
                  <a:pt x="1669" y="643"/>
                  <a:pt x="1669" y="643"/>
                </a:cubicBezTo>
                <a:cubicBezTo>
                  <a:pt x="1660" y="644"/>
                  <a:pt x="1660" y="644"/>
                  <a:pt x="1660" y="644"/>
                </a:cubicBezTo>
                <a:cubicBezTo>
                  <a:pt x="1657" y="647"/>
                  <a:pt x="1657" y="647"/>
                  <a:pt x="1657" y="647"/>
                </a:cubicBezTo>
                <a:cubicBezTo>
                  <a:pt x="1657" y="648"/>
                  <a:pt x="1657" y="648"/>
                  <a:pt x="1657" y="648"/>
                </a:cubicBezTo>
                <a:cubicBezTo>
                  <a:pt x="1656" y="647"/>
                  <a:pt x="1656" y="647"/>
                  <a:pt x="1656" y="647"/>
                </a:cubicBezTo>
                <a:cubicBezTo>
                  <a:pt x="1653" y="650"/>
                  <a:pt x="1653" y="650"/>
                  <a:pt x="1653" y="650"/>
                </a:cubicBezTo>
                <a:cubicBezTo>
                  <a:pt x="1648" y="657"/>
                  <a:pt x="1652" y="647"/>
                  <a:pt x="1640" y="652"/>
                </a:cubicBezTo>
                <a:cubicBezTo>
                  <a:pt x="1641" y="651"/>
                  <a:pt x="1641" y="651"/>
                  <a:pt x="1641" y="651"/>
                </a:cubicBezTo>
                <a:cubicBezTo>
                  <a:pt x="1640" y="650"/>
                  <a:pt x="1640" y="650"/>
                  <a:pt x="1640" y="650"/>
                </a:cubicBezTo>
                <a:cubicBezTo>
                  <a:pt x="1628" y="654"/>
                  <a:pt x="1628" y="654"/>
                  <a:pt x="1628" y="654"/>
                </a:cubicBezTo>
                <a:cubicBezTo>
                  <a:pt x="1627" y="654"/>
                  <a:pt x="1635" y="650"/>
                  <a:pt x="1625" y="655"/>
                </a:cubicBezTo>
                <a:cubicBezTo>
                  <a:pt x="1625" y="657"/>
                  <a:pt x="1625" y="657"/>
                  <a:pt x="1625" y="657"/>
                </a:cubicBezTo>
                <a:cubicBezTo>
                  <a:pt x="1627" y="658"/>
                  <a:pt x="1627" y="658"/>
                  <a:pt x="1627" y="658"/>
                </a:cubicBezTo>
                <a:cubicBezTo>
                  <a:pt x="1629" y="657"/>
                  <a:pt x="1629" y="657"/>
                  <a:pt x="1629" y="657"/>
                </a:cubicBezTo>
                <a:cubicBezTo>
                  <a:pt x="1649" y="658"/>
                  <a:pt x="1649" y="658"/>
                  <a:pt x="1649" y="658"/>
                </a:cubicBezTo>
                <a:cubicBezTo>
                  <a:pt x="1650" y="658"/>
                  <a:pt x="1650" y="658"/>
                  <a:pt x="1650" y="658"/>
                </a:cubicBezTo>
                <a:cubicBezTo>
                  <a:pt x="1651" y="657"/>
                  <a:pt x="1651" y="657"/>
                  <a:pt x="1651" y="657"/>
                </a:cubicBezTo>
                <a:cubicBezTo>
                  <a:pt x="1650" y="655"/>
                  <a:pt x="1650" y="655"/>
                  <a:pt x="1650" y="655"/>
                </a:cubicBezTo>
                <a:cubicBezTo>
                  <a:pt x="1651" y="655"/>
                  <a:pt x="1654" y="657"/>
                  <a:pt x="1653" y="654"/>
                </a:cubicBezTo>
                <a:cubicBezTo>
                  <a:pt x="1649" y="652"/>
                  <a:pt x="1649" y="652"/>
                  <a:pt x="1649" y="652"/>
                </a:cubicBezTo>
                <a:cubicBezTo>
                  <a:pt x="1658" y="651"/>
                  <a:pt x="1658" y="651"/>
                  <a:pt x="1658" y="651"/>
                </a:cubicBezTo>
                <a:cubicBezTo>
                  <a:pt x="1656" y="653"/>
                  <a:pt x="1656" y="653"/>
                  <a:pt x="1656" y="653"/>
                </a:cubicBezTo>
                <a:cubicBezTo>
                  <a:pt x="1661" y="658"/>
                  <a:pt x="1661" y="658"/>
                  <a:pt x="1661" y="658"/>
                </a:cubicBezTo>
                <a:cubicBezTo>
                  <a:pt x="1663" y="657"/>
                  <a:pt x="1663" y="657"/>
                  <a:pt x="1663" y="657"/>
                </a:cubicBezTo>
                <a:cubicBezTo>
                  <a:pt x="1665" y="658"/>
                  <a:pt x="1665" y="658"/>
                  <a:pt x="1665" y="658"/>
                </a:cubicBezTo>
                <a:cubicBezTo>
                  <a:pt x="1665" y="657"/>
                  <a:pt x="1665" y="657"/>
                  <a:pt x="1665" y="657"/>
                </a:cubicBezTo>
                <a:cubicBezTo>
                  <a:pt x="1671" y="657"/>
                  <a:pt x="1671" y="657"/>
                  <a:pt x="1671" y="657"/>
                </a:cubicBezTo>
                <a:cubicBezTo>
                  <a:pt x="1670" y="658"/>
                  <a:pt x="1670" y="658"/>
                  <a:pt x="1670" y="658"/>
                </a:cubicBezTo>
                <a:cubicBezTo>
                  <a:pt x="1675" y="657"/>
                  <a:pt x="1675" y="657"/>
                  <a:pt x="1675" y="657"/>
                </a:cubicBezTo>
                <a:cubicBezTo>
                  <a:pt x="1673" y="655"/>
                  <a:pt x="1673" y="655"/>
                  <a:pt x="1673" y="655"/>
                </a:cubicBezTo>
                <a:cubicBezTo>
                  <a:pt x="1676" y="657"/>
                  <a:pt x="1676" y="657"/>
                  <a:pt x="1676" y="657"/>
                </a:cubicBezTo>
                <a:cubicBezTo>
                  <a:pt x="1677" y="657"/>
                  <a:pt x="1677" y="657"/>
                  <a:pt x="1677" y="657"/>
                </a:cubicBezTo>
                <a:cubicBezTo>
                  <a:pt x="1678" y="657"/>
                  <a:pt x="1678" y="657"/>
                  <a:pt x="1678" y="657"/>
                </a:cubicBezTo>
                <a:cubicBezTo>
                  <a:pt x="1679" y="656"/>
                  <a:pt x="1679" y="656"/>
                  <a:pt x="1679" y="656"/>
                </a:cubicBezTo>
                <a:cubicBezTo>
                  <a:pt x="1683" y="659"/>
                  <a:pt x="1683" y="659"/>
                  <a:pt x="1683" y="659"/>
                </a:cubicBezTo>
                <a:cubicBezTo>
                  <a:pt x="1685" y="658"/>
                  <a:pt x="1685" y="658"/>
                  <a:pt x="1685" y="658"/>
                </a:cubicBezTo>
                <a:cubicBezTo>
                  <a:pt x="1686" y="657"/>
                  <a:pt x="1686" y="657"/>
                  <a:pt x="1686" y="657"/>
                </a:cubicBezTo>
                <a:cubicBezTo>
                  <a:pt x="1687" y="658"/>
                  <a:pt x="1687" y="658"/>
                  <a:pt x="1687" y="658"/>
                </a:cubicBezTo>
                <a:cubicBezTo>
                  <a:pt x="1690" y="655"/>
                  <a:pt x="1690" y="655"/>
                  <a:pt x="1690" y="655"/>
                </a:cubicBezTo>
                <a:cubicBezTo>
                  <a:pt x="1689" y="653"/>
                  <a:pt x="1689" y="653"/>
                  <a:pt x="1689" y="653"/>
                </a:cubicBezTo>
                <a:cubicBezTo>
                  <a:pt x="1693" y="654"/>
                  <a:pt x="1693" y="654"/>
                  <a:pt x="1693" y="654"/>
                </a:cubicBezTo>
                <a:cubicBezTo>
                  <a:pt x="1694" y="653"/>
                  <a:pt x="1694" y="653"/>
                  <a:pt x="1694" y="653"/>
                </a:cubicBezTo>
                <a:cubicBezTo>
                  <a:pt x="1700" y="654"/>
                  <a:pt x="1681" y="660"/>
                  <a:pt x="1700" y="653"/>
                </a:cubicBezTo>
                <a:cubicBezTo>
                  <a:pt x="1704" y="652"/>
                  <a:pt x="1704" y="652"/>
                  <a:pt x="1704" y="652"/>
                </a:cubicBezTo>
                <a:cubicBezTo>
                  <a:pt x="1729" y="648"/>
                  <a:pt x="1729" y="648"/>
                  <a:pt x="1729" y="648"/>
                </a:cubicBezTo>
                <a:cubicBezTo>
                  <a:pt x="1743" y="645"/>
                  <a:pt x="1743" y="645"/>
                  <a:pt x="1743" y="645"/>
                </a:cubicBezTo>
                <a:cubicBezTo>
                  <a:pt x="1767" y="644"/>
                  <a:pt x="1767" y="644"/>
                  <a:pt x="1767" y="644"/>
                </a:cubicBezTo>
                <a:cubicBezTo>
                  <a:pt x="1769" y="644"/>
                  <a:pt x="1769" y="644"/>
                  <a:pt x="1769" y="644"/>
                </a:cubicBezTo>
                <a:cubicBezTo>
                  <a:pt x="1764" y="647"/>
                  <a:pt x="1764" y="647"/>
                  <a:pt x="1764" y="647"/>
                </a:cubicBezTo>
                <a:cubicBezTo>
                  <a:pt x="1751" y="650"/>
                  <a:pt x="1751" y="650"/>
                  <a:pt x="1751" y="650"/>
                </a:cubicBezTo>
                <a:cubicBezTo>
                  <a:pt x="1745" y="653"/>
                  <a:pt x="1745" y="653"/>
                  <a:pt x="1745" y="653"/>
                </a:cubicBezTo>
                <a:cubicBezTo>
                  <a:pt x="1737" y="655"/>
                  <a:pt x="1737" y="655"/>
                  <a:pt x="1737" y="655"/>
                </a:cubicBezTo>
                <a:cubicBezTo>
                  <a:pt x="1736" y="661"/>
                  <a:pt x="1736" y="661"/>
                  <a:pt x="1736" y="661"/>
                </a:cubicBezTo>
                <a:cubicBezTo>
                  <a:pt x="1736" y="661"/>
                  <a:pt x="1736" y="661"/>
                  <a:pt x="1736" y="661"/>
                </a:cubicBezTo>
                <a:cubicBezTo>
                  <a:pt x="1743" y="658"/>
                  <a:pt x="1743" y="658"/>
                  <a:pt x="1743" y="658"/>
                </a:cubicBezTo>
                <a:cubicBezTo>
                  <a:pt x="1743" y="659"/>
                  <a:pt x="1743" y="659"/>
                  <a:pt x="1743" y="659"/>
                </a:cubicBezTo>
                <a:cubicBezTo>
                  <a:pt x="1736" y="664"/>
                  <a:pt x="1736" y="664"/>
                  <a:pt x="1736" y="664"/>
                </a:cubicBezTo>
                <a:cubicBezTo>
                  <a:pt x="1720" y="667"/>
                  <a:pt x="1720" y="667"/>
                  <a:pt x="1720" y="667"/>
                </a:cubicBezTo>
                <a:cubicBezTo>
                  <a:pt x="1712" y="670"/>
                  <a:pt x="1712" y="670"/>
                  <a:pt x="1712" y="670"/>
                </a:cubicBezTo>
                <a:cubicBezTo>
                  <a:pt x="1714" y="671"/>
                  <a:pt x="1714" y="671"/>
                  <a:pt x="1714" y="671"/>
                </a:cubicBezTo>
                <a:cubicBezTo>
                  <a:pt x="1714" y="671"/>
                  <a:pt x="1711" y="669"/>
                  <a:pt x="1713" y="673"/>
                </a:cubicBezTo>
                <a:cubicBezTo>
                  <a:pt x="1707" y="668"/>
                  <a:pt x="1707" y="668"/>
                  <a:pt x="1707" y="668"/>
                </a:cubicBezTo>
                <a:cubicBezTo>
                  <a:pt x="1706" y="670"/>
                  <a:pt x="1713" y="665"/>
                  <a:pt x="1704" y="670"/>
                </a:cubicBezTo>
                <a:cubicBezTo>
                  <a:pt x="1706" y="673"/>
                  <a:pt x="1706" y="673"/>
                  <a:pt x="1706" y="673"/>
                </a:cubicBezTo>
                <a:cubicBezTo>
                  <a:pt x="1702" y="674"/>
                  <a:pt x="1702" y="674"/>
                  <a:pt x="1702" y="674"/>
                </a:cubicBezTo>
                <a:cubicBezTo>
                  <a:pt x="1702" y="677"/>
                  <a:pt x="1702" y="677"/>
                  <a:pt x="1702" y="677"/>
                </a:cubicBezTo>
                <a:cubicBezTo>
                  <a:pt x="1698" y="677"/>
                  <a:pt x="1698" y="677"/>
                  <a:pt x="1698" y="677"/>
                </a:cubicBezTo>
                <a:cubicBezTo>
                  <a:pt x="1693" y="681"/>
                  <a:pt x="1693" y="681"/>
                  <a:pt x="1693" y="681"/>
                </a:cubicBezTo>
                <a:cubicBezTo>
                  <a:pt x="1688" y="682"/>
                  <a:pt x="1688" y="682"/>
                  <a:pt x="1688" y="682"/>
                </a:cubicBezTo>
                <a:cubicBezTo>
                  <a:pt x="1687" y="685"/>
                  <a:pt x="1687" y="685"/>
                  <a:pt x="1687" y="685"/>
                </a:cubicBezTo>
                <a:cubicBezTo>
                  <a:pt x="1688" y="686"/>
                  <a:pt x="1688" y="686"/>
                  <a:pt x="1688" y="686"/>
                </a:cubicBezTo>
                <a:cubicBezTo>
                  <a:pt x="1687" y="687"/>
                  <a:pt x="1687" y="687"/>
                  <a:pt x="1687" y="687"/>
                </a:cubicBezTo>
                <a:cubicBezTo>
                  <a:pt x="1677" y="684"/>
                  <a:pt x="1677" y="684"/>
                  <a:pt x="1677" y="684"/>
                </a:cubicBezTo>
                <a:cubicBezTo>
                  <a:pt x="1672" y="683"/>
                  <a:pt x="1693" y="690"/>
                  <a:pt x="1670" y="683"/>
                </a:cubicBezTo>
                <a:cubicBezTo>
                  <a:pt x="1665" y="685"/>
                  <a:pt x="1665" y="685"/>
                  <a:pt x="1665" y="685"/>
                </a:cubicBezTo>
                <a:cubicBezTo>
                  <a:pt x="1672" y="690"/>
                  <a:pt x="1672" y="690"/>
                  <a:pt x="1672" y="690"/>
                </a:cubicBezTo>
                <a:cubicBezTo>
                  <a:pt x="1673" y="692"/>
                  <a:pt x="1673" y="692"/>
                  <a:pt x="1673" y="692"/>
                </a:cubicBezTo>
                <a:cubicBezTo>
                  <a:pt x="1669" y="693"/>
                  <a:pt x="1669" y="693"/>
                  <a:pt x="1669" y="693"/>
                </a:cubicBezTo>
                <a:cubicBezTo>
                  <a:pt x="1664" y="690"/>
                  <a:pt x="1664" y="690"/>
                  <a:pt x="1664" y="690"/>
                </a:cubicBezTo>
                <a:cubicBezTo>
                  <a:pt x="1660" y="690"/>
                  <a:pt x="1660" y="690"/>
                  <a:pt x="1660" y="690"/>
                </a:cubicBezTo>
                <a:cubicBezTo>
                  <a:pt x="1659" y="690"/>
                  <a:pt x="1659" y="690"/>
                  <a:pt x="1659" y="690"/>
                </a:cubicBezTo>
                <a:cubicBezTo>
                  <a:pt x="1661" y="687"/>
                  <a:pt x="1661" y="687"/>
                  <a:pt x="1661" y="687"/>
                </a:cubicBezTo>
                <a:cubicBezTo>
                  <a:pt x="1653" y="688"/>
                  <a:pt x="1653" y="688"/>
                  <a:pt x="1653" y="688"/>
                </a:cubicBezTo>
                <a:cubicBezTo>
                  <a:pt x="1650" y="690"/>
                  <a:pt x="1650" y="690"/>
                  <a:pt x="1650" y="690"/>
                </a:cubicBezTo>
                <a:cubicBezTo>
                  <a:pt x="1639" y="690"/>
                  <a:pt x="1639" y="690"/>
                  <a:pt x="1639" y="690"/>
                </a:cubicBezTo>
                <a:cubicBezTo>
                  <a:pt x="1638" y="695"/>
                  <a:pt x="1638" y="695"/>
                  <a:pt x="1638" y="695"/>
                </a:cubicBezTo>
                <a:cubicBezTo>
                  <a:pt x="1638" y="695"/>
                  <a:pt x="1639" y="695"/>
                  <a:pt x="1640" y="695"/>
                </a:cubicBezTo>
                <a:cubicBezTo>
                  <a:pt x="1634" y="696"/>
                  <a:pt x="1634" y="696"/>
                  <a:pt x="1634" y="696"/>
                </a:cubicBezTo>
                <a:cubicBezTo>
                  <a:pt x="1636" y="696"/>
                  <a:pt x="1636" y="696"/>
                  <a:pt x="1636" y="696"/>
                </a:cubicBezTo>
                <a:cubicBezTo>
                  <a:pt x="1633" y="694"/>
                  <a:pt x="1633" y="694"/>
                  <a:pt x="1633" y="694"/>
                </a:cubicBezTo>
                <a:cubicBezTo>
                  <a:pt x="1630" y="694"/>
                  <a:pt x="1630" y="694"/>
                  <a:pt x="1630" y="694"/>
                </a:cubicBezTo>
                <a:cubicBezTo>
                  <a:pt x="1620" y="696"/>
                  <a:pt x="1620" y="696"/>
                  <a:pt x="1620" y="696"/>
                </a:cubicBezTo>
                <a:cubicBezTo>
                  <a:pt x="1613" y="699"/>
                  <a:pt x="1613" y="699"/>
                  <a:pt x="1613" y="699"/>
                </a:cubicBezTo>
                <a:cubicBezTo>
                  <a:pt x="1611" y="698"/>
                  <a:pt x="1611" y="698"/>
                  <a:pt x="1611" y="698"/>
                </a:cubicBezTo>
                <a:cubicBezTo>
                  <a:pt x="1597" y="702"/>
                  <a:pt x="1597" y="702"/>
                  <a:pt x="1597" y="702"/>
                </a:cubicBezTo>
                <a:cubicBezTo>
                  <a:pt x="1594" y="702"/>
                  <a:pt x="1594" y="702"/>
                  <a:pt x="1594" y="702"/>
                </a:cubicBezTo>
                <a:cubicBezTo>
                  <a:pt x="1594" y="701"/>
                  <a:pt x="1594" y="700"/>
                  <a:pt x="1597" y="701"/>
                </a:cubicBezTo>
                <a:cubicBezTo>
                  <a:pt x="1597" y="701"/>
                  <a:pt x="1597" y="701"/>
                  <a:pt x="1597" y="701"/>
                </a:cubicBezTo>
                <a:cubicBezTo>
                  <a:pt x="1596" y="699"/>
                  <a:pt x="1607" y="702"/>
                  <a:pt x="1593" y="699"/>
                </a:cubicBezTo>
                <a:cubicBezTo>
                  <a:pt x="1592" y="701"/>
                  <a:pt x="1592" y="701"/>
                  <a:pt x="1592" y="701"/>
                </a:cubicBezTo>
                <a:cubicBezTo>
                  <a:pt x="1589" y="700"/>
                  <a:pt x="1597" y="698"/>
                  <a:pt x="1589" y="702"/>
                </a:cubicBezTo>
                <a:cubicBezTo>
                  <a:pt x="1587" y="700"/>
                  <a:pt x="1587" y="700"/>
                  <a:pt x="1587" y="700"/>
                </a:cubicBezTo>
                <a:cubicBezTo>
                  <a:pt x="1587" y="703"/>
                  <a:pt x="1587" y="703"/>
                  <a:pt x="1587" y="703"/>
                </a:cubicBezTo>
                <a:cubicBezTo>
                  <a:pt x="1586" y="702"/>
                  <a:pt x="1586" y="702"/>
                  <a:pt x="1586" y="702"/>
                </a:cubicBezTo>
                <a:cubicBezTo>
                  <a:pt x="1582" y="703"/>
                  <a:pt x="1582" y="703"/>
                  <a:pt x="1582" y="703"/>
                </a:cubicBezTo>
                <a:cubicBezTo>
                  <a:pt x="1581" y="705"/>
                  <a:pt x="1581" y="705"/>
                  <a:pt x="1581" y="705"/>
                </a:cubicBezTo>
                <a:cubicBezTo>
                  <a:pt x="1582" y="705"/>
                  <a:pt x="1583" y="704"/>
                  <a:pt x="1581" y="702"/>
                </a:cubicBezTo>
                <a:cubicBezTo>
                  <a:pt x="1577" y="704"/>
                  <a:pt x="1577" y="704"/>
                  <a:pt x="1577" y="704"/>
                </a:cubicBezTo>
                <a:cubicBezTo>
                  <a:pt x="1572" y="705"/>
                  <a:pt x="1572" y="705"/>
                  <a:pt x="1572" y="705"/>
                </a:cubicBezTo>
                <a:cubicBezTo>
                  <a:pt x="1570" y="707"/>
                  <a:pt x="1570" y="707"/>
                  <a:pt x="1570" y="707"/>
                </a:cubicBezTo>
                <a:cubicBezTo>
                  <a:pt x="1566" y="707"/>
                  <a:pt x="1566" y="707"/>
                  <a:pt x="1566" y="707"/>
                </a:cubicBezTo>
                <a:cubicBezTo>
                  <a:pt x="1561" y="709"/>
                  <a:pt x="1561" y="709"/>
                  <a:pt x="1561" y="709"/>
                </a:cubicBezTo>
                <a:cubicBezTo>
                  <a:pt x="1559" y="708"/>
                  <a:pt x="1559" y="708"/>
                  <a:pt x="1559" y="708"/>
                </a:cubicBezTo>
                <a:cubicBezTo>
                  <a:pt x="1557" y="710"/>
                  <a:pt x="1571" y="706"/>
                  <a:pt x="1554" y="709"/>
                </a:cubicBezTo>
                <a:cubicBezTo>
                  <a:pt x="1553" y="710"/>
                  <a:pt x="1556" y="710"/>
                  <a:pt x="1554" y="711"/>
                </a:cubicBezTo>
                <a:cubicBezTo>
                  <a:pt x="1559" y="712"/>
                  <a:pt x="1559" y="712"/>
                  <a:pt x="1559" y="712"/>
                </a:cubicBezTo>
                <a:cubicBezTo>
                  <a:pt x="1555" y="715"/>
                  <a:pt x="1555" y="715"/>
                  <a:pt x="1555" y="715"/>
                </a:cubicBezTo>
                <a:cubicBezTo>
                  <a:pt x="1549" y="717"/>
                  <a:pt x="1549" y="717"/>
                  <a:pt x="1549" y="717"/>
                </a:cubicBezTo>
                <a:cubicBezTo>
                  <a:pt x="1548" y="718"/>
                  <a:pt x="1548" y="718"/>
                  <a:pt x="1548" y="718"/>
                </a:cubicBezTo>
                <a:cubicBezTo>
                  <a:pt x="1546" y="718"/>
                  <a:pt x="1546" y="718"/>
                  <a:pt x="1546" y="718"/>
                </a:cubicBezTo>
                <a:cubicBezTo>
                  <a:pt x="1541" y="725"/>
                  <a:pt x="1541" y="725"/>
                  <a:pt x="1541" y="725"/>
                </a:cubicBezTo>
                <a:cubicBezTo>
                  <a:pt x="1534" y="733"/>
                  <a:pt x="1534" y="733"/>
                  <a:pt x="1534" y="733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41" y="732"/>
                  <a:pt x="1541" y="732"/>
                  <a:pt x="1541" y="732"/>
                </a:cubicBezTo>
                <a:cubicBezTo>
                  <a:pt x="1548" y="733"/>
                  <a:pt x="1548" y="733"/>
                  <a:pt x="1548" y="733"/>
                </a:cubicBezTo>
                <a:cubicBezTo>
                  <a:pt x="1544" y="731"/>
                  <a:pt x="1544" y="731"/>
                  <a:pt x="1544" y="731"/>
                </a:cubicBezTo>
                <a:cubicBezTo>
                  <a:pt x="1545" y="730"/>
                  <a:pt x="1545" y="730"/>
                  <a:pt x="1545" y="730"/>
                </a:cubicBezTo>
                <a:cubicBezTo>
                  <a:pt x="1548" y="732"/>
                  <a:pt x="1548" y="732"/>
                  <a:pt x="1548" y="732"/>
                </a:cubicBezTo>
                <a:cubicBezTo>
                  <a:pt x="1559" y="728"/>
                  <a:pt x="1559" y="728"/>
                  <a:pt x="1559" y="728"/>
                </a:cubicBezTo>
                <a:cubicBezTo>
                  <a:pt x="1558" y="730"/>
                  <a:pt x="1558" y="730"/>
                  <a:pt x="1558" y="730"/>
                </a:cubicBezTo>
                <a:cubicBezTo>
                  <a:pt x="1566" y="730"/>
                  <a:pt x="1566" y="730"/>
                  <a:pt x="1566" y="730"/>
                </a:cubicBezTo>
                <a:cubicBezTo>
                  <a:pt x="1567" y="729"/>
                  <a:pt x="1567" y="729"/>
                  <a:pt x="1567" y="729"/>
                </a:cubicBezTo>
                <a:cubicBezTo>
                  <a:pt x="1562" y="728"/>
                  <a:pt x="1562" y="728"/>
                  <a:pt x="1562" y="728"/>
                </a:cubicBezTo>
                <a:cubicBezTo>
                  <a:pt x="1562" y="726"/>
                  <a:pt x="1562" y="726"/>
                  <a:pt x="1562" y="726"/>
                </a:cubicBezTo>
                <a:cubicBezTo>
                  <a:pt x="1567" y="723"/>
                  <a:pt x="1563" y="733"/>
                  <a:pt x="1568" y="723"/>
                </a:cubicBezTo>
                <a:cubicBezTo>
                  <a:pt x="1569" y="726"/>
                  <a:pt x="1569" y="726"/>
                  <a:pt x="1569" y="726"/>
                </a:cubicBezTo>
                <a:cubicBezTo>
                  <a:pt x="1578" y="726"/>
                  <a:pt x="1578" y="726"/>
                  <a:pt x="1578" y="726"/>
                </a:cubicBezTo>
                <a:cubicBezTo>
                  <a:pt x="1585" y="725"/>
                  <a:pt x="1585" y="725"/>
                  <a:pt x="1585" y="725"/>
                </a:cubicBezTo>
                <a:cubicBezTo>
                  <a:pt x="1583" y="723"/>
                  <a:pt x="1583" y="731"/>
                  <a:pt x="1585" y="723"/>
                </a:cubicBezTo>
                <a:cubicBezTo>
                  <a:pt x="1586" y="723"/>
                  <a:pt x="1586" y="723"/>
                  <a:pt x="1586" y="723"/>
                </a:cubicBezTo>
                <a:cubicBezTo>
                  <a:pt x="1586" y="724"/>
                  <a:pt x="1586" y="724"/>
                  <a:pt x="1586" y="724"/>
                </a:cubicBezTo>
                <a:cubicBezTo>
                  <a:pt x="1591" y="723"/>
                  <a:pt x="1591" y="723"/>
                  <a:pt x="1591" y="723"/>
                </a:cubicBezTo>
                <a:cubicBezTo>
                  <a:pt x="1591" y="722"/>
                  <a:pt x="1591" y="722"/>
                  <a:pt x="1591" y="722"/>
                </a:cubicBezTo>
                <a:cubicBezTo>
                  <a:pt x="1594" y="720"/>
                  <a:pt x="1597" y="723"/>
                  <a:pt x="1597" y="720"/>
                </a:cubicBezTo>
                <a:cubicBezTo>
                  <a:pt x="1597" y="721"/>
                  <a:pt x="1600" y="719"/>
                  <a:pt x="1597" y="722"/>
                </a:cubicBezTo>
                <a:cubicBezTo>
                  <a:pt x="1598" y="721"/>
                  <a:pt x="1598" y="724"/>
                  <a:pt x="1599" y="720"/>
                </a:cubicBezTo>
                <a:cubicBezTo>
                  <a:pt x="1599" y="719"/>
                  <a:pt x="1599" y="719"/>
                  <a:pt x="1599" y="719"/>
                </a:cubicBezTo>
                <a:cubicBezTo>
                  <a:pt x="1603" y="717"/>
                  <a:pt x="1603" y="717"/>
                  <a:pt x="1603" y="717"/>
                </a:cubicBezTo>
                <a:cubicBezTo>
                  <a:pt x="1602" y="715"/>
                  <a:pt x="1609" y="717"/>
                  <a:pt x="1601" y="715"/>
                </a:cubicBezTo>
                <a:cubicBezTo>
                  <a:pt x="1603" y="714"/>
                  <a:pt x="1603" y="714"/>
                  <a:pt x="1603" y="714"/>
                </a:cubicBezTo>
                <a:cubicBezTo>
                  <a:pt x="1605" y="717"/>
                  <a:pt x="1605" y="717"/>
                  <a:pt x="1605" y="717"/>
                </a:cubicBezTo>
                <a:cubicBezTo>
                  <a:pt x="1613" y="715"/>
                  <a:pt x="1613" y="715"/>
                  <a:pt x="1613" y="715"/>
                </a:cubicBezTo>
                <a:cubicBezTo>
                  <a:pt x="1614" y="717"/>
                  <a:pt x="1614" y="717"/>
                  <a:pt x="1614" y="717"/>
                </a:cubicBezTo>
                <a:cubicBezTo>
                  <a:pt x="1611" y="716"/>
                  <a:pt x="1611" y="716"/>
                  <a:pt x="1611" y="716"/>
                </a:cubicBezTo>
                <a:cubicBezTo>
                  <a:pt x="1611" y="718"/>
                  <a:pt x="1611" y="718"/>
                  <a:pt x="1611" y="718"/>
                </a:cubicBezTo>
                <a:cubicBezTo>
                  <a:pt x="1614" y="718"/>
                  <a:pt x="1614" y="718"/>
                  <a:pt x="1614" y="718"/>
                </a:cubicBezTo>
                <a:cubicBezTo>
                  <a:pt x="1617" y="715"/>
                  <a:pt x="1617" y="715"/>
                  <a:pt x="1617" y="715"/>
                </a:cubicBezTo>
                <a:cubicBezTo>
                  <a:pt x="1616" y="714"/>
                  <a:pt x="1615" y="717"/>
                  <a:pt x="1615" y="715"/>
                </a:cubicBezTo>
                <a:cubicBezTo>
                  <a:pt x="1615" y="714"/>
                  <a:pt x="1613" y="715"/>
                  <a:pt x="1615" y="714"/>
                </a:cubicBezTo>
                <a:cubicBezTo>
                  <a:pt x="1618" y="716"/>
                  <a:pt x="1618" y="716"/>
                  <a:pt x="1618" y="716"/>
                </a:cubicBezTo>
                <a:cubicBezTo>
                  <a:pt x="1623" y="718"/>
                  <a:pt x="1604" y="720"/>
                  <a:pt x="1624" y="712"/>
                </a:cubicBezTo>
                <a:cubicBezTo>
                  <a:pt x="1623" y="714"/>
                  <a:pt x="1623" y="714"/>
                  <a:pt x="1623" y="714"/>
                </a:cubicBezTo>
                <a:cubicBezTo>
                  <a:pt x="1625" y="714"/>
                  <a:pt x="1625" y="714"/>
                  <a:pt x="1625" y="714"/>
                </a:cubicBezTo>
                <a:cubicBezTo>
                  <a:pt x="1626" y="712"/>
                  <a:pt x="1626" y="712"/>
                  <a:pt x="1626" y="712"/>
                </a:cubicBezTo>
                <a:cubicBezTo>
                  <a:pt x="1639" y="708"/>
                  <a:pt x="1639" y="708"/>
                  <a:pt x="1639" y="708"/>
                </a:cubicBezTo>
                <a:cubicBezTo>
                  <a:pt x="1641" y="708"/>
                  <a:pt x="1641" y="703"/>
                  <a:pt x="1645" y="707"/>
                </a:cubicBezTo>
                <a:cubicBezTo>
                  <a:pt x="1639" y="704"/>
                  <a:pt x="1639" y="704"/>
                  <a:pt x="1639" y="704"/>
                </a:cubicBezTo>
                <a:cubicBezTo>
                  <a:pt x="1636" y="705"/>
                  <a:pt x="1636" y="705"/>
                  <a:pt x="1636" y="705"/>
                </a:cubicBezTo>
                <a:cubicBezTo>
                  <a:pt x="1635" y="703"/>
                  <a:pt x="1635" y="703"/>
                  <a:pt x="1635" y="703"/>
                </a:cubicBezTo>
                <a:cubicBezTo>
                  <a:pt x="1625" y="703"/>
                  <a:pt x="1625" y="703"/>
                  <a:pt x="1625" y="703"/>
                </a:cubicBezTo>
                <a:cubicBezTo>
                  <a:pt x="1625" y="704"/>
                  <a:pt x="1625" y="703"/>
                  <a:pt x="1624" y="701"/>
                </a:cubicBezTo>
                <a:cubicBezTo>
                  <a:pt x="1622" y="702"/>
                  <a:pt x="1623" y="707"/>
                  <a:pt x="1619" y="703"/>
                </a:cubicBezTo>
                <a:cubicBezTo>
                  <a:pt x="1617" y="701"/>
                  <a:pt x="1617" y="701"/>
                  <a:pt x="1617" y="701"/>
                </a:cubicBezTo>
                <a:cubicBezTo>
                  <a:pt x="1625" y="698"/>
                  <a:pt x="1625" y="698"/>
                  <a:pt x="1625" y="698"/>
                </a:cubicBezTo>
                <a:cubicBezTo>
                  <a:pt x="1627" y="699"/>
                  <a:pt x="1627" y="699"/>
                  <a:pt x="1627" y="699"/>
                </a:cubicBezTo>
                <a:cubicBezTo>
                  <a:pt x="1625" y="700"/>
                  <a:pt x="1629" y="701"/>
                  <a:pt x="1625" y="700"/>
                </a:cubicBezTo>
                <a:cubicBezTo>
                  <a:pt x="1630" y="702"/>
                  <a:pt x="1630" y="702"/>
                  <a:pt x="1630" y="702"/>
                </a:cubicBezTo>
                <a:cubicBezTo>
                  <a:pt x="1631" y="702"/>
                  <a:pt x="1631" y="702"/>
                  <a:pt x="1631" y="702"/>
                </a:cubicBezTo>
                <a:cubicBezTo>
                  <a:pt x="1630" y="700"/>
                  <a:pt x="1639" y="704"/>
                  <a:pt x="1629" y="699"/>
                </a:cubicBezTo>
                <a:cubicBezTo>
                  <a:pt x="1628" y="698"/>
                  <a:pt x="1628" y="698"/>
                  <a:pt x="1628" y="698"/>
                </a:cubicBezTo>
                <a:cubicBezTo>
                  <a:pt x="1629" y="697"/>
                  <a:pt x="1631" y="696"/>
                  <a:pt x="1631" y="697"/>
                </a:cubicBezTo>
                <a:cubicBezTo>
                  <a:pt x="1631" y="698"/>
                  <a:pt x="1631" y="698"/>
                  <a:pt x="1631" y="698"/>
                </a:cubicBezTo>
                <a:cubicBezTo>
                  <a:pt x="1637" y="703"/>
                  <a:pt x="1637" y="703"/>
                  <a:pt x="1637" y="703"/>
                </a:cubicBezTo>
                <a:cubicBezTo>
                  <a:pt x="1646" y="703"/>
                  <a:pt x="1646" y="703"/>
                  <a:pt x="1646" y="703"/>
                </a:cubicBezTo>
                <a:cubicBezTo>
                  <a:pt x="1645" y="707"/>
                  <a:pt x="1649" y="704"/>
                  <a:pt x="1651" y="705"/>
                </a:cubicBezTo>
                <a:cubicBezTo>
                  <a:pt x="1650" y="709"/>
                  <a:pt x="1650" y="709"/>
                  <a:pt x="1650" y="709"/>
                </a:cubicBezTo>
                <a:cubicBezTo>
                  <a:pt x="1651" y="712"/>
                  <a:pt x="1654" y="708"/>
                  <a:pt x="1654" y="711"/>
                </a:cubicBezTo>
                <a:cubicBezTo>
                  <a:pt x="1654" y="710"/>
                  <a:pt x="1654" y="710"/>
                  <a:pt x="1654" y="710"/>
                </a:cubicBezTo>
                <a:cubicBezTo>
                  <a:pt x="1655" y="711"/>
                  <a:pt x="1655" y="711"/>
                  <a:pt x="1655" y="711"/>
                </a:cubicBezTo>
                <a:cubicBezTo>
                  <a:pt x="1656" y="711"/>
                  <a:pt x="1656" y="711"/>
                  <a:pt x="1656" y="711"/>
                </a:cubicBezTo>
                <a:cubicBezTo>
                  <a:pt x="1657" y="710"/>
                  <a:pt x="1657" y="710"/>
                  <a:pt x="1657" y="710"/>
                </a:cubicBezTo>
                <a:cubicBezTo>
                  <a:pt x="1656" y="709"/>
                  <a:pt x="1656" y="709"/>
                  <a:pt x="1656" y="709"/>
                </a:cubicBezTo>
                <a:cubicBezTo>
                  <a:pt x="1665" y="710"/>
                  <a:pt x="1665" y="710"/>
                  <a:pt x="1665" y="710"/>
                </a:cubicBezTo>
                <a:cubicBezTo>
                  <a:pt x="1672" y="706"/>
                  <a:pt x="1672" y="706"/>
                  <a:pt x="1672" y="706"/>
                </a:cubicBezTo>
                <a:cubicBezTo>
                  <a:pt x="1681" y="704"/>
                  <a:pt x="1681" y="704"/>
                  <a:pt x="1681" y="704"/>
                </a:cubicBezTo>
                <a:cubicBezTo>
                  <a:pt x="1681" y="702"/>
                  <a:pt x="1677" y="707"/>
                  <a:pt x="1681" y="702"/>
                </a:cubicBezTo>
                <a:cubicBezTo>
                  <a:pt x="1686" y="703"/>
                  <a:pt x="1686" y="703"/>
                  <a:pt x="1686" y="703"/>
                </a:cubicBezTo>
                <a:cubicBezTo>
                  <a:pt x="1702" y="700"/>
                  <a:pt x="1702" y="700"/>
                  <a:pt x="1702" y="700"/>
                </a:cubicBezTo>
                <a:cubicBezTo>
                  <a:pt x="1702" y="701"/>
                  <a:pt x="1702" y="701"/>
                  <a:pt x="1702" y="701"/>
                </a:cubicBezTo>
                <a:cubicBezTo>
                  <a:pt x="1708" y="701"/>
                  <a:pt x="1708" y="701"/>
                  <a:pt x="1708" y="701"/>
                </a:cubicBezTo>
                <a:cubicBezTo>
                  <a:pt x="1711" y="702"/>
                  <a:pt x="1700" y="703"/>
                  <a:pt x="1711" y="699"/>
                </a:cubicBezTo>
                <a:cubicBezTo>
                  <a:pt x="1711" y="701"/>
                  <a:pt x="1711" y="701"/>
                  <a:pt x="1711" y="701"/>
                </a:cubicBezTo>
                <a:cubicBezTo>
                  <a:pt x="1718" y="700"/>
                  <a:pt x="1718" y="700"/>
                  <a:pt x="1718" y="700"/>
                </a:cubicBezTo>
                <a:cubicBezTo>
                  <a:pt x="1719" y="699"/>
                  <a:pt x="1719" y="699"/>
                  <a:pt x="1719" y="699"/>
                </a:cubicBezTo>
                <a:cubicBezTo>
                  <a:pt x="1716" y="697"/>
                  <a:pt x="1716" y="697"/>
                  <a:pt x="1716" y="697"/>
                </a:cubicBezTo>
                <a:cubicBezTo>
                  <a:pt x="1721" y="696"/>
                  <a:pt x="1721" y="696"/>
                  <a:pt x="1721" y="696"/>
                </a:cubicBezTo>
                <a:cubicBezTo>
                  <a:pt x="1722" y="697"/>
                  <a:pt x="1722" y="697"/>
                  <a:pt x="1722" y="697"/>
                </a:cubicBezTo>
                <a:cubicBezTo>
                  <a:pt x="1731" y="692"/>
                  <a:pt x="1731" y="692"/>
                  <a:pt x="1731" y="692"/>
                </a:cubicBezTo>
                <a:cubicBezTo>
                  <a:pt x="1734" y="693"/>
                  <a:pt x="1737" y="686"/>
                  <a:pt x="1739" y="693"/>
                </a:cubicBezTo>
                <a:cubicBezTo>
                  <a:pt x="1751" y="688"/>
                  <a:pt x="1751" y="688"/>
                  <a:pt x="1751" y="688"/>
                </a:cubicBezTo>
                <a:cubicBezTo>
                  <a:pt x="1752" y="686"/>
                  <a:pt x="1752" y="686"/>
                  <a:pt x="1752" y="686"/>
                </a:cubicBezTo>
                <a:cubicBezTo>
                  <a:pt x="1753" y="688"/>
                  <a:pt x="1753" y="688"/>
                  <a:pt x="1753" y="688"/>
                </a:cubicBezTo>
                <a:cubicBezTo>
                  <a:pt x="1756" y="687"/>
                  <a:pt x="1756" y="687"/>
                  <a:pt x="1756" y="687"/>
                </a:cubicBezTo>
                <a:cubicBezTo>
                  <a:pt x="1760" y="689"/>
                  <a:pt x="1760" y="689"/>
                  <a:pt x="1760" y="689"/>
                </a:cubicBezTo>
                <a:cubicBezTo>
                  <a:pt x="1765" y="693"/>
                  <a:pt x="1765" y="693"/>
                  <a:pt x="1765" y="693"/>
                </a:cubicBezTo>
                <a:cubicBezTo>
                  <a:pt x="1761" y="696"/>
                  <a:pt x="1761" y="696"/>
                  <a:pt x="1761" y="696"/>
                </a:cubicBezTo>
                <a:cubicBezTo>
                  <a:pt x="1758" y="695"/>
                  <a:pt x="1758" y="695"/>
                  <a:pt x="1758" y="695"/>
                </a:cubicBezTo>
                <a:cubicBezTo>
                  <a:pt x="1758" y="697"/>
                  <a:pt x="1754" y="693"/>
                  <a:pt x="1756" y="698"/>
                </a:cubicBezTo>
                <a:cubicBezTo>
                  <a:pt x="1755" y="697"/>
                  <a:pt x="1755" y="697"/>
                  <a:pt x="1755" y="697"/>
                </a:cubicBezTo>
                <a:cubicBezTo>
                  <a:pt x="1743" y="701"/>
                  <a:pt x="1743" y="701"/>
                  <a:pt x="1743" y="701"/>
                </a:cubicBezTo>
                <a:cubicBezTo>
                  <a:pt x="1742" y="704"/>
                  <a:pt x="1742" y="704"/>
                  <a:pt x="1742" y="704"/>
                </a:cubicBezTo>
                <a:cubicBezTo>
                  <a:pt x="1728" y="705"/>
                  <a:pt x="1728" y="705"/>
                  <a:pt x="1728" y="705"/>
                </a:cubicBezTo>
                <a:cubicBezTo>
                  <a:pt x="1726" y="708"/>
                  <a:pt x="1726" y="708"/>
                  <a:pt x="1726" y="708"/>
                </a:cubicBezTo>
                <a:cubicBezTo>
                  <a:pt x="1718" y="710"/>
                  <a:pt x="1718" y="710"/>
                  <a:pt x="1718" y="710"/>
                </a:cubicBezTo>
                <a:cubicBezTo>
                  <a:pt x="1715" y="712"/>
                  <a:pt x="1715" y="712"/>
                  <a:pt x="1715" y="712"/>
                </a:cubicBezTo>
                <a:cubicBezTo>
                  <a:pt x="1707" y="715"/>
                  <a:pt x="1707" y="715"/>
                  <a:pt x="1707" y="715"/>
                </a:cubicBezTo>
                <a:cubicBezTo>
                  <a:pt x="1707" y="718"/>
                  <a:pt x="1707" y="718"/>
                  <a:pt x="1707" y="718"/>
                </a:cubicBezTo>
                <a:cubicBezTo>
                  <a:pt x="1701" y="718"/>
                  <a:pt x="1701" y="718"/>
                  <a:pt x="1701" y="718"/>
                </a:cubicBezTo>
                <a:cubicBezTo>
                  <a:pt x="1701" y="718"/>
                  <a:pt x="1702" y="720"/>
                  <a:pt x="1701" y="717"/>
                </a:cubicBezTo>
                <a:cubicBezTo>
                  <a:pt x="1693" y="722"/>
                  <a:pt x="1693" y="722"/>
                  <a:pt x="1693" y="722"/>
                </a:cubicBezTo>
                <a:cubicBezTo>
                  <a:pt x="1690" y="722"/>
                  <a:pt x="1690" y="722"/>
                  <a:pt x="1690" y="722"/>
                </a:cubicBezTo>
                <a:cubicBezTo>
                  <a:pt x="1688" y="725"/>
                  <a:pt x="1688" y="725"/>
                  <a:pt x="1688" y="725"/>
                </a:cubicBezTo>
                <a:cubicBezTo>
                  <a:pt x="1687" y="722"/>
                  <a:pt x="1687" y="722"/>
                  <a:pt x="1687" y="722"/>
                </a:cubicBezTo>
                <a:cubicBezTo>
                  <a:pt x="1683" y="724"/>
                  <a:pt x="1683" y="724"/>
                  <a:pt x="1683" y="724"/>
                </a:cubicBezTo>
                <a:cubicBezTo>
                  <a:pt x="1683" y="724"/>
                  <a:pt x="1679" y="722"/>
                  <a:pt x="1683" y="727"/>
                </a:cubicBezTo>
                <a:cubicBezTo>
                  <a:pt x="1680" y="727"/>
                  <a:pt x="1680" y="727"/>
                  <a:pt x="1680" y="727"/>
                </a:cubicBezTo>
                <a:cubicBezTo>
                  <a:pt x="1679" y="729"/>
                  <a:pt x="1679" y="729"/>
                  <a:pt x="1679" y="729"/>
                </a:cubicBezTo>
                <a:cubicBezTo>
                  <a:pt x="1675" y="729"/>
                  <a:pt x="1675" y="729"/>
                  <a:pt x="1675" y="729"/>
                </a:cubicBezTo>
                <a:cubicBezTo>
                  <a:pt x="1673" y="732"/>
                  <a:pt x="1673" y="732"/>
                  <a:pt x="1673" y="732"/>
                </a:cubicBezTo>
                <a:cubicBezTo>
                  <a:pt x="1667" y="730"/>
                  <a:pt x="1667" y="730"/>
                  <a:pt x="1667" y="730"/>
                </a:cubicBezTo>
                <a:cubicBezTo>
                  <a:pt x="1662" y="731"/>
                  <a:pt x="1662" y="731"/>
                  <a:pt x="1662" y="731"/>
                </a:cubicBezTo>
                <a:cubicBezTo>
                  <a:pt x="1662" y="733"/>
                  <a:pt x="1662" y="733"/>
                  <a:pt x="1662" y="733"/>
                </a:cubicBezTo>
                <a:cubicBezTo>
                  <a:pt x="1667" y="736"/>
                  <a:pt x="1667" y="736"/>
                  <a:pt x="1667" y="736"/>
                </a:cubicBezTo>
                <a:cubicBezTo>
                  <a:pt x="1671" y="740"/>
                  <a:pt x="1671" y="740"/>
                  <a:pt x="1671" y="740"/>
                </a:cubicBezTo>
                <a:cubicBezTo>
                  <a:pt x="1668" y="742"/>
                  <a:pt x="1668" y="742"/>
                  <a:pt x="1668" y="742"/>
                </a:cubicBezTo>
                <a:cubicBezTo>
                  <a:pt x="1664" y="738"/>
                  <a:pt x="1664" y="738"/>
                  <a:pt x="1664" y="738"/>
                </a:cubicBezTo>
                <a:cubicBezTo>
                  <a:pt x="1645" y="741"/>
                  <a:pt x="1645" y="741"/>
                  <a:pt x="1645" y="741"/>
                </a:cubicBezTo>
                <a:cubicBezTo>
                  <a:pt x="1643" y="740"/>
                  <a:pt x="1643" y="740"/>
                  <a:pt x="1643" y="740"/>
                </a:cubicBezTo>
                <a:cubicBezTo>
                  <a:pt x="1631" y="743"/>
                  <a:pt x="1631" y="743"/>
                  <a:pt x="1631" y="743"/>
                </a:cubicBezTo>
                <a:cubicBezTo>
                  <a:pt x="1631" y="743"/>
                  <a:pt x="1631" y="743"/>
                  <a:pt x="1631" y="743"/>
                </a:cubicBezTo>
                <a:cubicBezTo>
                  <a:pt x="1625" y="743"/>
                  <a:pt x="1625" y="743"/>
                  <a:pt x="1625" y="743"/>
                </a:cubicBezTo>
                <a:cubicBezTo>
                  <a:pt x="1625" y="744"/>
                  <a:pt x="1625" y="744"/>
                  <a:pt x="1625" y="744"/>
                </a:cubicBezTo>
                <a:cubicBezTo>
                  <a:pt x="1622" y="743"/>
                  <a:pt x="1622" y="743"/>
                  <a:pt x="1622" y="743"/>
                </a:cubicBezTo>
                <a:cubicBezTo>
                  <a:pt x="1618" y="746"/>
                  <a:pt x="1618" y="746"/>
                  <a:pt x="1618" y="746"/>
                </a:cubicBezTo>
                <a:cubicBezTo>
                  <a:pt x="1618" y="746"/>
                  <a:pt x="1616" y="748"/>
                  <a:pt x="1616" y="745"/>
                </a:cubicBezTo>
                <a:cubicBezTo>
                  <a:pt x="1615" y="746"/>
                  <a:pt x="1615" y="746"/>
                  <a:pt x="1615" y="746"/>
                </a:cubicBezTo>
                <a:cubicBezTo>
                  <a:pt x="1602" y="748"/>
                  <a:pt x="1602" y="748"/>
                  <a:pt x="1602" y="748"/>
                </a:cubicBezTo>
                <a:cubicBezTo>
                  <a:pt x="1574" y="757"/>
                  <a:pt x="1574" y="757"/>
                  <a:pt x="1574" y="757"/>
                </a:cubicBezTo>
                <a:cubicBezTo>
                  <a:pt x="1569" y="760"/>
                  <a:pt x="1569" y="760"/>
                  <a:pt x="1569" y="760"/>
                </a:cubicBezTo>
                <a:cubicBezTo>
                  <a:pt x="1566" y="759"/>
                  <a:pt x="1566" y="759"/>
                  <a:pt x="1566" y="759"/>
                </a:cubicBezTo>
                <a:cubicBezTo>
                  <a:pt x="1563" y="760"/>
                  <a:pt x="1563" y="760"/>
                  <a:pt x="1563" y="760"/>
                </a:cubicBezTo>
                <a:cubicBezTo>
                  <a:pt x="1563" y="761"/>
                  <a:pt x="1563" y="761"/>
                  <a:pt x="1563" y="761"/>
                </a:cubicBezTo>
                <a:cubicBezTo>
                  <a:pt x="1565" y="762"/>
                  <a:pt x="1565" y="762"/>
                  <a:pt x="1565" y="762"/>
                </a:cubicBezTo>
                <a:cubicBezTo>
                  <a:pt x="1539" y="771"/>
                  <a:pt x="1539" y="771"/>
                  <a:pt x="1539" y="771"/>
                </a:cubicBezTo>
                <a:cubicBezTo>
                  <a:pt x="1531" y="775"/>
                  <a:pt x="1531" y="775"/>
                  <a:pt x="1531" y="775"/>
                </a:cubicBezTo>
                <a:cubicBezTo>
                  <a:pt x="1528" y="775"/>
                  <a:pt x="1528" y="775"/>
                  <a:pt x="1528" y="775"/>
                </a:cubicBezTo>
                <a:cubicBezTo>
                  <a:pt x="1527" y="777"/>
                  <a:pt x="1527" y="777"/>
                  <a:pt x="1527" y="777"/>
                </a:cubicBezTo>
                <a:cubicBezTo>
                  <a:pt x="1525" y="776"/>
                  <a:pt x="1525" y="776"/>
                  <a:pt x="1525" y="776"/>
                </a:cubicBezTo>
                <a:cubicBezTo>
                  <a:pt x="1519" y="779"/>
                  <a:pt x="1519" y="779"/>
                  <a:pt x="1519" y="779"/>
                </a:cubicBezTo>
                <a:cubicBezTo>
                  <a:pt x="1519" y="779"/>
                  <a:pt x="1521" y="781"/>
                  <a:pt x="1518" y="778"/>
                </a:cubicBezTo>
                <a:cubicBezTo>
                  <a:pt x="1502" y="782"/>
                  <a:pt x="1502" y="782"/>
                  <a:pt x="1502" y="782"/>
                </a:cubicBezTo>
                <a:cubicBezTo>
                  <a:pt x="1498" y="783"/>
                  <a:pt x="1498" y="783"/>
                  <a:pt x="1498" y="783"/>
                </a:cubicBezTo>
                <a:cubicBezTo>
                  <a:pt x="1486" y="787"/>
                  <a:pt x="1486" y="787"/>
                  <a:pt x="1486" y="787"/>
                </a:cubicBezTo>
                <a:cubicBezTo>
                  <a:pt x="1480" y="790"/>
                  <a:pt x="1480" y="790"/>
                  <a:pt x="1480" y="790"/>
                </a:cubicBezTo>
                <a:cubicBezTo>
                  <a:pt x="1465" y="805"/>
                  <a:pt x="1465" y="805"/>
                  <a:pt x="1465" y="805"/>
                </a:cubicBezTo>
                <a:cubicBezTo>
                  <a:pt x="1459" y="812"/>
                  <a:pt x="1459" y="812"/>
                  <a:pt x="1459" y="812"/>
                </a:cubicBezTo>
                <a:cubicBezTo>
                  <a:pt x="1454" y="816"/>
                  <a:pt x="1454" y="816"/>
                  <a:pt x="1454" y="816"/>
                </a:cubicBezTo>
                <a:cubicBezTo>
                  <a:pt x="1454" y="820"/>
                  <a:pt x="1467" y="802"/>
                  <a:pt x="1448" y="822"/>
                </a:cubicBezTo>
                <a:cubicBezTo>
                  <a:pt x="1440" y="828"/>
                  <a:pt x="1440" y="828"/>
                  <a:pt x="1440" y="828"/>
                </a:cubicBezTo>
                <a:cubicBezTo>
                  <a:pt x="1439" y="829"/>
                  <a:pt x="1439" y="829"/>
                  <a:pt x="1439" y="829"/>
                </a:cubicBezTo>
                <a:cubicBezTo>
                  <a:pt x="1440" y="830"/>
                  <a:pt x="1440" y="830"/>
                  <a:pt x="1440" y="830"/>
                </a:cubicBezTo>
                <a:cubicBezTo>
                  <a:pt x="1439" y="832"/>
                  <a:pt x="1439" y="832"/>
                  <a:pt x="1439" y="832"/>
                </a:cubicBezTo>
                <a:cubicBezTo>
                  <a:pt x="1438" y="831"/>
                  <a:pt x="1438" y="831"/>
                  <a:pt x="1438" y="831"/>
                </a:cubicBezTo>
                <a:cubicBezTo>
                  <a:pt x="1433" y="835"/>
                  <a:pt x="1433" y="835"/>
                  <a:pt x="1433" y="835"/>
                </a:cubicBezTo>
                <a:cubicBezTo>
                  <a:pt x="1433" y="837"/>
                  <a:pt x="1433" y="837"/>
                  <a:pt x="1433" y="837"/>
                </a:cubicBezTo>
                <a:cubicBezTo>
                  <a:pt x="1429" y="841"/>
                  <a:pt x="1429" y="841"/>
                  <a:pt x="1429" y="841"/>
                </a:cubicBezTo>
                <a:cubicBezTo>
                  <a:pt x="1417" y="851"/>
                  <a:pt x="1417" y="851"/>
                  <a:pt x="1417" y="851"/>
                </a:cubicBezTo>
                <a:cubicBezTo>
                  <a:pt x="1415" y="855"/>
                  <a:pt x="1415" y="855"/>
                  <a:pt x="1415" y="855"/>
                </a:cubicBezTo>
                <a:cubicBezTo>
                  <a:pt x="1409" y="858"/>
                  <a:pt x="1409" y="858"/>
                  <a:pt x="1409" y="858"/>
                </a:cubicBezTo>
                <a:cubicBezTo>
                  <a:pt x="1408" y="857"/>
                  <a:pt x="1407" y="857"/>
                  <a:pt x="1407" y="858"/>
                </a:cubicBezTo>
                <a:cubicBezTo>
                  <a:pt x="1406" y="862"/>
                  <a:pt x="1406" y="862"/>
                  <a:pt x="1406" y="862"/>
                </a:cubicBezTo>
                <a:cubicBezTo>
                  <a:pt x="1398" y="869"/>
                  <a:pt x="1398" y="869"/>
                  <a:pt x="1398" y="869"/>
                </a:cubicBezTo>
                <a:cubicBezTo>
                  <a:pt x="1397" y="869"/>
                  <a:pt x="1397" y="869"/>
                  <a:pt x="1397" y="869"/>
                </a:cubicBezTo>
                <a:cubicBezTo>
                  <a:pt x="1396" y="869"/>
                  <a:pt x="1396" y="869"/>
                  <a:pt x="1396" y="869"/>
                </a:cubicBezTo>
                <a:cubicBezTo>
                  <a:pt x="1396" y="872"/>
                  <a:pt x="1396" y="872"/>
                  <a:pt x="1396" y="872"/>
                </a:cubicBezTo>
                <a:cubicBezTo>
                  <a:pt x="1389" y="878"/>
                  <a:pt x="1389" y="878"/>
                  <a:pt x="1389" y="878"/>
                </a:cubicBezTo>
                <a:cubicBezTo>
                  <a:pt x="1386" y="880"/>
                  <a:pt x="1386" y="880"/>
                  <a:pt x="1386" y="880"/>
                </a:cubicBezTo>
                <a:cubicBezTo>
                  <a:pt x="1386" y="880"/>
                  <a:pt x="1389" y="874"/>
                  <a:pt x="1385" y="881"/>
                </a:cubicBezTo>
                <a:cubicBezTo>
                  <a:pt x="1384" y="881"/>
                  <a:pt x="1384" y="881"/>
                  <a:pt x="1384" y="881"/>
                </a:cubicBezTo>
                <a:cubicBezTo>
                  <a:pt x="1385" y="884"/>
                  <a:pt x="1385" y="884"/>
                  <a:pt x="1385" y="884"/>
                </a:cubicBezTo>
                <a:cubicBezTo>
                  <a:pt x="1381" y="886"/>
                  <a:pt x="1381" y="886"/>
                  <a:pt x="1381" y="886"/>
                </a:cubicBezTo>
                <a:cubicBezTo>
                  <a:pt x="1380" y="887"/>
                  <a:pt x="1380" y="887"/>
                  <a:pt x="1380" y="887"/>
                </a:cubicBezTo>
                <a:cubicBezTo>
                  <a:pt x="1378" y="886"/>
                  <a:pt x="1388" y="884"/>
                  <a:pt x="1377" y="886"/>
                </a:cubicBezTo>
                <a:cubicBezTo>
                  <a:pt x="1375" y="889"/>
                  <a:pt x="1375" y="889"/>
                  <a:pt x="1375" y="889"/>
                </a:cubicBezTo>
                <a:cubicBezTo>
                  <a:pt x="1377" y="890"/>
                  <a:pt x="1377" y="890"/>
                  <a:pt x="1377" y="890"/>
                </a:cubicBezTo>
                <a:cubicBezTo>
                  <a:pt x="1371" y="894"/>
                  <a:pt x="1371" y="894"/>
                  <a:pt x="1371" y="894"/>
                </a:cubicBezTo>
                <a:cubicBezTo>
                  <a:pt x="1369" y="894"/>
                  <a:pt x="1369" y="894"/>
                  <a:pt x="1369" y="894"/>
                </a:cubicBezTo>
                <a:cubicBezTo>
                  <a:pt x="1369" y="897"/>
                  <a:pt x="1369" y="897"/>
                  <a:pt x="1369" y="897"/>
                </a:cubicBezTo>
                <a:cubicBezTo>
                  <a:pt x="1365" y="900"/>
                  <a:pt x="1365" y="900"/>
                  <a:pt x="1365" y="900"/>
                </a:cubicBezTo>
                <a:cubicBezTo>
                  <a:pt x="1364" y="902"/>
                  <a:pt x="1364" y="902"/>
                  <a:pt x="1364" y="902"/>
                </a:cubicBezTo>
                <a:cubicBezTo>
                  <a:pt x="1360" y="902"/>
                  <a:pt x="1360" y="902"/>
                  <a:pt x="1360" y="902"/>
                </a:cubicBezTo>
                <a:cubicBezTo>
                  <a:pt x="1360" y="904"/>
                  <a:pt x="1360" y="904"/>
                  <a:pt x="1360" y="904"/>
                </a:cubicBezTo>
                <a:cubicBezTo>
                  <a:pt x="1353" y="909"/>
                  <a:pt x="1353" y="909"/>
                  <a:pt x="1353" y="909"/>
                </a:cubicBezTo>
                <a:cubicBezTo>
                  <a:pt x="1352" y="909"/>
                  <a:pt x="1355" y="904"/>
                  <a:pt x="1355" y="911"/>
                </a:cubicBezTo>
                <a:cubicBezTo>
                  <a:pt x="1352" y="912"/>
                  <a:pt x="1352" y="912"/>
                  <a:pt x="1352" y="912"/>
                </a:cubicBezTo>
                <a:cubicBezTo>
                  <a:pt x="1350" y="915"/>
                  <a:pt x="1350" y="915"/>
                  <a:pt x="1350" y="915"/>
                </a:cubicBezTo>
                <a:cubicBezTo>
                  <a:pt x="1345" y="916"/>
                  <a:pt x="1345" y="916"/>
                  <a:pt x="1345" y="916"/>
                </a:cubicBezTo>
                <a:cubicBezTo>
                  <a:pt x="1345" y="919"/>
                  <a:pt x="1345" y="919"/>
                  <a:pt x="1345" y="919"/>
                </a:cubicBezTo>
                <a:cubicBezTo>
                  <a:pt x="1341" y="922"/>
                  <a:pt x="1341" y="922"/>
                  <a:pt x="1341" y="922"/>
                </a:cubicBezTo>
                <a:cubicBezTo>
                  <a:pt x="1338" y="922"/>
                  <a:pt x="1338" y="922"/>
                  <a:pt x="1338" y="922"/>
                </a:cubicBezTo>
                <a:cubicBezTo>
                  <a:pt x="1339" y="925"/>
                  <a:pt x="1339" y="925"/>
                  <a:pt x="1339" y="925"/>
                </a:cubicBezTo>
                <a:cubicBezTo>
                  <a:pt x="1335" y="929"/>
                  <a:pt x="1335" y="929"/>
                  <a:pt x="1335" y="929"/>
                </a:cubicBezTo>
                <a:cubicBezTo>
                  <a:pt x="1333" y="929"/>
                  <a:pt x="1333" y="929"/>
                  <a:pt x="1333" y="929"/>
                </a:cubicBezTo>
                <a:cubicBezTo>
                  <a:pt x="1320" y="939"/>
                  <a:pt x="1320" y="939"/>
                  <a:pt x="1320" y="939"/>
                </a:cubicBezTo>
                <a:cubicBezTo>
                  <a:pt x="1321" y="940"/>
                  <a:pt x="1321" y="940"/>
                  <a:pt x="1321" y="940"/>
                </a:cubicBezTo>
                <a:cubicBezTo>
                  <a:pt x="1318" y="942"/>
                  <a:pt x="1318" y="942"/>
                  <a:pt x="1318" y="942"/>
                </a:cubicBezTo>
                <a:cubicBezTo>
                  <a:pt x="1318" y="944"/>
                  <a:pt x="1314" y="939"/>
                  <a:pt x="1319" y="944"/>
                </a:cubicBezTo>
                <a:cubicBezTo>
                  <a:pt x="1317" y="942"/>
                  <a:pt x="1317" y="942"/>
                  <a:pt x="1317" y="942"/>
                </a:cubicBezTo>
                <a:cubicBezTo>
                  <a:pt x="1313" y="947"/>
                  <a:pt x="1313" y="947"/>
                  <a:pt x="1313" y="947"/>
                </a:cubicBezTo>
                <a:cubicBezTo>
                  <a:pt x="1309" y="948"/>
                  <a:pt x="1309" y="948"/>
                  <a:pt x="1309" y="948"/>
                </a:cubicBezTo>
                <a:cubicBezTo>
                  <a:pt x="1311" y="949"/>
                  <a:pt x="1310" y="950"/>
                  <a:pt x="1309" y="951"/>
                </a:cubicBezTo>
                <a:cubicBezTo>
                  <a:pt x="1304" y="954"/>
                  <a:pt x="1304" y="954"/>
                  <a:pt x="1304" y="954"/>
                </a:cubicBezTo>
                <a:cubicBezTo>
                  <a:pt x="1303" y="957"/>
                  <a:pt x="1303" y="957"/>
                  <a:pt x="1303" y="957"/>
                </a:cubicBezTo>
                <a:cubicBezTo>
                  <a:pt x="1299" y="958"/>
                  <a:pt x="1299" y="958"/>
                  <a:pt x="1299" y="958"/>
                </a:cubicBezTo>
                <a:cubicBezTo>
                  <a:pt x="1296" y="963"/>
                  <a:pt x="1296" y="963"/>
                  <a:pt x="1296" y="963"/>
                </a:cubicBezTo>
                <a:cubicBezTo>
                  <a:pt x="1276" y="981"/>
                  <a:pt x="1255" y="1001"/>
                  <a:pt x="1234" y="1020"/>
                </a:cubicBezTo>
                <a:cubicBezTo>
                  <a:pt x="1235" y="1021"/>
                  <a:pt x="1235" y="1021"/>
                  <a:pt x="1235" y="1021"/>
                </a:cubicBezTo>
                <a:cubicBezTo>
                  <a:pt x="1228" y="1024"/>
                  <a:pt x="1224" y="1034"/>
                  <a:pt x="1217" y="1034"/>
                </a:cubicBezTo>
                <a:cubicBezTo>
                  <a:pt x="1218" y="1035"/>
                  <a:pt x="1218" y="1035"/>
                  <a:pt x="1218" y="1035"/>
                </a:cubicBezTo>
                <a:cubicBezTo>
                  <a:pt x="1214" y="1040"/>
                  <a:pt x="1205" y="1047"/>
                  <a:pt x="1203" y="1051"/>
                </a:cubicBezTo>
                <a:cubicBezTo>
                  <a:pt x="1203" y="1054"/>
                  <a:pt x="1200" y="1055"/>
                  <a:pt x="1198" y="1056"/>
                </a:cubicBezTo>
                <a:cubicBezTo>
                  <a:pt x="1199" y="1057"/>
                  <a:pt x="1199" y="1057"/>
                  <a:pt x="1199" y="1057"/>
                </a:cubicBezTo>
                <a:cubicBezTo>
                  <a:pt x="1199" y="1057"/>
                  <a:pt x="1203" y="1056"/>
                  <a:pt x="1198" y="1059"/>
                </a:cubicBezTo>
                <a:cubicBezTo>
                  <a:pt x="1200" y="1060"/>
                  <a:pt x="1200" y="1060"/>
                  <a:pt x="1200" y="1060"/>
                </a:cubicBezTo>
                <a:cubicBezTo>
                  <a:pt x="1200" y="1062"/>
                  <a:pt x="1198" y="1056"/>
                  <a:pt x="1199" y="1062"/>
                </a:cubicBezTo>
                <a:cubicBezTo>
                  <a:pt x="1195" y="1060"/>
                  <a:pt x="1195" y="1060"/>
                  <a:pt x="1195" y="1060"/>
                </a:cubicBezTo>
                <a:cubicBezTo>
                  <a:pt x="1189" y="1063"/>
                  <a:pt x="1183" y="1068"/>
                  <a:pt x="1179" y="1073"/>
                </a:cubicBezTo>
                <a:cubicBezTo>
                  <a:pt x="1178" y="1076"/>
                  <a:pt x="1178" y="1076"/>
                  <a:pt x="1178" y="1076"/>
                </a:cubicBezTo>
                <a:cubicBezTo>
                  <a:pt x="1172" y="1078"/>
                  <a:pt x="1172" y="1078"/>
                  <a:pt x="1172" y="1078"/>
                </a:cubicBezTo>
                <a:cubicBezTo>
                  <a:pt x="1158" y="1078"/>
                  <a:pt x="1158" y="1078"/>
                  <a:pt x="1158" y="1078"/>
                </a:cubicBezTo>
                <a:cubicBezTo>
                  <a:pt x="1154" y="1075"/>
                  <a:pt x="1154" y="1075"/>
                  <a:pt x="1154" y="1075"/>
                </a:cubicBezTo>
                <a:cubicBezTo>
                  <a:pt x="1157" y="1074"/>
                  <a:pt x="1157" y="1074"/>
                  <a:pt x="1157" y="1074"/>
                </a:cubicBezTo>
                <a:cubicBezTo>
                  <a:pt x="1157" y="1072"/>
                  <a:pt x="1157" y="1072"/>
                  <a:pt x="1157" y="1072"/>
                </a:cubicBezTo>
                <a:cubicBezTo>
                  <a:pt x="1162" y="1066"/>
                  <a:pt x="1162" y="1066"/>
                  <a:pt x="1162" y="1066"/>
                </a:cubicBezTo>
                <a:cubicBezTo>
                  <a:pt x="1161" y="1065"/>
                  <a:pt x="1161" y="1065"/>
                  <a:pt x="1161" y="1065"/>
                </a:cubicBezTo>
                <a:cubicBezTo>
                  <a:pt x="1163" y="1063"/>
                  <a:pt x="1163" y="1063"/>
                  <a:pt x="1163" y="1063"/>
                </a:cubicBezTo>
                <a:cubicBezTo>
                  <a:pt x="1162" y="1062"/>
                  <a:pt x="1162" y="1062"/>
                  <a:pt x="1162" y="1062"/>
                </a:cubicBezTo>
                <a:cubicBezTo>
                  <a:pt x="1160" y="1064"/>
                  <a:pt x="1156" y="1064"/>
                  <a:pt x="1154" y="1066"/>
                </a:cubicBezTo>
                <a:cubicBezTo>
                  <a:pt x="1151" y="1072"/>
                  <a:pt x="1151" y="1072"/>
                  <a:pt x="1151" y="1072"/>
                </a:cubicBezTo>
                <a:cubicBezTo>
                  <a:pt x="1147" y="1074"/>
                  <a:pt x="1147" y="1074"/>
                  <a:pt x="1147" y="1074"/>
                </a:cubicBezTo>
                <a:cubicBezTo>
                  <a:pt x="1148" y="1075"/>
                  <a:pt x="1148" y="1075"/>
                  <a:pt x="1148" y="1075"/>
                </a:cubicBezTo>
                <a:cubicBezTo>
                  <a:pt x="1145" y="1078"/>
                  <a:pt x="1145" y="1078"/>
                  <a:pt x="1145" y="1078"/>
                </a:cubicBezTo>
                <a:cubicBezTo>
                  <a:pt x="1127" y="1078"/>
                  <a:pt x="1127" y="1078"/>
                  <a:pt x="1127" y="1078"/>
                </a:cubicBezTo>
                <a:cubicBezTo>
                  <a:pt x="1127" y="1076"/>
                  <a:pt x="1127" y="1076"/>
                  <a:pt x="1127" y="1076"/>
                </a:cubicBezTo>
                <a:cubicBezTo>
                  <a:pt x="1133" y="1074"/>
                  <a:pt x="1133" y="1074"/>
                  <a:pt x="1133" y="1074"/>
                </a:cubicBezTo>
                <a:cubicBezTo>
                  <a:pt x="1136" y="1071"/>
                  <a:pt x="1136" y="1071"/>
                  <a:pt x="1136" y="1071"/>
                </a:cubicBezTo>
                <a:cubicBezTo>
                  <a:pt x="1135" y="1069"/>
                  <a:pt x="1135" y="1069"/>
                  <a:pt x="1135" y="1069"/>
                </a:cubicBezTo>
                <a:cubicBezTo>
                  <a:pt x="1141" y="1065"/>
                  <a:pt x="1141" y="1065"/>
                  <a:pt x="1141" y="1065"/>
                </a:cubicBezTo>
                <a:cubicBezTo>
                  <a:pt x="1141" y="1064"/>
                  <a:pt x="1142" y="1067"/>
                  <a:pt x="1140" y="1064"/>
                </a:cubicBezTo>
                <a:cubicBezTo>
                  <a:pt x="1146" y="1067"/>
                  <a:pt x="1146" y="1067"/>
                  <a:pt x="1146" y="1067"/>
                </a:cubicBezTo>
                <a:cubicBezTo>
                  <a:pt x="1147" y="1066"/>
                  <a:pt x="1147" y="1066"/>
                  <a:pt x="1147" y="1066"/>
                </a:cubicBezTo>
                <a:cubicBezTo>
                  <a:pt x="1146" y="1065"/>
                  <a:pt x="1146" y="1065"/>
                  <a:pt x="1146" y="1065"/>
                </a:cubicBezTo>
                <a:cubicBezTo>
                  <a:pt x="1143" y="1064"/>
                  <a:pt x="1143" y="1064"/>
                  <a:pt x="1143" y="1064"/>
                </a:cubicBezTo>
                <a:cubicBezTo>
                  <a:pt x="1145" y="1062"/>
                  <a:pt x="1145" y="1062"/>
                  <a:pt x="1145" y="1062"/>
                </a:cubicBezTo>
                <a:cubicBezTo>
                  <a:pt x="1145" y="1060"/>
                  <a:pt x="1145" y="1060"/>
                  <a:pt x="1145" y="1060"/>
                </a:cubicBezTo>
                <a:cubicBezTo>
                  <a:pt x="1142" y="1066"/>
                  <a:pt x="1135" y="1060"/>
                  <a:pt x="1133" y="1062"/>
                </a:cubicBezTo>
                <a:cubicBezTo>
                  <a:pt x="1126" y="1068"/>
                  <a:pt x="1126" y="1068"/>
                  <a:pt x="1126" y="1068"/>
                </a:cubicBezTo>
                <a:cubicBezTo>
                  <a:pt x="1127" y="1068"/>
                  <a:pt x="1127" y="1068"/>
                  <a:pt x="1127" y="1068"/>
                </a:cubicBezTo>
                <a:cubicBezTo>
                  <a:pt x="1117" y="1078"/>
                  <a:pt x="1117" y="1078"/>
                  <a:pt x="1117" y="1078"/>
                </a:cubicBezTo>
                <a:cubicBezTo>
                  <a:pt x="1100" y="1078"/>
                  <a:pt x="1100" y="1078"/>
                  <a:pt x="1100" y="1078"/>
                </a:cubicBezTo>
                <a:cubicBezTo>
                  <a:pt x="1102" y="1076"/>
                  <a:pt x="1096" y="1079"/>
                  <a:pt x="1101" y="1075"/>
                </a:cubicBezTo>
                <a:cubicBezTo>
                  <a:pt x="1098" y="1076"/>
                  <a:pt x="1098" y="1076"/>
                  <a:pt x="1098" y="1076"/>
                </a:cubicBezTo>
                <a:cubicBezTo>
                  <a:pt x="1098" y="1076"/>
                  <a:pt x="1098" y="1076"/>
                  <a:pt x="1098" y="1076"/>
                </a:cubicBezTo>
                <a:cubicBezTo>
                  <a:pt x="1098" y="1075"/>
                  <a:pt x="1098" y="1075"/>
                  <a:pt x="1098" y="1075"/>
                </a:cubicBezTo>
                <a:cubicBezTo>
                  <a:pt x="1095" y="1078"/>
                  <a:pt x="1095" y="1078"/>
                  <a:pt x="1095" y="1078"/>
                </a:cubicBezTo>
                <a:cubicBezTo>
                  <a:pt x="1091" y="1078"/>
                  <a:pt x="1091" y="1078"/>
                  <a:pt x="1091" y="1078"/>
                </a:cubicBezTo>
                <a:cubicBezTo>
                  <a:pt x="1093" y="1075"/>
                  <a:pt x="1093" y="1075"/>
                  <a:pt x="1093" y="1075"/>
                </a:cubicBezTo>
                <a:cubicBezTo>
                  <a:pt x="1095" y="1073"/>
                  <a:pt x="1095" y="1077"/>
                  <a:pt x="1097" y="1074"/>
                </a:cubicBezTo>
                <a:cubicBezTo>
                  <a:pt x="1098" y="1076"/>
                  <a:pt x="1098" y="1076"/>
                  <a:pt x="1098" y="1076"/>
                </a:cubicBezTo>
                <a:cubicBezTo>
                  <a:pt x="1100" y="1071"/>
                  <a:pt x="1100" y="1071"/>
                  <a:pt x="1100" y="1071"/>
                </a:cubicBezTo>
                <a:cubicBezTo>
                  <a:pt x="1104" y="1071"/>
                  <a:pt x="1097" y="1069"/>
                  <a:pt x="1104" y="1069"/>
                </a:cubicBezTo>
                <a:cubicBezTo>
                  <a:pt x="1103" y="1068"/>
                  <a:pt x="1103" y="1068"/>
                  <a:pt x="1103" y="1068"/>
                </a:cubicBezTo>
                <a:cubicBezTo>
                  <a:pt x="1100" y="1070"/>
                  <a:pt x="1096" y="1069"/>
                  <a:pt x="1095" y="1070"/>
                </a:cubicBezTo>
                <a:cubicBezTo>
                  <a:pt x="1104" y="1062"/>
                  <a:pt x="1104" y="1062"/>
                  <a:pt x="1104" y="1062"/>
                </a:cubicBezTo>
                <a:cubicBezTo>
                  <a:pt x="1114" y="1055"/>
                  <a:pt x="1114" y="1055"/>
                  <a:pt x="1114" y="1055"/>
                </a:cubicBezTo>
                <a:cubicBezTo>
                  <a:pt x="1114" y="1052"/>
                  <a:pt x="1114" y="1052"/>
                  <a:pt x="1114" y="1052"/>
                </a:cubicBezTo>
                <a:cubicBezTo>
                  <a:pt x="1117" y="1052"/>
                  <a:pt x="1117" y="1052"/>
                  <a:pt x="1117" y="1052"/>
                </a:cubicBezTo>
                <a:cubicBezTo>
                  <a:pt x="1120" y="1050"/>
                  <a:pt x="1122" y="1046"/>
                  <a:pt x="1122" y="1043"/>
                </a:cubicBezTo>
                <a:cubicBezTo>
                  <a:pt x="1119" y="1046"/>
                  <a:pt x="1119" y="1046"/>
                  <a:pt x="1119" y="1046"/>
                </a:cubicBezTo>
                <a:cubicBezTo>
                  <a:pt x="1108" y="1051"/>
                  <a:pt x="1098" y="1064"/>
                  <a:pt x="1088" y="1071"/>
                </a:cubicBezTo>
                <a:cubicBezTo>
                  <a:pt x="1088" y="1074"/>
                  <a:pt x="1088" y="1074"/>
                  <a:pt x="1088" y="1074"/>
                </a:cubicBezTo>
                <a:cubicBezTo>
                  <a:pt x="1084" y="1078"/>
                  <a:pt x="1084" y="1078"/>
                  <a:pt x="1084" y="1078"/>
                </a:cubicBezTo>
                <a:cubicBezTo>
                  <a:pt x="1070" y="1078"/>
                  <a:pt x="1070" y="1078"/>
                  <a:pt x="1070" y="1078"/>
                </a:cubicBezTo>
                <a:cubicBezTo>
                  <a:pt x="1077" y="1070"/>
                  <a:pt x="1077" y="1070"/>
                  <a:pt x="1077" y="1070"/>
                </a:cubicBezTo>
                <a:cubicBezTo>
                  <a:pt x="1077" y="1069"/>
                  <a:pt x="1077" y="1069"/>
                  <a:pt x="1077" y="1069"/>
                </a:cubicBezTo>
                <a:cubicBezTo>
                  <a:pt x="1088" y="1057"/>
                  <a:pt x="1088" y="1057"/>
                  <a:pt x="1088" y="1057"/>
                </a:cubicBezTo>
                <a:cubicBezTo>
                  <a:pt x="1084" y="1055"/>
                  <a:pt x="1088" y="1055"/>
                  <a:pt x="1087" y="1052"/>
                </a:cubicBezTo>
                <a:cubicBezTo>
                  <a:pt x="1087" y="1051"/>
                  <a:pt x="1087" y="1051"/>
                  <a:pt x="1087" y="1051"/>
                </a:cubicBezTo>
                <a:cubicBezTo>
                  <a:pt x="1081" y="1055"/>
                  <a:pt x="1081" y="1055"/>
                  <a:pt x="1081" y="1055"/>
                </a:cubicBezTo>
                <a:cubicBezTo>
                  <a:pt x="1075" y="1059"/>
                  <a:pt x="1075" y="1059"/>
                  <a:pt x="1075" y="1059"/>
                </a:cubicBezTo>
                <a:cubicBezTo>
                  <a:pt x="1081" y="1051"/>
                  <a:pt x="1081" y="1051"/>
                  <a:pt x="1081" y="1051"/>
                </a:cubicBezTo>
                <a:cubicBezTo>
                  <a:pt x="1083" y="1049"/>
                  <a:pt x="1083" y="1049"/>
                  <a:pt x="1083" y="1049"/>
                </a:cubicBezTo>
                <a:cubicBezTo>
                  <a:pt x="1082" y="1048"/>
                  <a:pt x="1082" y="1048"/>
                  <a:pt x="1082" y="1048"/>
                </a:cubicBezTo>
                <a:cubicBezTo>
                  <a:pt x="1084" y="1045"/>
                  <a:pt x="1084" y="1045"/>
                  <a:pt x="1084" y="1045"/>
                </a:cubicBezTo>
                <a:cubicBezTo>
                  <a:pt x="1083" y="1044"/>
                  <a:pt x="1083" y="1044"/>
                  <a:pt x="1083" y="1044"/>
                </a:cubicBezTo>
                <a:cubicBezTo>
                  <a:pt x="1080" y="1045"/>
                  <a:pt x="1080" y="1045"/>
                  <a:pt x="1080" y="1045"/>
                </a:cubicBezTo>
                <a:cubicBezTo>
                  <a:pt x="1077" y="1047"/>
                  <a:pt x="1083" y="1047"/>
                  <a:pt x="1079" y="1048"/>
                </a:cubicBezTo>
                <a:cubicBezTo>
                  <a:pt x="1080" y="1049"/>
                  <a:pt x="1080" y="1049"/>
                  <a:pt x="1080" y="1049"/>
                </a:cubicBezTo>
                <a:cubicBezTo>
                  <a:pt x="1078" y="1051"/>
                  <a:pt x="1078" y="1051"/>
                  <a:pt x="1078" y="1051"/>
                </a:cubicBezTo>
                <a:cubicBezTo>
                  <a:pt x="1077" y="1048"/>
                  <a:pt x="1077" y="1048"/>
                  <a:pt x="1077" y="1048"/>
                </a:cubicBezTo>
                <a:cubicBezTo>
                  <a:pt x="1067" y="1057"/>
                  <a:pt x="1067" y="1057"/>
                  <a:pt x="1067" y="1057"/>
                </a:cubicBezTo>
                <a:cubicBezTo>
                  <a:pt x="1065" y="1056"/>
                  <a:pt x="1065" y="1056"/>
                  <a:pt x="1065" y="1056"/>
                </a:cubicBezTo>
                <a:cubicBezTo>
                  <a:pt x="1069" y="1054"/>
                  <a:pt x="1064" y="1053"/>
                  <a:pt x="1066" y="1051"/>
                </a:cubicBezTo>
                <a:cubicBezTo>
                  <a:pt x="1069" y="1051"/>
                  <a:pt x="1069" y="1051"/>
                  <a:pt x="1069" y="1051"/>
                </a:cubicBezTo>
                <a:cubicBezTo>
                  <a:pt x="1067" y="1051"/>
                  <a:pt x="1067" y="1051"/>
                  <a:pt x="1067" y="1051"/>
                </a:cubicBezTo>
                <a:cubicBezTo>
                  <a:pt x="1070" y="1051"/>
                  <a:pt x="1070" y="1051"/>
                  <a:pt x="1070" y="1051"/>
                </a:cubicBezTo>
                <a:cubicBezTo>
                  <a:pt x="1071" y="1049"/>
                  <a:pt x="1071" y="1049"/>
                  <a:pt x="1071" y="1049"/>
                </a:cubicBezTo>
                <a:cubicBezTo>
                  <a:pt x="1070" y="1050"/>
                  <a:pt x="1073" y="1048"/>
                  <a:pt x="1069" y="1047"/>
                </a:cubicBezTo>
                <a:cubicBezTo>
                  <a:pt x="1069" y="1046"/>
                  <a:pt x="1069" y="1046"/>
                  <a:pt x="1069" y="1046"/>
                </a:cubicBezTo>
                <a:cubicBezTo>
                  <a:pt x="1063" y="1050"/>
                  <a:pt x="1063" y="1050"/>
                  <a:pt x="1063" y="1050"/>
                </a:cubicBezTo>
                <a:cubicBezTo>
                  <a:pt x="1061" y="1053"/>
                  <a:pt x="1061" y="1053"/>
                  <a:pt x="1061" y="1053"/>
                </a:cubicBezTo>
                <a:cubicBezTo>
                  <a:pt x="1059" y="1055"/>
                  <a:pt x="1059" y="1055"/>
                  <a:pt x="1059" y="1055"/>
                </a:cubicBezTo>
                <a:cubicBezTo>
                  <a:pt x="1058" y="1052"/>
                  <a:pt x="1058" y="1052"/>
                  <a:pt x="1058" y="1052"/>
                </a:cubicBezTo>
                <a:cubicBezTo>
                  <a:pt x="1053" y="1056"/>
                  <a:pt x="1053" y="1056"/>
                  <a:pt x="1053" y="1056"/>
                </a:cubicBezTo>
                <a:cubicBezTo>
                  <a:pt x="1053" y="1059"/>
                  <a:pt x="1053" y="1059"/>
                  <a:pt x="1053" y="1059"/>
                </a:cubicBezTo>
                <a:cubicBezTo>
                  <a:pt x="1049" y="1060"/>
                  <a:pt x="1049" y="1060"/>
                  <a:pt x="1049" y="1060"/>
                </a:cubicBezTo>
                <a:cubicBezTo>
                  <a:pt x="1045" y="1064"/>
                  <a:pt x="1045" y="1064"/>
                  <a:pt x="1045" y="1064"/>
                </a:cubicBezTo>
                <a:cubicBezTo>
                  <a:pt x="1045" y="1066"/>
                  <a:pt x="1045" y="1066"/>
                  <a:pt x="1045" y="1066"/>
                </a:cubicBezTo>
                <a:cubicBezTo>
                  <a:pt x="1043" y="1067"/>
                  <a:pt x="1043" y="1067"/>
                  <a:pt x="1043" y="1067"/>
                </a:cubicBezTo>
                <a:cubicBezTo>
                  <a:pt x="1039" y="1064"/>
                  <a:pt x="1039" y="1064"/>
                  <a:pt x="1039" y="1064"/>
                </a:cubicBezTo>
                <a:cubicBezTo>
                  <a:pt x="1037" y="1066"/>
                  <a:pt x="1037" y="1066"/>
                  <a:pt x="1037" y="1066"/>
                </a:cubicBezTo>
                <a:cubicBezTo>
                  <a:pt x="1033" y="1066"/>
                  <a:pt x="1033" y="1066"/>
                  <a:pt x="1033" y="1066"/>
                </a:cubicBezTo>
                <a:cubicBezTo>
                  <a:pt x="1036" y="1065"/>
                  <a:pt x="1031" y="1067"/>
                  <a:pt x="1036" y="1068"/>
                </a:cubicBezTo>
                <a:cubicBezTo>
                  <a:pt x="1030" y="1071"/>
                  <a:pt x="1030" y="1071"/>
                  <a:pt x="1030" y="1071"/>
                </a:cubicBezTo>
                <a:cubicBezTo>
                  <a:pt x="1029" y="1074"/>
                  <a:pt x="1029" y="1074"/>
                  <a:pt x="1029" y="1074"/>
                </a:cubicBezTo>
                <a:cubicBezTo>
                  <a:pt x="1028" y="1074"/>
                  <a:pt x="1028" y="1074"/>
                  <a:pt x="1028" y="1074"/>
                </a:cubicBezTo>
                <a:cubicBezTo>
                  <a:pt x="1027" y="1070"/>
                  <a:pt x="1038" y="1067"/>
                  <a:pt x="1033" y="1062"/>
                </a:cubicBezTo>
                <a:cubicBezTo>
                  <a:pt x="1042" y="1056"/>
                  <a:pt x="1042" y="1056"/>
                  <a:pt x="1042" y="1056"/>
                </a:cubicBezTo>
                <a:cubicBezTo>
                  <a:pt x="1042" y="1053"/>
                  <a:pt x="1042" y="1053"/>
                  <a:pt x="1042" y="1053"/>
                </a:cubicBezTo>
                <a:cubicBezTo>
                  <a:pt x="1038" y="1051"/>
                  <a:pt x="1038" y="1051"/>
                  <a:pt x="1038" y="1051"/>
                </a:cubicBezTo>
                <a:cubicBezTo>
                  <a:pt x="1036" y="1051"/>
                  <a:pt x="1036" y="1051"/>
                  <a:pt x="1036" y="1051"/>
                </a:cubicBezTo>
                <a:cubicBezTo>
                  <a:pt x="1033" y="1055"/>
                  <a:pt x="1033" y="1055"/>
                  <a:pt x="1033" y="1055"/>
                </a:cubicBezTo>
                <a:cubicBezTo>
                  <a:pt x="1032" y="1053"/>
                  <a:pt x="1032" y="1053"/>
                  <a:pt x="1032" y="1053"/>
                </a:cubicBezTo>
                <a:cubicBezTo>
                  <a:pt x="1028" y="1056"/>
                  <a:pt x="1028" y="1056"/>
                  <a:pt x="1028" y="1056"/>
                </a:cubicBezTo>
                <a:cubicBezTo>
                  <a:pt x="1027" y="1055"/>
                  <a:pt x="1027" y="1055"/>
                  <a:pt x="1027" y="1055"/>
                </a:cubicBezTo>
                <a:cubicBezTo>
                  <a:pt x="1024" y="1056"/>
                  <a:pt x="1024" y="1056"/>
                  <a:pt x="1024" y="1056"/>
                </a:cubicBezTo>
                <a:cubicBezTo>
                  <a:pt x="1023" y="1056"/>
                  <a:pt x="1023" y="1056"/>
                  <a:pt x="1023" y="1056"/>
                </a:cubicBezTo>
                <a:cubicBezTo>
                  <a:pt x="1027" y="1048"/>
                  <a:pt x="1034" y="1048"/>
                  <a:pt x="1036" y="1039"/>
                </a:cubicBezTo>
                <a:cubicBezTo>
                  <a:pt x="1035" y="1039"/>
                  <a:pt x="1035" y="1039"/>
                  <a:pt x="1035" y="1039"/>
                </a:cubicBezTo>
                <a:cubicBezTo>
                  <a:pt x="1031" y="1041"/>
                  <a:pt x="1028" y="1045"/>
                  <a:pt x="1022" y="1045"/>
                </a:cubicBezTo>
                <a:cubicBezTo>
                  <a:pt x="1024" y="1044"/>
                  <a:pt x="1024" y="1044"/>
                  <a:pt x="1024" y="1044"/>
                </a:cubicBezTo>
                <a:cubicBezTo>
                  <a:pt x="1025" y="1040"/>
                  <a:pt x="1025" y="1040"/>
                  <a:pt x="1025" y="1040"/>
                </a:cubicBezTo>
                <a:cubicBezTo>
                  <a:pt x="1023" y="1040"/>
                  <a:pt x="1023" y="1040"/>
                  <a:pt x="1023" y="1040"/>
                </a:cubicBezTo>
                <a:cubicBezTo>
                  <a:pt x="1020" y="1043"/>
                  <a:pt x="1016" y="1046"/>
                  <a:pt x="1014" y="1049"/>
                </a:cubicBezTo>
                <a:cubicBezTo>
                  <a:pt x="1012" y="1049"/>
                  <a:pt x="1014" y="1053"/>
                  <a:pt x="1012" y="1048"/>
                </a:cubicBezTo>
                <a:cubicBezTo>
                  <a:pt x="1011" y="1049"/>
                  <a:pt x="1011" y="1049"/>
                  <a:pt x="1011" y="1049"/>
                </a:cubicBezTo>
                <a:cubicBezTo>
                  <a:pt x="1012" y="1051"/>
                  <a:pt x="1012" y="1051"/>
                  <a:pt x="1012" y="1051"/>
                </a:cubicBezTo>
                <a:cubicBezTo>
                  <a:pt x="1010" y="1050"/>
                  <a:pt x="1010" y="1050"/>
                  <a:pt x="1010" y="1050"/>
                </a:cubicBezTo>
                <a:cubicBezTo>
                  <a:pt x="1007" y="1051"/>
                  <a:pt x="1012" y="1048"/>
                  <a:pt x="1006" y="1051"/>
                </a:cubicBezTo>
                <a:cubicBezTo>
                  <a:pt x="1009" y="1048"/>
                  <a:pt x="1009" y="1048"/>
                  <a:pt x="1009" y="1048"/>
                </a:cubicBezTo>
                <a:cubicBezTo>
                  <a:pt x="1009" y="1046"/>
                  <a:pt x="1009" y="1046"/>
                  <a:pt x="1009" y="1046"/>
                </a:cubicBezTo>
                <a:cubicBezTo>
                  <a:pt x="1016" y="1041"/>
                  <a:pt x="1016" y="1041"/>
                  <a:pt x="1016" y="1041"/>
                </a:cubicBezTo>
                <a:cubicBezTo>
                  <a:pt x="1017" y="1039"/>
                  <a:pt x="1017" y="1039"/>
                  <a:pt x="1017" y="1039"/>
                </a:cubicBezTo>
                <a:cubicBezTo>
                  <a:pt x="1016" y="1038"/>
                  <a:pt x="1016" y="1038"/>
                  <a:pt x="1016" y="1038"/>
                </a:cubicBezTo>
                <a:cubicBezTo>
                  <a:pt x="1015" y="1036"/>
                  <a:pt x="1015" y="1036"/>
                  <a:pt x="1015" y="1036"/>
                </a:cubicBezTo>
                <a:cubicBezTo>
                  <a:pt x="1017" y="1034"/>
                  <a:pt x="1017" y="1034"/>
                  <a:pt x="1017" y="1034"/>
                </a:cubicBezTo>
                <a:cubicBezTo>
                  <a:pt x="1016" y="1033"/>
                  <a:pt x="1016" y="1033"/>
                  <a:pt x="1016" y="1033"/>
                </a:cubicBezTo>
                <a:cubicBezTo>
                  <a:pt x="1012" y="1032"/>
                  <a:pt x="1011" y="1035"/>
                  <a:pt x="1009" y="1035"/>
                </a:cubicBezTo>
                <a:cubicBezTo>
                  <a:pt x="1008" y="1036"/>
                  <a:pt x="1008" y="1036"/>
                  <a:pt x="1008" y="1036"/>
                </a:cubicBezTo>
                <a:cubicBezTo>
                  <a:pt x="1013" y="1036"/>
                  <a:pt x="1013" y="1036"/>
                  <a:pt x="1013" y="1036"/>
                </a:cubicBezTo>
                <a:cubicBezTo>
                  <a:pt x="1009" y="1037"/>
                  <a:pt x="1007" y="1037"/>
                  <a:pt x="1003" y="1037"/>
                </a:cubicBezTo>
                <a:cubicBezTo>
                  <a:pt x="1006" y="1033"/>
                  <a:pt x="1006" y="1033"/>
                  <a:pt x="1006" y="1033"/>
                </a:cubicBezTo>
                <a:cubicBezTo>
                  <a:pt x="1005" y="1031"/>
                  <a:pt x="1005" y="1031"/>
                  <a:pt x="1005" y="1031"/>
                </a:cubicBezTo>
                <a:cubicBezTo>
                  <a:pt x="1005" y="1032"/>
                  <a:pt x="1003" y="1028"/>
                  <a:pt x="1004" y="1033"/>
                </a:cubicBezTo>
                <a:cubicBezTo>
                  <a:pt x="1002" y="1032"/>
                  <a:pt x="1002" y="1032"/>
                  <a:pt x="1002" y="1032"/>
                </a:cubicBezTo>
                <a:cubicBezTo>
                  <a:pt x="1005" y="1030"/>
                  <a:pt x="1005" y="1026"/>
                  <a:pt x="1006" y="1025"/>
                </a:cubicBezTo>
                <a:cubicBezTo>
                  <a:pt x="1012" y="1023"/>
                  <a:pt x="1012" y="1023"/>
                  <a:pt x="1012" y="1023"/>
                </a:cubicBezTo>
                <a:cubicBezTo>
                  <a:pt x="1015" y="1018"/>
                  <a:pt x="1015" y="1018"/>
                  <a:pt x="1015" y="1018"/>
                </a:cubicBezTo>
                <a:cubicBezTo>
                  <a:pt x="1018" y="1017"/>
                  <a:pt x="1018" y="1017"/>
                  <a:pt x="1018" y="1017"/>
                </a:cubicBezTo>
                <a:cubicBezTo>
                  <a:pt x="1019" y="1015"/>
                  <a:pt x="1019" y="1015"/>
                  <a:pt x="1019" y="1015"/>
                </a:cubicBezTo>
                <a:cubicBezTo>
                  <a:pt x="1015" y="1015"/>
                  <a:pt x="1015" y="1015"/>
                  <a:pt x="1015" y="1015"/>
                </a:cubicBezTo>
                <a:cubicBezTo>
                  <a:pt x="1013" y="1019"/>
                  <a:pt x="1013" y="1019"/>
                  <a:pt x="1013" y="1019"/>
                </a:cubicBezTo>
                <a:cubicBezTo>
                  <a:pt x="1011" y="1017"/>
                  <a:pt x="1011" y="1017"/>
                  <a:pt x="1011" y="1017"/>
                </a:cubicBezTo>
                <a:cubicBezTo>
                  <a:pt x="1012" y="1016"/>
                  <a:pt x="1012" y="1016"/>
                  <a:pt x="1012" y="1016"/>
                </a:cubicBezTo>
                <a:cubicBezTo>
                  <a:pt x="1011" y="1015"/>
                  <a:pt x="1011" y="1015"/>
                  <a:pt x="1011" y="1015"/>
                </a:cubicBezTo>
                <a:cubicBezTo>
                  <a:pt x="1015" y="1007"/>
                  <a:pt x="1015" y="1007"/>
                  <a:pt x="1015" y="1007"/>
                </a:cubicBezTo>
                <a:cubicBezTo>
                  <a:pt x="1024" y="1001"/>
                  <a:pt x="1024" y="1001"/>
                  <a:pt x="1024" y="1001"/>
                </a:cubicBezTo>
                <a:cubicBezTo>
                  <a:pt x="1024" y="1000"/>
                  <a:pt x="1024" y="1000"/>
                  <a:pt x="1024" y="1000"/>
                </a:cubicBezTo>
                <a:cubicBezTo>
                  <a:pt x="1023" y="999"/>
                  <a:pt x="1023" y="999"/>
                  <a:pt x="1023" y="999"/>
                </a:cubicBezTo>
                <a:cubicBezTo>
                  <a:pt x="1021" y="1001"/>
                  <a:pt x="1021" y="1001"/>
                  <a:pt x="1021" y="1001"/>
                </a:cubicBezTo>
                <a:cubicBezTo>
                  <a:pt x="1018" y="1002"/>
                  <a:pt x="1018" y="1002"/>
                  <a:pt x="1018" y="1002"/>
                </a:cubicBezTo>
                <a:cubicBezTo>
                  <a:pt x="1016" y="1010"/>
                  <a:pt x="1005" y="1009"/>
                  <a:pt x="1002" y="1018"/>
                </a:cubicBezTo>
                <a:cubicBezTo>
                  <a:pt x="998" y="1018"/>
                  <a:pt x="998" y="1018"/>
                  <a:pt x="998" y="1018"/>
                </a:cubicBezTo>
                <a:cubicBezTo>
                  <a:pt x="997" y="1020"/>
                  <a:pt x="997" y="1020"/>
                  <a:pt x="997" y="1020"/>
                </a:cubicBezTo>
                <a:cubicBezTo>
                  <a:pt x="992" y="1023"/>
                  <a:pt x="992" y="1023"/>
                  <a:pt x="992" y="1023"/>
                </a:cubicBezTo>
                <a:cubicBezTo>
                  <a:pt x="993" y="1024"/>
                  <a:pt x="993" y="1024"/>
                  <a:pt x="993" y="1024"/>
                </a:cubicBezTo>
                <a:cubicBezTo>
                  <a:pt x="988" y="1028"/>
                  <a:pt x="988" y="1028"/>
                  <a:pt x="988" y="1028"/>
                </a:cubicBezTo>
                <a:cubicBezTo>
                  <a:pt x="986" y="1027"/>
                  <a:pt x="986" y="1027"/>
                  <a:pt x="986" y="1027"/>
                </a:cubicBezTo>
                <a:cubicBezTo>
                  <a:pt x="986" y="1029"/>
                  <a:pt x="986" y="1029"/>
                  <a:pt x="986" y="1029"/>
                </a:cubicBezTo>
                <a:cubicBezTo>
                  <a:pt x="982" y="1034"/>
                  <a:pt x="982" y="1034"/>
                  <a:pt x="982" y="1034"/>
                </a:cubicBezTo>
                <a:cubicBezTo>
                  <a:pt x="982" y="1037"/>
                  <a:pt x="982" y="1037"/>
                  <a:pt x="982" y="1037"/>
                </a:cubicBezTo>
                <a:cubicBezTo>
                  <a:pt x="979" y="1037"/>
                  <a:pt x="979" y="1037"/>
                  <a:pt x="979" y="1037"/>
                </a:cubicBezTo>
                <a:cubicBezTo>
                  <a:pt x="979" y="1037"/>
                  <a:pt x="976" y="1037"/>
                  <a:pt x="980" y="1035"/>
                </a:cubicBezTo>
                <a:cubicBezTo>
                  <a:pt x="978" y="1034"/>
                  <a:pt x="978" y="1034"/>
                  <a:pt x="978" y="1034"/>
                </a:cubicBezTo>
                <a:cubicBezTo>
                  <a:pt x="976" y="1037"/>
                  <a:pt x="976" y="1037"/>
                  <a:pt x="976" y="1037"/>
                </a:cubicBezTo>
                <a:cubicBezTo>
                  <a:pt x="972" y="1035"/>
                  <a:pt x="972" y="1035"/>
                  <a:pt x="972" y="1035"/>
                </a:cubicBezTo>
                <a:cubicBezTo>
                  <a:pt x="970" y="1036"/>
                  <a:pt x="970" y="1036"/>
                  <a:pt x="970" y="1036"/>
                </a:cubicBezTo>
                <a:cubicBezTo>
                  <a:pt x="969" y="1039"/>
                  <a:pt x="969" y="1039"/>
                  <a:pt x="969" y="1039"/>
                </a:cubicBezTo>
                <a:cubicBezTo>
                  <a:pt x="968" y="1037"/>
                  <a:pt x="968" y="1037"/>
                  <a:pt x="968" y="1037"/>
                </a:cubicBezTo>
                <a:cubicBezTo>
                  <a:pt x="963" y="1040"/>
                  <a:pt x="963" y="1040"/>
                  <a:pt x="963" y="1040"/>
                </a:cubicBezTo>
                <a:cubicBezTo>
                  <a:pt x="961" y="1042"/>
                  <a:pt x="960" y="1044"/>
                  <a:pt x="959" y="1046"/>
                </a:cubicBezTo>
                <a:cubicBezTo>
                  <a:pt x="958" y="1046"/>
                  <a:pt x="958" y="1046"/>
                  <a:pt x="958" y="1046"/>
                </a:cubicBezTo>
                <a:cubicBezTo>
                  <a:pt x="958" y="1043"/>
                  <a:pt x="958" y="1043"/>
                  <a:pt x="958" y="1043"/>
                </a:cubicBezTo>
                <a:cubicBezTo>
                  <a:pt x="954" y="1043"/>
                  <a:pt x="954" y="1043"/>
                  <a:pt x="954" y="1043"/>
                </a:cubicBezTo>
                <a:cubicBezTo>
                  <a:pt x="958" y="1041"/>
                  <a:pt x="958" y="1041"/>
                  <a:pt x="958" y="1041"/>
                </a:cubicBezTo>
                <a:cubicBezTo>
                  <a:pt x="958" y="1039"/>
                  <a:pt x="958" y="1039"/>
                  <a:pt x="958" y="1039"/>
                </a:cubicBezTo>
                <a:cubicBezTo>
                  <a:pt x="959" y="1039"/>
                  <a:pt x="959" y="1039"/>
                  <a:pt x="959" y="1039"/>
                </a:cubicBezTo>
                <a:cubicBezTo>
                  <a:pt x="960" y="1035"/>
                  <a:pt x="960" y="1035"/>
                  <a:pt x="960" y="1035"/>
                </a:cubicBezTo>
                <a:cubicBezTo>
                  <a:pt x="963" y="1036"/>
                  <a:pt x="963" y="1036"/>
                  <a:pt x="963" y="1036"/>
                </a:cubicBezTo>
                <a:cubicBezTo>
                  <a:pt x="968" y="1033"/>
                  <a:pt x="968" y="1033"/>
                  <a:pt x="968" y="1033"/>
                </a:cubicBezTo>
                <a:cubicBezTo>
                  <a:pt x="969" y="1030"/>
                  <a:pt x="969" y="1030"/>
                  <a:pt x="969" y="1030"/>
                </a:cubicBezTo>
                <a:cubicBezTo>
                  <a:pt x="966" y="1030"/>
                  <a:pt x="966" y="1030"/>
                  <a:pt x="966" y="1030"/>
                </a:cubicBezTo>
                <a:cubicBezTo>
                  <a:pt x="964" y="1032"/>
                  <a:pt x="964" y="1032"/>
                  <a:pt x="964" y="1032"/>
                </a:cubicBezTo>
                <a:cubicBezTo>
                  <a:pt x="963" y="1031"/>
                  <a:pt x="967" y="1031"/>
                  <a:pt x="962" y="1032"/>
                </a:cubicBezTo>
                <a:cubicBezTo>
                  <a:pt x="962" y="1031"/>
                  <a:pt x="966" y="1030"/>
                  <a:pt x="966" y="1028"/>
                </a:cubicBezTo>
                <a:cubicBezTo>
                  <a:pt x="961" y="1028"/>
                  <a:pt x="961" y="1028"/>
                  <a:pt x="961" y="1028"/>
                </a:cubicBezTo>
                <a:cubicBezTo>
                  <a:pt x="964" y="1026"/>
                  <a:pt x="964" y="1026"/>
                  <a:pt x="964" y="1026"/>
                </a:cubicBezTo>
                <a:cubicBezTo>
                  <a:pt x="964" y="1023"/>
                  <a:pt x="964" y="1023"/>
                  <a:pt x="964" y="1023"/>
                </a:cubicBezTo>
                <a:cubicBezTo>
                  <a:pt x="962" y="1024"/>
                  <a:pt x="959" y="1028"/>
                  <a:pt x="955" y="1028"/>
                </a:cubicBezTo>
                <a:cubicBezTo>
                  <a:pt x="955" y="1025"/>
                  <a:pt x="955" y="1025"/>
                  <a:pt x="955" y="1025"/>
                </a:cubicBezTo>
                <a:cubicBezTo>
                  <a:pt x="952" y="1027"/>
                  <a:pt x="952" y="1027"/>
                  <a:pt x="952" y="1027"/>
                </a:cubicBezTo>
                <a:cubicBezTo>
                  <a:pt x="954" y="1024"/>
                  <a:pt x="954" y="1024"/>
                  <a:pt x="954" y="1024"/>
                </a:cubicBezTo>
                <a:cubicBezTo>
                  <a:pt x="956" y="1024"/>
                  <a:pt x="956" y="1024"/>
                  <a:pt x="956" y="1024"/>
                </a:cubicBezTo>
                <a:cubicBezTo>
                  <a:pt x="958" y="1022"/>
                  <a:pt x="958" y="1022"/>
                  <a:pt x="958" y="1022"/>
                </a:cubicBezTo>
                <a:cubicBezTo>
                  <a:pt x="960" y="1023"/>
                  <a:pt x="960" y="1023"/>
                  <a:pt x="960" y="1023"/>
                </a:cubicBezTo>
                <a:cubicBezTo>
                  <a:pt x="961" y="1022"/>
                  <a:pt x="957" y="1021"/>
                  <a:pt x="962" y="1022"/>
                </a:cubicBezTo>
                <a:cubicBezTo>
                  <a:pt x="961" y="1020"/>
                  <a:pt x="961" y="1020"/>
                  <a:pt x="961" y="1020"/>
                </a:cubicBezTo>
                <a:cubicBezTo>
                  <a:pt x="957" y="1019"/>
                  <a:pt x="957" y="1019"/>
                  <a:pt x="957" y="1019"/>
                </a:cubicBezTo>
                <a:cubicBezTo>
                  <a:pt x="959" y="1017"/>
                  <a:pt x="959" y="1017"/>
                  <a:pt x="959" y="1017"/>
                </a:cubicBezTo>
                <a:cubicBezTo>
                  <a:pt x="958" y="1017"/>
                  <a:pt x="958" y="1017"/>
                  <a:pt x="958" y="1017"/>
                </a:cubicBezTo>
                <a:cubicBezTo>
                  <a:pt x="961" y="1017"/>
                  <a:pt x="956" y="1012"/>
                  <a:pt x="959" y="1014"/>
                </a:cubicBezTo>
                <a:cubicBezTo>
                  <a:pt x="958" y="1013"/>
                  <a:pt x="958" y="1013"/>
                  <a:pt x="958" y="1013"/>
                </a:cubicBezTo>
                <a:cubicBezTo>
                  <a:pt x="956" y="1015"/>
                  <a:pt x="956" y="1015"/>
                  <a:pt x="956" y="1015"/>
                </a:cubicBezTo>
                <a:cubicBezTo>
                  <a:pt x="959" y="1010"/>
                  <a:pt x="959" y="1010"/>
                  <a:pt x="959" y="1010"/>
                </a:cubicBezTo>
                <a:cubicBezTo>
                  <a:pt x="957" y="1005"/>
                  <a:pt x="957" y="1005"/>
                  <a:pt x="957" y="1005"/>
                </a:cubicBezTo>
                <a:cubicBezTo>
                  <a:pt x="959" y="1002"/>
                  <a:pt x="959" y="1002"/>
                  <a:pt x="959" y="1002"/>
                </a:cubicBezTo>
                <a:cubicBezTo>
                  <a:pt x="963" y="1003"/>
                  <a:pt x="963" y="1003"/>
                  <a:pt x="963" y="1003"/>
                </a:cubicBezTo>
                <a:cubicBezTo>
                  <a:pt x="964" y="1003"/>
                  <a:pt x="964" y="1003"/>
                  <a:pt x="964" y="1003"/>
                </a:cubicBezTo>
                <a:cubicBezTo>
                  <a:pt x="966" y="1002"/>
                  <a:pt x="966" y="1002"/>
                  <a:pt x="966" y="1002"/>
                </a:cubicBezTo>
                <a:cubicBezTo>
                  <a:pt x="963" y="999"/>
                  <a:pt x="963" y="999"/>
                  <a:pt x="963" y="999"/>
                </a:cubicBezTo>
                <a:cubicBezTo>
                  <a:pt x="966" y="997"/>
                  <a:pt x="964" y="994"/>
                  <a:pt x="966" y="992"/>
                </a:cubicBezTo>
                <a:cubicBezTo>
                  <a:pt x="969" y="992"/>
                  <a:pt x="969" y="992"/>
                  <a:pt x="969" y="992"/>
                </a:cubicBezTo>
                <a:cubicBezTo>
                  <a:pt x="974" y="985"/>
                  <a:pt x="974" y="985"/>
                  <a:pt x="974" y="985"/>
                </a:cubicBezTo>
                <a:cubicBezTo>
                  <a:pt x="975" y="982"/>
                  <a:pt x="975" y="982"/>
                  <a:pt x="975" y="982"/>
                </a:cubicBezTo>
                <a:cubicBezTo>
                  <a:pt x="976" y="981"/>
                  <a:pt x="976" y="981"/>
                  <a:pt x="976" y="981"/>
                </a:cubicBezTo>
                <a:cubicBezTo>
                  <a:pt x="977" y="984"/>
                  <a:pt x="977" y="984"/>
                  <a:pt x="977" y="984"/>
                </a:cubicBezTo>
                <a:cubicBezTo>
                  <a:pt x="980" y="984"/>
                  <a:pt x="980" y="984"/>
                  <a:pt x="980" y="984"/>
                </a:cubicBezTo>
                <a:cubicBezTo>
                  <a:pt x="980" y="982"/>
                  <a:pt x="980" y="982"/>
                  <a:pt x="980" y="982"/>
                </a:cubicBezTo>
                <a:cubicBezTo>
                  <a:pt x="983" y="980"/>
                  <a:pt x="983" y="980"/>
                  <a:pt x="983" y="980"/>
                </a:cubicBezTo>
                <a:cubicBezTo>
                  <a:pt x="986" y="976"/>
                  <a:pt x="986" y="976"/>
                  <a:pt x="986" y="976"/>
                </a:cubicBezTo>
                <a:cubicBezTo>
                  <a:pt x="992" y="973"/>
                  <a:pt x="992" y="973"/>
                  <a:pt x="992" y="973"/>
                </a:cubicBezTo>
                <a:cubicBezTo>
                  <a:pt x="992" y="970"/>
                  <a:pt x="992" y="970"/>
                  <a:pt x="992" y="970"/>
                </a:cubicBezTo>
                <a:cubicBezTo>
                  <a:pt x="1001" y="965"/>
                  <a:pt x="1004" y="959"/>
                  <a:pt x="1014" y="953"/>
                </a:cubicBezTo>
                <a:cubicBezTo>
                  <a:pt x="1014" y="950"/>
                  <a:pt x="1014" y="950"/>
                  <a:pt x="1014" y="950"/>
                </a:cubicBezTo>
                <a:cubicBezTo>
                  <a:pt x="1015" y="951"/>
                  <a:pt x="1015" y="951"/>
                  <a:pt x="1015" y="951"/>
                </a:cubicBezTo>
                <a:cubicBezTo>
                  <a:pt x="1018" y="950"/>
                  <a:pt x="1018" y="950"/>
                  <a:pt x="1018" y="950"/>
                </a:cubicBezTo>
                <a:cubicBezTo>
                  <a:pt x="1019" y="946"/>
                  <a:pt x="1019" y="946"/>
                  <a:pt x="1019" y="946"/>
                </a:cubicBezTo>
                <a:cubicBezTo>
                  <a:pt x="1021" y="947"/>
                  <a:pt x="1021" y="947"/>
                  <a:pt x="1021" y="947"/>
                </a:cubicBezTo>
                <a:cubicBezTo>
                  <a:pt x="1025" y="941"/>
                  <a:pt x="1025" y="941"/>
                  <a:pt x="1025" y="941"/>
                </a:cubicBezTo>
                <a:cubicBezTo>
                  <a:pt x="1021" y="939"/>
                  <a:pt x="1021" y="939"/>
                  <a:pt x="1021" y="939"/>
                </a:cubicBezTo>
                <a:cubicBezTo>
                  <a:pt x="1025" y="939"/>
                  <a:pt x="1026" y="933"/>
                  <a:pt x="1026" y="934"/>
                </a:cubicBezTo>
                <a:cubicBezTo>
                  <a:pt x="1029" y="934"/>
                  <a:pt x="1029" y="934"/>
                  <a:pt x="1029" y="934"/>
                </a:cubicBezTo>
                <a:cubicBezTo>
                  <a:pt x="1029" y="933"/>
                  <a:pt x="1029" y="933"/>
                  <a:pt x="1029" y="933"/>
                </a:cubicBezTo>
                <a:cubicBezTo>
                  <a:pt x="1032" y="935"/>
                  <a:pt x="1030" y="930"/>
                  <a:pt x="1034" y="931"/>
                </a:cubicBezTo>
                <a:cubicBezTo>
                  <a:pt x="1031" y="930"/>
                  <a:pt x="1031" y="930"/>
                  <a:pt x="1031" y="930"/>
                </a:cubicBezTo>
                <a:cubicBezTo>
                  <a:pt x="1034" y="929"/>
                  <a:pt x="1034" y="929"/>
                  <a:pt x="1034" y="929"/>
                </a:cubicBezTo>
                <a:cubicBezTo>
                  <a:pt x="1036" y="928"/>
                  <a:pt x="1036" y="928"/>
                  <a:pt x="1036" y="928"/>
                </a:cubicBezTo>
                <a:cubicBezTo>
                  <a:pt x="1034" y="927"/>
                  <a:pt x="1034" y="927"/>
                  <a:pt x="1034" y="927"/>
                </a:cubicBezTo>
                <a:cubicBezTo>
                  <a:pt x="1040" y="924"/>
                  <a:pt x="1040" y="924"/>
                  <a:pt x="1040" y="924"/>
                </a:cubicBezTo>
                <a:cubicBezTo>
                  <a:pt x="1042" y="924"/>
                  <a:pt x="1042" y="924"/>
                  <a:pt x="1042" y="924"/>
                </a:cubicBezTo>
                <a:cubicBezTo>
                  <a:pt x="1043" y="924"/>
                  <a:pt x="1043" y="924"/>
                  <a:pt x="1043" y="924"/>
                </a:cubicBezTo>
                <a:cubicBezTo>
                  <a:pt x="1045" y="923"/>
                  <a:pt x="1045" y="923"/>
                  <a:pt x="1045" y="923"/>
                </a:cubicBezTo>
                <a:cubicBezTo>
                  <a:pt x="1039" y="922"/>
                  <a:pt x="1039" y="922"/>
                  <a:pt x="1039" y="922"/>
                </a:cubicBezTo>
                <a:cubicBezTo>
                  <a:pt x="1042" y="921"/>
                  <a:pt x="1042" y="921"/>
                  <a:pt x="1042" y="921"/>
                </a:cubicBezTo>
                <a:cubicBezTo>
                  <a:pt x="1046" y="922"/>
                  <a:pt x="1046" y="922"/>
                  <a:pt x="1046" y="922"/>
                </a:cubicBezTo>
                <a:cubicBezTo>
                  <a:pt x="1047" y="921"/>
                  <a:pt x="1047" y="921"/>
                  <a:pt x="1047" y="921"/>
                </a:cubicBezTo>
                <a:cubicBezTo>
                  <a:pt x="1045" y="917"/>
                  <a:pt x="1045" y="917"/>
                  <a:pt x="1045" y="917"/>
                </a:cubicBezTo>
                <a:cubicBezTo>
                  <a:pt x="1051" y="909"/>
                  <a:pt x="1051" y="909"/>
                  <a:pt x="1051" y="909"/>
                </a:cubicBezTo>
                <a:cubicBezTo>
                  <a:pt x="1052" y="911"/>
                  <a:pt x="1052" y="911"/>
                  <a:pt x="1052" y="911"/>
                </a:cubicBezTo>
                <a:cubicBezTo>
                  <a:pt x="1056" y="908"/>
                  <a:pt x="1056" y="908"/>
                  <a:pt x="1056" y="908"/>
                </a:cubicBezTo>
                <a:cubicBezTo>
                  <a:pt x="1056" y="910"/>
                  <a:pt x="1056" y="910"/>
                  <a:pt x="1056" y="910"/>
                </a:cubicBezTo>
                <a:cubicBezTo>
                  <a:pt x="1059" y="909"/>
                  <a:pt x="1059" y="909"/>
                  <a:pt x="1059" y="909"/>
                </a:cubicBezTo>
                <a:cubicBezTo>
                  <a:pt x="1060" y="907"/>
                  <a:pt x="1060" y="907"/>
                  <a:pt x="1060" y="907"/>
                </a:cubicBezTo>
                <a:cubicBezTo>
                  <a:pt x="1059" y="904"/>
                  <a:pt x="1059" y="904"/>
                  <a:pt x="1059" y="904"/>
                </a:cubicBezTo>
                <a:cubicBezTo>
                  <a:pt x="1056" y="904"/>
                  <a:pt x="1056" y="904"/>
                  <a:pt x="1056" y="904"/>
                </a:cubicBezTo>
                <a:cubicBezTo>
                  <a:pt x="1053" y="907"/>
                  <a:pt x="1053" y="907"/>
                  <a:pt x="1053" y="907"/>
                </a:cubicBezTo>
                <a:cubicBezTo>
                  <a:pt x="1046" y="906"/>
                  <a:pt x="1046" y="906"/>
                  <a:pt x="1046" y="906"/>
                </a:cubicBezTo>
                <a:cubicBezTo>
                  <a:pt x="1045" y="904"/>
                  <a:pt x="1045" y="904"/>
                  <a:pt x="1045" y="904"/>
                </a:cubicBezTo>
                <a:cubicBezTo>
                  <a:pt x="1048" y="903"/>
                  <a:pt x="1048" y="903"/>
                  <a:pt x="1048" y="903"/>
                </a:cubicBezTo>
                <a:cubicBezTo>
                  <a:pt x="1048" y="900"/>
                  <a:pt x="1050" y="902"/>
                  <a:pt x="1051" y="899"/>
                </a:cubicBezTo>
                <a:cubicBezTo>
                  <a:pt x="1051" y="901"/>
                  <a:pt x="1051" y="901"/>
                  <a:pt x="1051" y="901"/>
                </a:cubicBezTo>
                <a:cubicBezTo>
                  <a:pt x="1057" y="899"/>
                  <a:pt x="1057" y="899"/>
                  <a:pt x="1057" y="899"/>
                </a:cubicBezTo>
                <a:cubicBezTo>
                  <a:pt x="1059" y="901"/>
                  <a:pt x="1059" y="901"/>
                  <a:pt x="1059" y="901"/>
                </a:cubicBezTo>
                <a:cubicBezTo>
                  <a:pt x="1060" y="897"/>
                  <a:pt x="1060" y="897"/>
                  <a:pt x="1060" y="897"/>
                </a:cubicBezTo>
                <a:cubicBezTo>
                  <a:pt x="1064" y="895"/>
                  <a:pt x="1064" y="895"/>
                  <a:pt x="1064" y="895"/>
                </a:cubicBezTo>
                <a:cubicBezTo>
                  <a:pt x="1066" y="897"/>
                  <a:pt x="1066" y="897"/>
                  <a:pt x="1066" y="897"/>
                </a:cubicBezTo>
                <a:cubicBezTo>
                  <a:pt x="1069" y="893"/>
                  <a:pt x="1069" y="893"/>
                  <a:pt x="1069" y="893"/>
                </a:cubicBezTo>
                <a:cubicBezTo>
                  <a:pt x="1074" y="892"/>
                  <a:pt x="1074" y="892"/>
                  <a:pt x="1074" y="892"/>
                </a:cubicBezTo>
                <a:cubicBezTo>
                  <a:pt x="1073" y="891"/>
                  <a:pt x="1071" y="895"/>
                  <a:pt x="1073" y="890"/>
                </a:cubicBezTo>
                <a:cubicBezTo>
                  <a:pt x="1067" y="892"/>
                  <a:pt x="1067" y="892"/>
                  <a:pt x="1067" y="892"/>
                </a:cubicBezTo>
                <a:cubicBezTo>
                  <a:pt x="1070" y="888"/>
                  <a:pt x="1070" y="888"/>
                  <a:pt x="1070" y="888"/>
                </a:cubicBezTo>
                <a:cubicBezTo>
                  <a:pt x="1066" y="888"/>
                  <a:pt x="1066" y="890"/>
                  <a:pt x="1063" y="889"/>
                </a:cubicBezTo>
                <a:cubicBezTo>
                  <a:pt x="1066" y="890"/>
                  <a:pt x="1066" y="890"/>
                  <a:pt x="1066" y="890"/>
                </a:cubicBezTo>
                <a:cubicBezTo>
                  <a:pt x="1064" y="893"/>
                  <a:pt x="1064" y="893"/>
                  <a:pt x="1064" y="893"/>
                </a:cubicBezTo>
                <a:cubicBezTo>
                  <a:pt x="1061" y="892"/>
                  <a:pt x="1061" y="892"/>
                  <a:pt x="1061" y="892"/>
                </a:cubicBezTo>
                <a:cubicBezTo>
                  <a:pt x="1063" y="890"/>
                  <a:pt x="1063" y="890"/>
                  <a:pt x="1063" y="890"/>
                </a:cubicBezTo>
                <a:cubicBezTo>
                  <a:pt x="1057" y="890"/>
                  <a:pt x="1057" y="890"/>
                  <a:pt x="1057" y="890"/>
                </a:cubicBezTo>
                <a:cubicBezTo>
                  <a:pt x="1059" y="894"/>
                  <a:pt x="1059" y="894"/>
                  <a:pt x="1059" y="894"/>
                </a:cubicBezTo>
                <a:cubicBezTo>
                  <a:pt x="1057" y="893"/>
                  <a:pt x="1057" y="893"/>
                  <a:pt x="1057" y="893"/>
                </a:cubicBezTo>
                <a:cubicBezTo>
                  <a:pt x="1056" y="893"/>
                  <a:pt x="1056" y="893"/>
                  <a:pt x="1056" y="893"/>
                </a:cubicBezTo>
                <a:cubicBezTo>
                  <a:pt x="1056" y="895"/>
                  <a:pt x="1056" y="895"/>
                  <a:pt x="1056" y="895"/>
                </a:cubicBezTo>
                <a:cubicBezTo>
                  <a:pt x="1047" y="896"/>
                  <a:pt x="1047" y="896"/>
                  <a:pt x="1047" y="896"/>
                </a:cubicBezTo>
                <a:cubicBezTo>
                  <a:pt x="1042" y="898"/>
                  <a:pt x="1042" y="898"/>
                  <a:pt x="1042" y="898"/>
                </a:cubicBezTo>
                <a:cubicBezTo>
                  <a:pt x="1040" y="897"/>
                  <a:pt x="1040" y="897"/>
                  <a:pt x="1040" y="897"/>
                </a:cubicBezTo>
                <a:cubicBezTo>
                  <a:pt x="1038" y="899"/>
                  <a:pt x="1038" y="899"/>
                  <a:pt x="1038" y="899"/>
                </a:cubicBezTo>
                <a:cubicBezTo>
                  <a:pt x="1036" y="901"/>
                  <a:pt x="1033" y="898"/>
                  <a:pt x="1032" y="899"/>
                </a:cubicBezTo>
                <a:cubicBezTo>
                  <a:pt x="1032" y="898"/>
                  <a:pt x="1032" y="898"/>
                  <a:pt x="1032" y="898"/>
                </a:cubicBezTo>
                <a:cubicBezTo>
                  <a:pt x="1037" y="897"/>
                  <a:pt x="1037" y="897"/>
                  <a:pt x="1037" y="897"/>
                </a:cubicBezTo>
                <a:cubicBezTo>
                  <a:pt x="1039" y="894"/>
                  <a:pt x="1039" y="894"/>
                  <a:pt x="1039" y="894"/>
                </a:cubicBezTo>
                <a:cubicBezTo>
                  <a:pt x="1039" y="893"/>
                  <a:pt x="1039" y="893"/>
                  <a:pt x="1039" y="893"/>
                </a:cubicBezTo>
                <a:cubicBezTo>
                  <a:pt x="1038" y="894"/>
                  <a:pt x="1037" y="896"/>
                  <a:pt x="1034" y="895"/>
                </a:cubicBezTo>
                <a:cubicBezTo>
                  <a:pt x="1034" y="896"/>
                  <a:pt x="1034" y="896"/>
                  <a:pt x="1034" y="896"/>
                </a:cubicBezTo>
                <a:cubicBezTo>
                  <a:pt x="1032" y="892"/>
                  <a:pt x="1032" y="892"/>
                  <a:pt x="1032" y="892"/>
                </a:cubicBezTo>
                <a:cubicBezTo>
                  <a:pt x="1032" y="890"/>
                  <a:pt x="1032" y="890"/>
                  <a:pt x="1032" y="890"/>
                </a:cubicBezTo>
                <a:cubicBezTo>
                  <a:pt x="1036" y="890"/>
                  <a:pt x="1036" y="890"/>
                  <a:pt x="1036" y="890"/>
                </a:cubicBezTo>
                <a:cubicBezTo>
                  <a:pt x="1038" y="889"/>
                  <a:pt x="1038" y="889"/>
                  <a:pt x="1038" y="889"/>
                </a:cubicBezTo>
                <a:cubicBezTo>
                  <a:pt x="1039" y="890"/>
                  <a:pt x="1039" y="890"/>
                  <a:pt x="1039" y="890"/>
                </a:cubicBezTo>
                <a:cubicBezTo>
                  <a:pt x="1039" y="891"/>
                  <a:pt x="1042" y="891"/>
                  <a:pt x="1038" y="891"/>
                </a:cubicBezTo>
                <a:cubicBezTo>
                  <a:pt x="1038" y="892"/>
                  <a:pt x="1038" y="892"/>
                  <a:pt x="1038" y="892"/>
                </a:cubicBezTo>
                <a:cubicBezTo>
                  <a:pt x="1043" y="891"/>
                  <a:pt x="1043" y="891"/>
                  <a:pt x="1043" y="891"/>
                </a:cubicBezTo>
                <a:cubicBezTo>
                  <a:pt x="1044" y="889"/>
                  <a:pt x="1044" y="889"/>
                  <a:pt x="1044" y="889"/>
                </a:cubicBezTo>
                <a:cubicBezTo>
                  <a:pt x="1044" y="888"/>
                  <a:pt x="1041" y="887"/>
                  <a:pt x="1043" y="886"/>
                </a:cubicBezTo>
                <a:cubicBezTo>
                  <a:pt x="1042" y="885"/>
                  <a:pt x="1042" y="885"/>
                  <a:pt x="1042" y="885"/>
                </a:cubicBezTo>
                <a:cubicBezTo>
                  <a:pt x="1039" y="886"/>
                  <a:pt x="1039" y="886"/>
                  <a:pt x="1039" y="886"/>
                </a:cubicBezTo>
                <a:cubicBezTo>
                  <a:pt x="1038" y="884"/>
                  <a:pt x="1038" y="884"/>
                  <a:pt x="1038" y="884"/>
                </a:cubicBezTo>
                <a:cubicBezTo>
                  <a:pt x="1042" y="881"/>
                  <a:pt x="1042" y="881"/>
                  <a:pt x="1042" y="881"/>
                </a:cubicBezTo>
                <a:cubicBezTo>
                  <a:pt x="1039" y="880"/>
                  <a:pt x="1039" y="880"/>
                  <a:pt x="1039" y="880"/>
                </a:cubicBezTo>
                <a:cubicBezTo>
                  <a:pt x="1039" y="878"/>
                  <a:pt x="1039" y="878"/>
                  <a:pt x="1039" y="878"/>
                </a:cubicBezTo>
                <a:cubicBezTo>
                  <a:pt x="1043" y="877"/>
                  <a:pt x="1037" y="882"/>
                  <a:pt x="1043" y="877"/>
                </a:cubicBezTo>
                <a:cubicBezTo>
                  <a:pt x="1044" y="878"/>
                  <a:pt x="1042" y="879"/>
                  <a:pt x="1043" y="881"/>
                </a:cubicBezTo>
                <a:cubicBezTo>
                  <a:pt x="1042" y="882"/>
                  <a:pt x="1042" y="882"/>
                  <a:pt x="1042" y="882"/>
                </a:cubicBezTo>
                <a:cubicBezTo>
                  <a:pt x="1045" y="882"/>
                  <a:pt x="1045" y="882"/>
                  <a:pt x="1045" y="882"/>
                </a:cubicBezTo>
                <a:cubicBezTo>
                  <a:pt x="1044" y="882"/>
                  <a:pt x="1044" y="882"/>
                  <a:pt x="1044" y="882"/>
                </a:cubicBezTo>
                <a:cubicBezTo>
                  <a:pt x="1046" y="885"/>
                  <a:pt x="1046" y="885"/>
                  <a:pt x="1046" y="885"/>
                </a:cubicBezTo>
                <a:cubicBezTo>
                  <a:pt x="1047" y="885"/>
                  <a:pt x="1047" y="885"/>
                  <a:pt x="1047" y="885"/>
                </a:cubicBezTo>
                <a:cubicBezTo>
                  <a:pt x="1051" y="883"/>
                  <a:pt x="1051" y="883"/>
                  <a:pt x="1051" y="883"/>
                </a:cubicBezTo>
                <a:cubicBezTo>
                  <a:pt x="1051" y="881"/>
                  <a:pt x="1051" y="881"/>
                  <a:pt x="1051" y="881"/>
                </a:cubicBezTo>
                <a:cubicBezTo>
                  <a:pt x="1055" y="880"/>
                  <a:pt x="1055" y="880"/>
                  <a:pt x="1055" y="880"/>
                </a:cubicBezTo>
                <a:cubicBezTo>
                  <a:pt x="1056" y="877"/>
                  <a:pt x="1056" y="877"/>
                  <a:pt x="1056" y="877"/>
                </a:cubicBezTo>
                <a:cubicBezTo>
                  <a:pt x="1060" y="879"/>
                  <a:pt x="1060" y="879"/>
                  <a:pt x="1060" y="879"/>
                </a:cubicBezTo>
                <a:cubicBezTo>
                  <a:pt x="1063" y="877"/>
                  <a:pt x="1063" y="877"/>
                  <a:pt x="1063" y="877"/>
                </a:cubicBezTo>
                <a:cubicBezTo>
                  <a:pt x="1060" y="881"/>
                  <a:pt x="1060" y="881"/>
                  <a:pt x="1060" y="881"/>
                </a:cubicBezTo>
                <a:cubicBezTo>
                  <a:pt x="1057" y="879"/>
                  <a:pt x="1057" y="879"/>
                  <a:pt x="1057" y="879"/>
                </a:cubicBezTo>
                <a:cubicBezTo>
                  <a:pt x="1056" y="880"/>
                  <a:pt x="1056" y="880"/>
                  <a:pt x="1056" y="880"/>
                </a:cubicBezTo>
                <a:cubicBezTo>
                  <a:pt x="1055" y="880"/>
                  <a:pt x="1059" y="880"/>
                  <a:pt x="1055" y="882"/>
                </a:cubicBezTo>
                <a:cubicBezTo>
                  <a:pt x="1059" y="883"/>
                  <a:pt x="1059" y="883"/>
                  <a:pt x="1059" y="883"/>
                </a:cubicBezTo>
                <a:cubicBezTo>
                  <a:pt x="1056" y="884"/>
                  <a:pt x="1056" y="884"/>
                  <a:pt x="1056" y="884"/>
                </a:cubicBezTo>
                <a:cubicBezTo>
                  <a:pt x="1055" y="885"/>
                  <a:pt x="1055" y="885"/>
                  <a:pt x="1055" y="885"/>
                </a:cubicBezTo>
                <a:cubicBezTo>
                  <a:pt x="1056" y="886"/>
                  <a:pt x="1056" y="886"/>
                  <a:pt x="1056" y="886"/>
                </a:cubicBezTo>
                <a:cubicBezTo>
                  <a:pt x="1063" y="882"/>
                  <a:pt x="1063" y="882"/>
                  <a:pt x="1063" y="882"/>
                </a:cubicBezTo>
                <a:cubicBezTo>
                  <a:pt x="1064" y="880"/>
                  <a:pt x="1064" y="880"/>
                  <a:pt x="1064" y="880"/>
                </a:cubicBezTo>
                <a:cubicBezTo>
                  <a:pt x="1063" y="879"/>
                  <a:pt x="1063" y="879"/>
                  <a:pt x="1063" y="879"/>
                </a:cubicBezTo>
                <a:cubicBezTo>
                  <a:pt x="1066" y="878"/>
                  <a:pt x="1066" y="878"/>
                  <a:pt x="1066" y="878"/>
                </a:cubicBezTo>
                <a:cubicBezTo>
                  <a:pt x="1074" y="873"/>
                  <a:pt x="1074" y="873"/>
                  <a:pt x="1074" y="873"/>
                </a:cubicBezTo>
                <a:cubicBezTo>
                  <a:pt x="1075" y="873"/>
                  <a:pt x="1075" y="873"/>
                  <a:pt x="1075" y="873"/>
                </a:cubicBezTo>
                <a:cubicBezTo>
                  <a:pt x="1078" y="872"/>
                  <a:pt x="1078" y="872"/>
                  <a:pt x="1078" y="872"/>
                </a:cubicBezTo>
                <a:cubicBezTo>
                  <a:pt x="1078" y="873"/>
                  <a:pt x="1072" y="871"/>
                  <a:pt x="1079" y="875"/>
                </a:cubicBezTo>
                <a:cubicBezTo>
                  <a:pt x="1082" y="875"/>
                  <a:pt x="1082" y="875"/>
                  <a:pt x="1082" y="875"/>
                </a:cubicBezTo>
                <a:cubicBezTo>
                  <a:pt x="1081" y="875"/>
                  <a:pt x="1084" y="870"/>
                  <a:pt x="1081" y="877"/>
                </a:cubicBezTo>
                <a:cubicBezTo>
                  <a:pt x="1084" y="873"/>
                  <a:pt x="1084" y="873"/>
                  <a:pt x="1084" y="873"/>
                </a:cubicBezTo>
                <a:cubicBezTo>
                  <a:pt x="1084" y="874"/>
                  <a:pt x="1087" y="876"/>
                  <a:pt x="1087" y="872"/>
                </a:cubicBezTo>
                <a:cubicBezTo>
                  <a:pt x="1091" y="871"/>
                  <a:pt x="1093" y="872"/>
                  <a:pt x="1096" y="869"/>
                </a:cubicBezTo>
                <a:cubicBezTo>
                  <a:pt x="1100" y="862"/>
                  <a:pt x="1100" y="862"/>
                  <a:pt x="1100" y="862"/>
                </a:cubicBezTo>
                <a:cubicBezTo>
                  <a:pt x="1102" y="861"/>
                  <a:pt x="1102" y="861"/>
                  <a:pt x="1102" y="861"/>
                </a:cubicBezTo>
                <a:cubicBezTo>
                  <a:pt x="1104" y="858"/>
                  <a:pt x="1104" y="858"/>
                  <a:pt x="1104" y="858"/>
                </a:cubicBezTo>
                <a:cubicBezTo>
                  <a:pt x="1106" y="858"/>
                  <a:pt x="1106" y="858"/>
                  <a:pt x="1106" y="858"/>
                </a:cubicBezTo>
                <a:cubicBezTo>
                  <a:pt x="1106" y="858"/>
                  <a:pt x="1101" y="856"/>
                  <a:pt x="1107" y="860"/>
                </a:cubicBezTo>
                <a:cubicBezTo>
                  <a:pt x="1109" y="857"/>
                  <a:pt x="1109" y="857"/>
                  <a:pt x="1109" y="857"/>
                </a:cubicBezTo>
                <a:cubicBezTo>
                  <a:pt x="1114" y="859"/>
                  <a:pt x="1114" y="859"/>
                  <a:pt x="1114" y="859"/>
                </a:cubicBezTo>
                <a:cubicBezTo>
                  <a:pt x="1116" y="856"/>
                  <a:pt x="1116" y="856"/>
                  <a:pt x="1116" y="856"/>
                </a:cubicBezTo>
                <a:cubicBezTo>
                  <a:pt x="1115" y="855"/>
                  <a:pt x="1115" y="855"/>
                  <a:pt x="1115" y="855"/>
                </a:cubicBezTo>
                <a:cubicBezTo>
                  <a:pt x="1114" y="854"/>
                  <a:pt x="1114" y="854"/>
                  <a:pt x="1114" y="854"/>
                </a:cubicBezTo>
                <a:cubicBezTo>
                  <a:pt x="1114" y="855"/>
                  <a:pt x="1112" y="854"/>
                  <a:pt x="1111" y="855"/>
                </a:cubicBezTo>
                <a:cubicBezTo>
                  <a:pt x="1116" y="851"/>
                  <a:pt x="1116" y="851"/>
                  <a:pt x="1116" y="851"/>
                </a:cubicBezTo>
                <a:cubicBezTo>
                  <a:pt x="1121" y="848"/>
                  <a:pt x="1121" y="848"/>
                  <a:pt x="1121" y="848"/>
                </a:cubicBezTo>
                <a:cubicBezTo>
                  <a:pt x="1121" y="849"/>
                  <a:pt x="1117" y="848"/>
                  <a:pt x="1121" y="850"/>
                </a:cubicBezTo>
                <a:cubicBezTo>
                  <a:pt x="1124" y="848"/>
                  <a:pt x="1124" y="848"/>
                  <a:pt x="1124" y="848"/>
                </a:cubicBezTo>
                <a:cubicBezTo>
                  <a:pt x="1120" y="846"/>
                  <a:pt x="1120" y="846"/>
                  <a:pt x="1120" y="846"/>
                </a:cubicBezTo>
                <a:cubicBezTo>
                  <a:pt x="1125" y="842"/>
                  <a:pt x="1125" y="842"/>
                  <a:pt x="1125" y="842"/>
                </a:cubicBezTo>
                <a:cubicBezTo>
                  <a:pt x="1124" y="843"/>
                  <a:pt x="1124" y="843"/>
                  <a:pt x="1124" y="843"/>
                </a:cubicBezTo>
                <a:cubicBezTo>
                  <a:pt x="1129" y="842"/>
                  <a:pt x="1129" y="842"/>
                  <a:pt x="1129" y="842"/>
                </a:cubicBezTo>
                <a:cubicBezTo>
                  <a:pt x="1131" y="838"/>
                  <a:pt x="1131" y="838"/>
                  <a:pt x="1131" y="838"/>
                </a:cubicBezTo>
                <a:cubicBezTo>
                  <a:pt x="1139" y="831"/>
                  <a:pt x="1139" y="831"/>
                  <a:pt x="1139" y="831"/>
                </a:cubicBezTo>
                <a:cubicBezTo>
                  <a:pt x="1139" y="830"/>
                  <a:pt x="1142" y="834"/>
                  <a:pt x="1138" y="830"/>
                </a:cubicBezTo>
                <a:cubicBezTo>
                  <a:pt x="1134" y="832"/>
                  <a:pt x="1134" y="832"/>
                  <a:pt x="1134" y="832"/>
                </a:cubicBezTo>
                <a:cubicBezTo>
                  <a:pt x="1131" y="831"/>
                  <a:pt x="1131" y="831"/>
                  <a:pt x="1131" y="831"/>
                </a:cubicBezTo>
                <a:cubicBezTo>
                  <a:pt x="1129" y="831"/>
                  <a:pt x="1129" y="831"/>
                  <a:pt x="1129" y="831"/>
                </a:cubicBezTo>
                <a:cubicBezTo>
                  <a:pt x="1127" y="834"/>
                  <a:pt x="1127" y="834"/>
                  <a:pt x="1127" y="834"/>
                </a:cubicBezTo>
                <a:cubicBezTo>
                  <a:pt x="1117" y="836"/>
                  <a:pt x="1117" y="836"/>
                  <a:pt x="1117" y="836"/>
                </a:cubicBezTo>
                <a:cubicBezTo>
                  <a:pt x="1115" y="837"/>
                  <a:pt x="1115" y="837"/>
                  <a:pt x="1115" y="837"/>
                </a:cubicBezTo>
                <a:cubicBezTo>
                  <a:pt x="1109" y="839"/>
                  <a:pt x="1109" y="839"/>
                  <a:pt x="1109" y="839"/>
                </a:cubicBezTo>
                <a:cubicBezTo>
                  <a:pt x="1105" y="836"/>
                  <a:pt x="1105" y="836"/>
                  <a:pt x="1105" y="836"/>
                </a:cubicBezTo>
                <a:cubicBezTo>
                  <a:pt x="1099" y="837"/>
                  <a:pt x="1099" y="837"/>
                  <a:pt x="1099" y="837"/>
                </a:cubicBezTo>
                <a:cubicBezTo>
                  <a:pt x="1101" y="838"/>
                  <a:pt x="1094" y="839"/>
                  <a:pt x="1100" y="840"/>
                </a:cubicBezTo>
                <a:cubicBezTo>
                  <a:pt x="1098" y="842"/>
                  <a:pt x="1098" y="842"/>
                  <a:pt x="1098" y="842"/>
                </a:cubicBezTo>
                <a:cubicBezTo>
                  <a:pt x="1097" y="841"/>
                  <a:pt x="1097" y="841"/>
                  <a:pt x="1097" y="841"/>
                </a:cubicBezTo>
                <a:cubicBezTo>
                  <a:pt x="1091" y="843"/>
                  <a:pt x="1091" y="843"/>
                  <a:pt x="1091" y="843"/>
                </a:cubicBezTo>
                <a:cubicBezTo>
                  <a:pt x="1088" y="840"/>
                  <a:pt x="1088" y="840"/>
                  <a:pt x="1088" y="840"/>
                </a:cubicBezTo>
                <a:cubicBezTo>
                  <a:pt x="1071" y="844"/>
                  <a:pt x="1071" y="844"/>
                  <a:pt x="1071" y="844"/>
                </a:cubicBezTo>
                <a:cubicBezTo>
                  <a:pt x="1065" y="845"/>
                  <a:pt x="1065" y="845"/>
                  <a:pt x="1065" y="845"/>
                </a:cubicBezTo>
                <a:cubicBezTo>
                  <a:pt x="1064" y="849"/>
                  <a:pt x="1071" y="843"/>
                  <a:pt x="1064" y="848"/>
                </a:cubicBezTo>
                <a:cubicBezTo>
                  <a:pt x="1067" y="847"/>
                  <a:pt x="1071" y="848"/>
                  <a:pt x="1074" y="846"/>
                </a:cubicBezTo>
                <a:cubicBezTo>
                  <a:pt x="1075" y="848"/>
                  <a:pt x="1075" y="848"/>
                  <a:pt x="1075" y="848"/>
                </a:cubicBezTo>
                <a:cubicBezTo>
                  <a:pt x="1063" y="851"/>
                  <a:pt x="1063" y="851"/>
                  <a:pt x="1063" y="851"/>
                </a:cubicBezTo>
                <a:cubicBezTo>
                  <a:pt x="1054" y="852"/>
                  <a:pt x="1054" y="852"/>
                  <a:pt x="1054" y="852"/>
                </a:cubicBezTo>
                <a:cubicBezTo>
                  <a:pt x="1057" y="849"/>
                  <a:pt x="1057" y="849"/>
                  <a:pt x="1057" y="849"/>
                </a:cubicBezTo>
                <a:cubicBezTo>
                  <a:pt x="1059" y="850"/>
                  <a:pt x="1059" y="850"/>
                  <a:pt x="1059" y="850"/>
                </a:cubicBezTo>
                <a:cubicBezTo>
                  <a:pt x="1063" y="848"/>
                  <a:pt x="1063" y="848"/>
                  <a:pt x="1063" y="848"/>
                </a:cubicBezTo>
                <a:cubicBezTo>
                  <a:pt x="1059" y="847"/>
                  <a:pt x="1059" y="847"/>
                  <a:pt x="1059" y="847"/>
                </a:cubicBezTo>
                <a:cubicBezTo>
                  <a:pt x="1047" y="851"/>
                  <a:pt x="1047" y="851"/>
                  <a:pt x="1047" y="851"/>
                </a:cubicBezTo>
                <a:cubicBezTo>
                  <a:pt x="1048" y="853"/>
                  <a:pt x="1048" y="853"/>
                  <a:pt x="1048" y="853"/>
                </a:cubicBezTo>
                <a:cubicBezTo>
                  <a:pt x="1050" y="853"/>
                  <a:pt x="1050" y="853"/>
                  <a:pt x="1050" y="853"/>
                </a:cubicBezTo>
                <a:cubicBezTo>
                  <a:pt x="1048" y="854"/>
                  <a:pt x="1048" y="854"/>
                  <a:pt x="1048" y="854"/>
                </a:cubicBezTo>
                <a:cubicBezTo>
                  <a:pt x="1047" y="854"/>
                  <a:pt x="1047" y="854"/>
                  <a:pt x="1047" y="854"/>
                </a:cubicBezTo>
                <a:cubicBezTo>
                  <a:pt x="1041" y="856"/>
                  <a:pt x="1041" y="856"/>
                  <a:pt x="1041" y="856"/>
                </a:cubicBezTo>
                <a:cubicBezTo>
                  <a:pt x="1041" y="856"/>
                  <a:pt x="1041" y="856"/>
                  <a:pt x="1041" y="856"/>
                </a:cubicBezTo>
                <a:cubicBezTo>
                  <a:pt x="1041" y="854"/>
                  <a:pt x="1041" y="854"/>
                  <a:pt x="1041" y="854"/>
                </a:cubicBezTo>
                <a:cubicBezTo>
                  <a:pt x="1045" y="854"/>
                  <a:pt x="1045" y="854"/>
                  <a:pt x="1045" y="854"/>
                </a:cubicBezTo>
                <a:cubicBezTo>
                  <a:pt x="1045" y="852"/>
                  <a:pt x="1045" y="852"/>
                  <a:pt x="1045" y="852"/>
                </a:cubicBezTo>
                <a:cubicBezTo>
                  <a:pt x="1046" y="852"/>
                  <a:pt x="1044" y="849"/>
                  <a:pt x="1046" y="853"/>
                </a:cubicBezTo>
                <a:cubicBezTo>
                  <a:pt x="1043" y="850"/>
                  <a:pt x="1043" y="850"/>
                  <a:pt x="1043" y="850"/>
                </a:cubicBezTo>
                <a:cubicBezTo>
                  <a:pt x="1040" y="852"/>
                  <a:pt x="1040" y="852"/>
                  <a:pt x="1040" y="852"/>
                </a:cubicBezTo>
                <a:cubicBezTo>
                  <a:pt x="1034" y="850"/>
                  <a:pt x="1049" y="851"/>
                  <a:pt x="1035" y="852"/>
                </a:cubicBezTo>
                <a:cubicBezTo>
                  <a:pt x="1027" y="855"/>
                  <a:pt x="1027" y="855"/>
                  <a:pt x="1027" y="855"/>
                </a:cubicBezTo>
                <a:cubicBezTo>
                  <a:pt x="1022" y="855"/>
                  <a:pt x="1022" y="855"/>
                  <a:pt x="1022" y="855"/>
                </a:cubicBezTo>
                <a:cubicBezTo>
                  <a:pt x="1010" y="857"/>
                  <a:pt x="1010" y="857"/>
                  <a:pt x="1010" y="857"/>
                </a:cubicBezTo>
                <a:cubicBezTo>
                  <a:pt x="1009" y="858"/>
                  <a:pt x="1009" y="858"/>
                  <a:pt x="1009" y="858"/>
                </a:cubicBezTo>
                <a:cubicBezTo>
                  <a:pt x="1005" y="858"/>
                  <a:pt x="1005" y="858"/>
                  <a:pt x="1005" y="858"/>
                </a:cubicBezTo>
                <a:cubicBezTo>
                  <a:pt x="1001" y="860"/>
                  <a:pt x="1001" y="860"/>
                  <a:pt x="1001" y="860"/>
                </a:cubicBezTo>
                <a:cubicBezTo>
                  <a:pt x="996" y="861"/>
                  <a:pt x="996" y="861"/>
                  <a:pt x="996" y="861"/>
                </a:cubicBezTo>
                <a:cubicBezTo>
                  <a:pt x="995" y="860"/>
                  <a:pt x="995" y="860"/>
                  <a:pt x="995" y="860"/>
                </a:cubicBezTo>
                <a:cubicBezTo>
                  <a:pt x="992" y="862"/>
                  <a:pt x="992" y="862"/>
                  <a:pt x="992" y="862"/>
                </a:cubicBezTo>
                <a:cubicBezTo>
                  <a:pt x="989" y="862"/>
                  <a:pt x="1000" y="855"/>
                  <a:pt x="987" y="864"/>
                </a:cubicBezTo>
                <a:cubicBezTo>
                  <a:pt x="986" y="861"/>
                  <a:pt x="986" y="861"/>
                  <a:pt x="986" y="861"/>
                </a:cubicBezTo>
                <a:cubicBezTo>
                  <a:pt x="985" y="861"/>
                  <a:pt x="1006" y="861"/>
                  <a:pt x="976" y="865"/>
                </a:cubicBezTo>
                <a:cubicBezTo>
                  <a:pt x="965" y="867"/>
                  <a:pt x="965" y="867"/>
                  <a:pt x="965" y="867"/>
                </a:cubicBezTo>
                <a:cubicBezTo>
                  <a:pt x="944" y="870"/>
                  <a:pt x="944" y="870"/>
                  <a:pt x="944" y="870"/>
                </a:cubicBezTo>
                <a:cubicBezTo>
                  <a:pt x="942" y="868"/>
                  <a:pt x="942" y="868"/>
                  <a:pt x="942" y="868"/>
                </a:cubicBezTo>
                <a:cubicBezTo>
                  <a:pt x="941" y="868"/>
                  <a:pt x="941" y="868"/>
                  <a:pt x="941" y="868"/>
                </a:cubicBezTo>
                <a:cubicBezTo>
                  <a:pt x="941" y="870"/>
                  <a:pt x="941" y="870"/>
                  <a:pt x="941" y="870"/>
                </a:cubicBezTo>
                <a:cubicBezTo>
                  <a:pt x="935" y="873"/>
                  <a:pt x="935" y="873"/>
                  <a:pt x="935" y="873"/>
                </a:cubicBezTo>
                <a:cubicBezTo>
                  <a:pt x="918" y="874"/>
                  <a:pt x="918" y="874"/>
                  <a:pt x="918" y="874"/>
                </a:cubicBezTo>
                <a:cubicBezTo>
                  <a:pt x="918" y="873"/>
                  <a:pt x="918" y="873"/>
                  <a:pt x="918" y="873"/>
                </a:cubicBezTo>
                <a:cubicBezTo>
                  <a:pt x="914" y="873"/>
                  <a:pt x="914" y="873"/>
                  <a:pt x="914" y="873"/>
                </a:cubicBezTo>
                <a:cubicBezTo>
                  <a:pt x="912" y="875"/>
                  <a:pt x="912" y="875"/>
                  <a:pt x="912" y="875"/>
                </a:cubicBezTo>
                <a:cubicBezTo>
                  <a:pt x="903" y="877"/>
                  <a:pt x="903" y="877"/>
                  <a:pt x="903" y="877"/>
                </a:cubicBezTo>
                <a:cubicBezTo>
                  <a:pt x="899" y="875"/>
                  <a:pt x="899" y="875"/>
                  <a:pt x="899" y="875"/>
                </a:cubicBezTo>
                <a:cubicBezTo>
                  <a:pt x="898" y="873"/>
                  <a:pt x="895" y="873"/>
                  <a:pt x="896" y="878"/>
                </a:cubicBezTo>
                <a:cubicBezTo>
                  <a:pt x="895" y="879"/>
                  <a:pt x="895" y="879"/>
                  <a:pt x="895" y="879"/>
                </a:cubicBezTo>
                <a:cubicBezTo>
                  <a:pt x="891" y="875"/>
                  <a:pt x="891" y="875"/>
                  <a:pt x="891" y="875"/>
                </a:cubicBezTo>
                <a:cubicBezTo>
                  <a:pt x="889" y="876"/>
                  <a:pt x="889" y="876"/>
                  <a:pt x="889" y="876"/>
                </a:cubicBezTo>
                <a:cubicBezTo>
                  <a:pt x="886" y="879"/>
                  <a:pt x="886" y="879"/>
                  <a:pt x="886" y="879"/>
                </a:cubicBezTo>
                <a:cubicBezTo>
                  <a:pt x="881" y="881"/>
                  <a:pt x="881" y="881"/>
                  <a:pt x="881" y="881"/>
                </a:cubicBezTo>
                <a:cubicBezTo>
                  <a:pt x="863" y="882"/>
                  <a:pt x="863" y="882"/>
                  <a:pt x="863" y="882"/>
                </a:cubicBezTo>
                <a:cubicBezTo>
                  <a:pt x="862" y="883"/>
                  <a:pt x="862" y="883"/>
                  <a:pt x="862" y="883"/>
                </a:cubicBezTo>
                <a:cubicBezTo>
                  <a:pt x="860" y="883"/>
                  <a:pt x="860" y="883"/>
                  <a:pt x="860" y="883"/>
                </a:cubicBezTo>
                <a:cubicBezTo>
                  <a:pt x="859" y="882"/>
                  <a:pt x="859" y="882"/>
                  <a:pt x="859" y="882"/>
                </a:cubicBezTo>
                <a:cubicBezTo>
                  <a:pt x="858" y="883"/>
                  <a:pt x="858" y="883"/>
                  <a:pt x="858" y="883"/>
                </a:cubicBezTo>
                <a:cubicBezTo>
                  <a:pt x="853" y="884"/>
                  <a:pt x="853" y="884"/>
                  <a:pt x="853" y="884"/>
                </a:cubicBezTo>
                <a:cubicBezTo>
                  <a:pt x="835" y="886"/>
                  <a:pt x="835" y="886"/>
                  <a:pt x="835" y="886"/>
                </a:cubicBezTo>
                <a:cubicBezTo>
                  <a:pt x="832" y="887"/>
                  <a:pt x="832" y="887"/>
                  <a:pt x="832" y="887"/>
                </a:cubicBezTo>
                <a:cubicBezTo>
                  <a:pt x="821" y="889"/>
                  <a:pt x="821" y="889"/>
                  <a:pt x="821" y="889"/>
                </a:cubicBezTo>
                <a:cubicBezTo>
                  <a:pt x="815" y="890"/>
                  <a:pt x="815" y="890"/>
                  <a:pt x="815" y="890"/>
                </a:cubicBezTo>
                <a:cubicBezTo>
                  <a:pt x="813" y="889"/>
                  <a:pt x="813" y="889"/>
                  <a:pt x="813" y="889"/>
                </a:cubicBezTo>
                <a:cubicBezTo>
                  <a:pt x="808" y="890"/>
                  <a:pt x="808" y="890"/>
                  <a:pt x="808" y="890"/>
                </a:cubicBezTo>
                <a:cubicBezTo>
                  <a:pt x="807" y="890"/>
                  <a:pt x="807" y="890"/>
                  <a:pt x="807" y="890"/>
                </a:cubicBezTo>
                <a:cubicBezTo>
                  <a:pt x="806" y="889"/>
                  <a:pt x="806" y="889"/>
                  <a:pt x="806" y="889"/>
                </a:cubicBezTo>
                <a:cubicBezTo>
                  <a:pt x="797" y="892"/>
                  <a:pt x="797" y="892"/>
                  <a:pt x="797" y="892"/>
                </a:cubicBezTo>
                <a:cubicBezTo>
                  <a:pt x="786" y="893"/>
                  <a:pt x="786" y="893"/>
                  <a:pt x="786" y="893"/>
                </a:cubicBezTo>
                <a:cubicBezTo>
                  <a:pt x="775" y="894"/>
                  <a:pt x="775" y="894"/>
                  <a:pt x="775" y="894"/>
                </a:cubicBezTo>
                <a:cubicBezTo>
                  <a:pt x="774" y="894"/>
                  <a:pt x="774" y="894"/>
                  <a:pt x="774" y="894"/>
                </a:cubicBezTo>
                <a:cubicBezTo>
                  <a:pt x="771" y="895"/>
                  <a:pt x="771" y="895"/>
                  <a:pt x="771" y="895"/>
                </a:cubicBezTo>
                <a:cubicBezTo>
                  <a:pt x="770" y="894"/>
                  <a:pt x="770" y="894"/>
                  <a:pt x="770" y="894"/>
                </a:cubicBezTo>
                <a:cubicBezTo>
                  <a:pt x="762" y="897"/>
                  <a:pt x="762" y="897"/>
                  <a:pt x="762" y="897"/>
                </a:cubicBezTo>
                <a:cubicBezTo>
                  <a:pt x="753" y="897"/>
                  <a:pt x="753" y="897"/>
                  <a:pt x="753" y="897"/>
                </a:cubicBezTo>
                <a:cubicBezTo>
                  <a:pt x="751" y="898"/>
                  <a:pt x="751" y="898"/>
                  <a:pt x="751" y="898"/>
                </a:cubicBezTo>
                <a:cubicBezTo>
                  <a:pt x="747" y="897"/>
                  <a:pt x="747" y="897"/>
                  <a:pt x="747" y="897"/>
                </a:cubicBezTo>
                <a:cubicBezTo>
                  <a:pt x="735" y="899"/>
                  <a:pt x="735" y="899"/>
                  <a:pt x="735" y="899"/>
                </a:cubicBezTo>
                <a:cubicBezTo>
                  <a:pt x="732" y="899"/>
                  <a:pt x="732" y="899"/>
                  <a:pt x="732" y="899"/>
                </a:cubicBezTo>
                <a:cubicBezTo>
                  <a:pt x="731" y="901"/>
                  <a:pt x="731" y="901"/>
                  <a:pt x="731" y="901"/>
                </a:cubicBezTo>
                <a:cubicBezTo>
                  <a:pt x="700" y="905"/>
                  <a:pt x="700" y="905"/>
                  <a:pt x="700" y="905"/>
                </a:cubicBezTo>
                <a:cubicBezTo>
                  <a:pt x="692" y="906"/>
                  <a:pt x="692" y="906"/>
                  <a:pt x="692" y="906"/>
                </a:cubicBezTo>
                <a:cubicBezTo>
                  <a:pt x="691" y="908"/>
                  <a:pt x="691" y="908"/>
                  <a:pt x="691" y="908"/>
                </a:cubicBezTo>
                <a:cubicBezTo>
                  <a:pt x="691" y="909"/>
                  <a:pt x="690" y="910"/>
                  <a:pt x="688" y="909"/>
                </a:cubicBezTo>
                <a:cubicBezTo>
                  <a:pt x="691" y="906"/>
                  <a:pt x="691" y="906"/>
                  <a:pt x="691" y="906"/>
                </a:cubicBezTo>
                <a:cubicBezTo>
                  <a:pt x="686" y="906"/>
                  <a:pt x="686" y="906"/>
                  <a:pt x="686" y="906"/>
                </a:cubicBezTo>
                <a:cubicBezTo>
                  <a:pt x="677" y="907"/>
                  <a:pt x="677" y="907"/>
                  <a:pt x="677" y="907"/>
                </a:cubicBezTo>
                <a:cubicBezTo>
                  <a:pt x="674" y="909"/>
                  <a:pt x="674" y="909"/>
                  <a:pt x="674" y="909"/>
                </a:cubicBezTo>
                <a:cubicBezTo>
                  <a:pt x="669" y="908"/>
                  <a:pt x="669" y="908"/>
                  <a:pt x="669" y="908"/>
                </a:cubicBezTo>
                <a:cubicBezTo>
                  <a:pt x="663" y="910"/>
                  <a:pt x="663" y="910"/>
                  <a:pt x="663" y="910"/>
                </a:cubicBezTo>
                <a:cubicBezTo>
                  <a:pt x="660" y="909"/>
                  <a:pt x="660" y="909"/>
                  <a:pt x="660" y="909"/>
                </a:cubicBezTo>
                <a:cubicBezTo>
                  <a:pt x="649" y="911"/>
                  <a:pt x="649" y="911"/>
                  <a:pt x="649" y="911"/>
                </a:cubicBezTo>
                <a:cubicBezTo>
                  <a:pt x="640" y="912"/>
                  <a:pt x="640" y="912"/>
                  <a:pt x="640" y="912"/>
                </a:cubicBezTo>
                <a:cubicBezTo>
                  <a:pt x="635" y="913"/>
                  <a:pt x="635" y="913"/>
                  <a:pt x="635" y="913"/>
                </a:cubicBezTo>
                <a:cubicBezTo>
                  <a:pt x="625" y="914"/>
                  <a:pt x="625" y="914"/>
                  <a:pt x="625" y="914"/>
                </a:cubicBezTo>
                <a:cubicBezTo>
                  <a:pt x="623" y="915"/>
                  <a:pt x="623" y="915"/>
                  <a:pt x="623" y="915"/>
                </a:cubicBezTo>
                <a:cubicBezTo>
                  <a:pt x="620" y="915"/>
                  <a:pt x="620" y="915"/>
                  <a:pt x="620" y="915"/>
                </a:cubicBezTo>
                <a:cubicBezTo>
                  <a:pt x="615" y="917"/>
                  <a:pt x="615" y="917"/>
                  <a:pt x="615" y="917"/>
                </a:cubicBezTo>
                <a:cubicBezTo>
                  <a:pt x="596" y="918"/>
                  <a:pt x="596" y="918"/>
                  <a:pt x="596" y="918"/>
                </a:cubicBezTo>
                <a:cubicBezTo>
                  <a:pt x="585" y="919"/>
                  <a:pt x="585" y="919"/>
                  <a:pt x="585" y="919"/>
                </a:cubicBezTo>
                <a:cubicBezTo>
                  <a:pt x="583" y="922"/>
                  <a:pt x="583" y="922"/>
                  <a:pt x="583" y="922"/>
                </a:cubicBezTo>
                <a:cubicBezTo>
                  <a:pt x="583" y="920"/>
                  <a:pt x="583" y="920"/>
                  <a:pt x="583" y="920"/>
                </a:cubicBezTo>
                <a:cubicBezTo>
                  <a:pt x="581" y="922"/>
                  <a:pt x="581" y="922"/>
                  <a:pt x="581" y="922"/>
                </a:cubicBezTo>
                <a:cubicBezTo>
                  <a:pt x="581" y="921"/>
                  <a:pt x="587" y="924"/>
                  <a:pt x="579" y="921"/>
                </a:cubicBezTo>
                <a:cubicBezTo>
                  <a:pt x="579" y="923"/>
                  <a:pt x="579" y="923"/>
                  <a:pt x="579" y="923"/>
                </a:cubicBezTo>
                <a:cubicBezTo>
                  <a:pt x="576" y="922"/>
                  <a:pt x="576" y="922"/>
                  <a:pt x="576" y="922"/>
                </a:cubicBezTo>
                <a:cubicBezTo>
                  <a:pt x="576" y="922"/>
                  <a:pt x="577" y="924"/>
                  <a:pt x="577" y="921"/>
                </a:cubicBezTo>
                <a:cubicBezTo>
                  <a:pt x="572" y="922"/>
                  <a:pt x="572" y="922"/>
                  <a:pt x="572" y="922"/>
                </a:cubicBezTo>
                <a:cubicBezTo>
                  <a:pt x="570" y="921"/>
                  <a:pt x="570" y="921"/>
                  <a:pt x="570" y="921"/>
                </a:cubicBezTo>
                <a:cubicBezTo>
                  <a:pt x="556" y="925"/>
                  <a:pt x="556" y="925"/>
                  <a:pt x="556" y="925"/>
                </a:cubicBezTo>
                <a:cubicBezTo>
                  <a:pt x="561" y="927"/>
                  <a:pt x="565" y="920"/>
                  <a:pt x="568" y="925"/>
                </a:cubicBezTo>
                <a:cubicBezTo>
                  <a:pt x="573" y="924"/>
                  <a:pt x="573" y="924"/>
                  <a:pt x="573" y="924"/>
                </a:cubicBezTo>
                <a:cubicBezTo>
                  <a:pt x="573" y="925"/>
                  <a:pt x="573" y="925"/>
                  <a:pt x="573" y="925"/>
                </a:cubicBezTo>
                <a:cubicBezTo>
                  <a:pt x="575" y="925"/>
                  <a:pt x="575" y="925"/>
                  <a:pt x="575" y="925"/>
                </a:cubicBezTo>
                <a:cubicBezTo>
                  <a:pt x="573" y="926"/>
                  <a:pt x="573" y="926"/>
                  <a:pt x="573" y="926"/>
                </a:cubicBezTo>
                <a:cubicBezTo>
                  <a:pt x="571" y="924"/>
                  <a:pt x="571" y="924"/>
                  <a:pt x="571" y="924"/>
                </a:cubicBezTo>
                <a:cubicBezTo>
                  <a:pt x="565" y="928"/>
                  <a:pt x="565" y="928"/>
                  <a:pt x="565" y="928"/>
                </a:cubicBezTo>
                <a:cubicBezTo>
                  <a:pt x="555" y="928"/>
                  <a:pt x="555" y="928"/>
                  <a:pt x="555" y="928"/>
                </a:cubicBezTo>
                <a:cubicBezTo>
                  <a:pt x="551" y="933"/>
                  <a:pt x="551" y="933"/>
                  <a:pt x="551" y="933"/>
                </a:cubicBezTo>
                <a:cubicBezTo>
                  <a:pt x="546" y="933"/>
                  <a:pt x="546" y="933"/>
                  <a:pt x="546" y="933"/>
                </a:cubicBezTo>
                <a:cubicBezTo>
                  <a:pt x="548" y="932"/>
                  <a:pt x="541" y="929"/>
                  <a:pt x="550" y="929"/>
                </a:cubicBezTo>
                <a:cubicBezTo>
                  <a:pt x="545" y="930"/>
                  <a:pt x="545" y="930"/>
                  <a:pt x="545" y="930"/>
                </a:cubicBezTo>
                <a:cubicBezTo>
                  <a:pt x="543" y="929"/>
                  <a:pt x="543" y="929"/>
                  <a:pt x="543" y="929"/>
                </a:cubicBezTo>
                <a:cubicBezTo>
                  <a:pt x="540" y="931"/>
                  <a:pt x="540" y="931"/>
                  <a:pt x="540" y="931"/>
                </a:cubicBezTo>
                <a:cubicBezTo>
                  <a:pt x="543" y="933"/>
                  <a:pt x="543" y="933"/>
                  <a:pt x="543" y="933"/>
                </a:cubicBezTo>
                <a:cubicBezTo>
                  <a:pt x="538" y="933"/>
                  <a:pt x="538" y="933"/>
                  <a:pt x="538" y="933"/>
                </a:cubicBezTo>
                <a:cubicBezTo>
                  <a:pt x="538" y="932"/>
                  <a:pt x="538" y="932"/>
                  <a:pt x="538" y="932"/>
                </a:cubicBezTo>
                <a:cubicBezTo>
                  <a:pt x="538" y="932"/>
                  <a:pt x="540" y="930"/>
                  <a:pt x="536" y="931"/>
                </a:cubicBezTo>
                <a:cubicBezTo>
                  <a:pt x="535" y="933"/>
                  <a:pt x="535" y="933"/>
                  <a:pt x="535" y="933"/>
                </a:cubicBezTo>
                <a:cubicBezTo>
                  <a:pt x="535" y="936"/>
                  <a:pt x="543" y="922"/>
                  <a:pt x="536" y="939"/>
                </a:cubicBezTo>
                <a:cubicBezTo>
                  <a:pt x="535" y="939"/>
                  <a:pt x="535" y="939"/>
                  <a:pt x="535" y="939"/>
                </a:cubicBezTo>
                <a:cubicBezTo>
                  <a:pt x="536" y="937"/>
                  <a:pt x="536" y="937"/>
                  <a:pt x="536" y="937"/>
                </a:cubicBezTo>
                <a:cubicBezTo>
                  <a:pt x="536" y="935"/>
                  <a:pt x="536" y="935"/>
                  <a:pt x="536" y="935"/>
                </a:cubicBezTo>
                <a:cubicBezTo>
                  <a:pt x="531" y="934"/>
                  <a:pt x="531" y="934"/>
                  <a:pt x="531" y="934"/>
                </a:cubicBezTo>
                <a:cubicBezTo>
                  <a:pt x="532" y="934"/>
                  <a:pt x="532" y="934"/>
                  <a:pt x="532" y="934"/>
                </a:cubicBezTo>
                <a:cubicBezTo>
                  <a:pt x="531" y="933"/>
                  <a:pt x="531" y="933"/>
                  <a:pt x="531" y="933"/>
                </a:cubicBezTo>
                <a:cubicBezTo>
                  <a:pt x="527" y="934"/>
                  <a:pt x="527" y="934"/>
                  <a:pt x="527" y="934"/>
                </a:cubicBezTo>
                <a:cubicBezTo>
                  <a:pt x="526" y="935"/>
                  <a:pt x="526" y="935"/>
                  <a:pt x="526" y="935"/>
                </a:cubicBezTo>
                <a:cubicBezTo>
                  <a:pt x="518" y="933"/>
                  <a:pt x="518" y="933"/>
                  <a:pt x="518" y="933"/>
                </a:cubicBezTo>
                <a:cubicBezTo>
                  <a:pt x="517" y="934"/>
                  <a:pt x="517" y="934"/>
                  <a:pt x="517" y="934"/>
                </a:cubicBezTo>
                <a:cubicBezTo>
                  <a:pt x="517" y="933"/>
                  <a:pt x="521" y="934"/>
                  <a:pt x="517" y="932"/>
                </a:cubicBezTo>
                <a:cubicBezTo>
                  <a:pt x="524" y="930"/>
                  <a:pt x="524" y="930"/>
                  <a:pt x="524" y="930"/>
                </a:cubicBezTo>
                <a:cubicBezTo>
                  <a:pt x="526" y="929"/>
                  <a:pt x="528" y="926"/>
                  <a:pt x="529" y="928"/>
                </a:cubicBezTo>
                <a:cubicBezTo>
                  <a:pt x="529" y="928"/>
                  <a:pt x="531" y="926"/>
                  <a:pt x="530" y="929"/>
                </a:cubicBezTo>
                <a:cubicBezTo>
                  <a:pt x="532" y="929"/>
                  <a:pt x="532" y="929"/>
                  <a:pt x="532" y="929"/>
                </a:cubicBezTo>
                <a:cubicBezTo>
                  <a:pt x="530" y="927"/>
                  <a:pt x="533" y="929"/>
                  <a:pt x="533" y="926"/>
                </a:cubicBezTo>
                <a:cubicBezTo>
                  <a:pt x="535" y="924"/>
                  <a:pt x="535" y="924"/>
                  <a:pt x="535" y="924"/>
                </a:cubicBezTo>
                <a:cubicBezTo>
                  <a:pt x="529" y="924"/>
                  <a:pt x="529" y="924"/>
                  <a:pt x="529" y="924"/>
                </a:cubicBezTo>
                <a:cubicBezTo>
                  <a:pt x="527" y="925"/>
                  <a:pt x="527" y="925"/>
                  <a:pt x="527" y="925"/>
                </a:cubicBezTo>
                <a:cubicBezTo>
                  <a:pt x="530" y="925"/>
                  <a:pt x="519" y="931"/>
                  <a:pt x="532" y="925"/>
                </a:cubicBezTo>
                <a:cubicBezTo>
                  <a:pt x="526" y="925"/>
                  <a:pt x="536" y="936"/>
                  <a:pt x="523" y="927"/>
                </a:cubicBezTo>
                <a:cubicBezTo>
                  <a:pt x="522" y="926"/>
                  <a:pt x="522" y="926"/>
                  <a:pt x="522" y="926"/>
                </a:cubicBezTo>
                <a:cubicBezTo>
                  <a:pt x="521" y="927"/>
                  <a:pt x="521" y="927"/>
                  <a:pt x="521" y="927"/>
                </a:cubicBezTo>
                <a:cubicBezTo>
                  <a:pt x="520" y="927"/>
                  <a:pt x="517" y="935"/>
                  <a:pt x="515" y="927"/>
                </a:cubicBezTo>
                <a:cubicBezTo>
                  <a:pt x="514" y="927"/>
                  <a:pt x="514" y="927"/>
                  <a:pt x="514" y="927"/>
                </a:cubicBezTo>
                <a:cubicBezTo>
                  <a:pt x="514" y="929"/>
                  <a:pt x="514" y="929"/>
                  <a:pt x="514" y="929"/>
                </a:cubicBezTo>
                <a:cubicBezTo>
                  <a:pt x="516" y="930"/>
                  <a:pt x="516" y="930"/>
                  <a:pt x="516" y="930"/>
                </a:cubicBezTo>
                <a:cubicBezTo>
                  <a:pt x="513" y="931"/>
                  <a:pt x="513" y="931"/>
                  <a:pt x="513" y="931"/>
                </a:cubicBezTo>
                <a:cubicBezTo>
                  <a:pt x="512" y="928"/>
                  <a:pt x="512" y="928"/>
                  <a:pt x="512" y="928"/>
                </a:cubicBezTo>
                <a:cubicBezTo>
                  <a:pt x="508" y="928"/>
                  <a:pt x="508" y="928"/>
                  <a:pt x="508" y="928"/>
                </a:cubicBezTo>
                <a:cubicBezTo>
                  <a:pt x="511" y="927"/>
                  <a:pt x="511" y="927"/>
                  <a:pt x="511" y="927"/>
                </a:cubicBezTo>
                <a:cubicBezTo>
                  <a:pt x="510" y="925"/>
                  <a:pt x="510" y="925"/>
                  <a:pt x="510" y="925"/>
                </a:cubicBezTo>
                <a:cubicBezTo>
                  <a:pt x="511" y="921"/>
                  <a:pt x="511" y="921"/>
                  <a:pt x="511" y="921"/>
                </a:cubicBezTo>
                <a:cubicBezTo>
                  <a:pt x="516" y="921"/>
                  <a:pt x="516" y="921"/>
                  <a:pt x="516" y="921"/>
                </a:cubicBezTo>
                <a:cubicBezTo>
                  <a:pt x="518" y="920"/>
                  <a:pt x="518" y="920"/>
                  <a:pt x="518" y="920"/>
                </a:cubicBezTo>
                <a:cubicBezTo>
                  <a:pt x="521" y="920"/>
                  <a:pt x="521" y="920"/>
                  <a:pt x="521" y="920"/>
                </a:cubicBezTo>
                <a:cubicBezTo>
                  <a:pt x="526" y="919"/>
                  <a:pt x="526" y="919"/>
                  <a:pt x="526" y="919"/>
                </a:cubicBezTo>
                <a:cubicBezTo>
                  <a:pt x="526" y="918"/>
                  <a:pt x="526" y="918"/>
                  <a:pt x="526" y="918"/>
                </a:cubicBezTo>
                <a:cubicBezTo>
                  <a:pt x="526" y="917"/>
                  <a:pt x="528" y="914"/>
                  <a:pt x="530" y="919"/>
                </a:cubicBezTo>
                <a:cubicBezTo>
                  <a:pt x="527" y="920"/>
                  <a:pt x="533" y="912"/>
                  <a:pt x="528" y="922"/>
                </a:cubicBezTo>
                <a:cubicBezTo>
                  <a:pt x="527" y="920"/>
                  <a:pt x="538" y="916"/>
                  <a:pt x="521" y="923"/>
                </a:cubicBezTo>
                <a:cubicBezTo>
                  <a:pt x="521" y="923"/>
                  <a:pt x="521" y="923"/>
                  <a:pt x="521" y="923"/>
                </a:cubicBezTo>
                <a:cubicBezTo>
                  <a:pt x="516" y="925"/>
                  <a:pt x="516" y="925"/>
                  <a:pt x="516" y="925"/>
                </a:cubicBezTo>
                <a:cubicBezTo>
                  <a:pt x="518" y="926"/>
                  <a:pt x="518" y="926"/>
                  <a:pt x="518" y="926"/>
                </a:cubicBezTo>
                <a:cubicBezTo>
                  <a:pt x="526" y="925"/>
                  <a:pt x="526" y="925"/>
                  <a:pt x="526" y="925"/>
                </a:cubicBezTo>
                <a:cubicBezTo>
                  <a:pt x="527" y="923"/>
                  <a:pt x="527" y="923"/>
                  <a:pt x="527" y="923"/>
                </a:cubicBezTo>
                <a:cubicBezTo>
                  <a:pt x="532" y="922"/>
                  <a:pt x="532" y="922"/>
                  <a:pt x="532" y="922"/>
                </a:cubicBezTo>
                <a:cubicBezTo>
                  <a:pt x="531" y="920"/>
                  <a:pt x="531" y="920"/>
                  <a:pt x="531" y="920"/>
                </a:cubicBezTo>
                <a:cubicBezTo>
                  <a:pt x="535" y="920"/>
                  <a:pt x="535" y="920"/>
                  <a:pt x="535" y="920"/>
                </a:cubicBezTo>
                <a:cubicBezTo>
                  <a:pt x="535" y="922"/>
                  <a:pt x="535" y="922"/>
                  <a:pt x="535" y="922"/>
                </a:cubicBezTo>
                <a:cubicBezTo>
                  <a:pt x="538" y="922"/>
                  <a:pt x="538" y="922"/>
                  <a:pt x="538" y="922"/>
                </a:cubicBezTo>
                <a:cubicBezTo>
                  <a:pt x="539" y="920"/>
                  <a:pt x="539" y="920"/>
                  <a:pt x="539" y="920"/>
                </a:cubicBezTo>
                <a:cubicBezTo>
                  <a:pt x="552" y="918"/>
                  <a:pt x="552" y="918"/>
                  <a:pt x="552" y="918"/>
                </a:cubicBezTo>
                <a:cubicBezTo>
                  <a:pt x="551" y="916"/>
                  <a:pt x="551" y="916"/>
                  <a:pt x="551" y="916"/>
                </a:cubicBezTo>
                <a:cubicBezTo>
                  <a:pt x="547" y="916"/>
                  <a:pt x="547" y="916"/>
                  <a:pt x="547" y="916"/>
                </a:cubicBezTo>
                <a:cubicBezTo>
                  <a:pt x="548" y="916"/>
                  <a:pt x="548" y="916"/>
                  <a:pt x="548" y="916"/>
                </a:cubicBezTo>
                <a:cubicBezTo>
                  <a:pt x="544" y="916"/>
                  <a:pt x="544" y="916"/>
                  <a:pt x="544" y="916"/>
                </a:cubicBezTo>
                <a:cubicBezTo>
                  <a:pt x="542" y="914"/>
                  <a:pt x="542" y="914"/>
                  <a:pt x="542" y="914"/>
                </a:cubicBezTo>
                <a:cubicBezTo>
                  <a:pt x="536" y="916"/>
                  <a:pt x="536" y="916"/>
                  <a:pt x="536" y="916"/>
                </a:cubicBezTo>
                <a:cubicBezTo>
                  <a:pt x="535" y="915"/>
                  <a:pt x="535" y="915"/>
                  <a:pt x="535" y="915"/>
                </a:cubicBezTo>
                <a:cubicBezTo>
                  <a:pt x="531" y="917"/>
                  <a:pt x="531" y="917"/>
                  <a:pt x="531" y="917"/>
                </a:cubicBezTo>
                <a:cubicBezTo>
                  <a:pt x="528" y="915"/>
                  <a:pt x="528" y="915"/>
                  <a:pt x="528" y="915"/>
                </a:cubicBezTo>
                <a:cubicBezTo>
                  <a:pt x="529" y="912"/>
                  <a:pt x="529" y="912"/>
                  <a:pt x="529" y="912"/>
                </a:cubicBezTo>
                <a:cubicBezTo>
                  <a:pt x="536" y="913"/>
                  <a:pt x="536" y="913"/>
                  <a:pt x="536" y="913"/>
                </a:cubicBezTo>
                <a:cubicBezTo>
                  <a:pt x="536" y="911"/>
                  <a:pt x="536" y="911"/>
                  <a:pt x="536" y="911"/>
                </a:cubicBezTo>
                <a:cubicBezTo>
                  <a:pt x="541" y="910"/>
                  <a:pt x="541" y="910"/>
                  <a:pt x="541" y="910"/>
                </a:cubicBezTo>
                <a:cubicBezTo>
                  <a:pt x="542" y="910"/>
                  <a:pt x="536" y="910"/>
                  <a:pt x="544" y="913"/>
                </a:cubicBezTo>
                <a:cubicBezTo>
                  <a:pt x="549" y="910"/>
                  <a:pt x="549" y="910"/>
                  <a:pt x="549" y="910"/>
                </a:cubicBezTo>
                <a:cubicBezTo>
                  <a:pt x="553" y="911"/>
                  <a:pt x="553" y="911"/>
                  <a:pt x="553" y="911"/>
                </a:cubicBezTo>
                <a:cubicBezTo>
                  <a:pt x="557" y="909"/>
                  <a:pt x="557" y="909"/>
                  <a:pt x="557" y="909"/>
                </a:cubicBezTo>
                <a:cubicBezTo>
                  <a:pt x="581" y="906"/>
                  <a:pt x="581" y="906"/>
                  <a:pt x="581" y="906"/>
                </a:cubicBezTo>
                <a:cubicBezTo>
                  <a:pt x="585" y="906"/>
                  <a:pt x="585" y="906"/>
                  <a:pt x="585" y="906"/>
                </a:cubicBezTo>
                <a:cubicBezTo>
                  <a:pt x="589" y="904"/>
                  <a:pt x="589" y="904"/>
                  <a:pt x="589" y="904"/>
                </a:cubicBezTo>
                <a:cubicBezTo>
                  <a:pt x="584" y="902"/>
                  <a:pt x="583" y="906"/>
                  <a:pt x="570" y="906"/>
                </a:cubicBezTo>
                <a:cubicBezTo>
                  <a:pt x="569" y="903"/>
                  <a:pt x="569" y="903"/>
                  <a:pt x="569" y="903"/>
                </a:cubicBezTo>
                <a:cubicBezTo>
                  <a:pt x="568" y="905"/>
                  <a:pt x="568" y="905"/>
                  <a:pt x="568" y="905"/>
                </a:cubicBezTo>
                <a:cubicBezTo>
                  <a:pt x="568" y="901"/>
                  <a:pt x="568" y="901"/>
                  <a:pt x="568" y="901"/>
                </a:cubicBezTo>
                <a:cubicBezTo>
                  <a:pt x="571" y="899"/>
                  <a:pt x="571" y="899"/>
                  <a:pt x="571" y="899"/>
                </a:cubicBezTo>
                <a:cubicBezTo>
                  <a:pt x="571" y="901"/>
                  <a:pt x="571" y="901"/>
                  <a:pt x="571" y="901"/>
                </a:cubicBezTo>
                <a:cubicBezTo>
                  <a:pt x="573" y="901"/>
                  <a:pt x="573" y="901"/>
                  <a:pt x="573" y="901"/>
                </a:cubicBezTo>
                <a:cubicBezTo>
                  <a:pt x="570" y="903"/>
                  <a:pt x="570" y="903"/>
                  <a:pt x="570" y="903"/>
                </a:cubicBezTo>
                <a:cubicBezTo>
                  <a:pt x="588" y="903"/>
                  <a:pt x="517" y="919"/>
                  <a:pt x="599" y="901"/>
                </a:cubicBezTo>
                <a:cubicBezTo>
                  <a:pt x="607" y="897"/>
                  <a:pt x="607" y="897"/>
                  <a:pt x="607" y="897"/>
                </a:cubicBezTo>
                <a:cubicBezTo>
                  <a:pt x="614" y="896"/>
                  <a:pt x="614" y="896"/>
                  <a:pt x="614" y="896"/>
                </a:cubicBezTo>
                <a:cubicBezTo>
                  <a:pt x="614" y="894"/>
                  <a:pt x="614" y="894"/>
                  <a:pt x="614" y="894"/>
                </a:cubicBezTo>
                <a:cubicBezTo>
                  <a:pt x="615" y="894"/>
                  <a:pt x="615" y="894"/>
                  <a:pt x="615" y="894"/>
                </a:cubicBezTo>
                <a:cubicBezTo>
                  <a:pt x="615" y="895"/>
                  <a:pt x="614" y="895"/>
                  <a:pt x="615" y="895"/>
                </a:cubicBezTo>
                <a:cubicBezTo>
                  <a:pt x="617" y="897"/>
                  <a:pt x="617" y="897"/>
                  <a:pt x="617" y="897"/>
                </a:cubicBezTo>
                <a:cubicBezTo>
                  <a:pt x="618" y="896"/>
                  <a:pt x="618" y="896"/>
                  <a:pt x="618" y="896"/>
                </a:cubicBezTo>
                <a:cubicBezTo>
                  <a:pt x="617" y="894"/>
                  <a:pt x="613" y="901"/>
                  <a:pt x="618" y="893"/>
                </a:cubicBezTo>
                <a:cubicBezTo>
                  <a:pt x="622" y="890"/>
                  <a:pt x="622" y="890"/>
                  <a:pt x="622" y="890"/>
                </a:cubicBezTo>
                <a:cubicBezTo>
                  <a:pt x="631" y="888"/>
                  <a:pt x="631" y="888"/>
                  <a:pt x="631" y="888"/>
                </a:cubicBezTo>
                <a:cubicBezTo>
                  <a:pt x="638" y="887"/>
                  <a:pt x="638" y="887"/>
                  <a:pt x="638" y="887"/>
                </a:cubicBezTo>
                <a:cubicBezTo>
                  <a:pt x="639" y="886"/>
                  <a:pt x="639" y="886"/>
                  <a:pt x="639" y="886"/>
                </a:cubicBezTo>
                <a:cubicBezTo>
                  <a:pt x="629" y="885"/>
                  <a:pt x="629" y="885"/>
                  <a:pt x="629" y="885"/>
                </a:cubicBezTo>
                <a:cubicBezTo>
                  <a:pt x="632" y="883"/>
                  <a:pt x="632" y="883"/>
                  <a:pt x="632" y="883"/>
                </a:cubicBezTo>
                <a:cubicBezTo>
                  <a:pt x="628" y="881"/>
                  <a:pt x="628" y="881"/>
                  <a:pt x="628" y="881"/>
                </a:cubicBezTo>
                <a:cubicBezTo>
                  <a:pt x="623" y="884"/>
                  <a:pt x="623" y="884"/>
                  <a:pt x="623" y="884"/>
                </a:cubicBezTo>
                <a:cubicBezTo>
                  <a:pt x="624" y="884"/>
                  <a:pt x="626" y="883"/>
                  <a:pt x="627" y="885"/>
                </a:cubicBezTo>
                <a:cubicBezTo>
                  <a:pt x="623" y="888"/>
                  <a:pt x="623" y="888"/>
                  <a:pt x="623" y="888"/>
                </a:cubicBezTo>
                <a:cubicBezTo>
                  <a:pt x="621" y="888"/>
                  <a:pt x="635" y="886"/>
                  <a:pt x="618" y="888"/>
                </a:cubicBezTo>
                <a:cubicBezTo>
                  <a:pt x="617" y="889"/>
                  <a:pt x="617" y="889"/>
                  <a:pt x="617" y="889"/>
                </a:cubicBezTo>
                <a:cubicBezTo>
                  <a:pt x="619" y="887"/>
                  <a:pt x="619" y="887"/>
                  <a:pt x="619" y="887"/>
                </a:cubicBezTo>
                <a:cubicBezTo>
                  <a:pt x="620" y="888"/>
                  <a:pt x="622" y="888"/>
                  <a:pt x="623" y="887"/>
                </a:cubicBezTo>
                <a:cubicBezTo>
                  <a:pt x="621" y="883"/>
                  <a:pt x="621" y="883"/>
                  <a:pt x="621" y="883"/>
                </a:cubicBezTo>
                <a:cubicBezTo>
                  <a:pt x="620" y="884"/>
                  <a:pt x="627" y="882"/>
                  <a:pt x="618" y="884"/>
                </a:cubicBezTo>
                <a:cubicBezTo>
                  <a:pt x="618" y="885"/>
                  <a:pt x="618" y="885"/>
                  <a:pt x="618" y="885"/>
                </a:cubicBezTo>
                <a:cubicBezTo>
                  <a:pt x="615" y="882"/>
                  <a:pt x="615" y="882"/>
                  <a:pt x="615" y="882"/>
                </a:cubicBezTo>
                <a:cubicBezTo>
                  <a:pt x="619" y="882"/>
                  <a:pt x="622" y="880"/>
                  <a:pt x="626" y="879"/>
                </a:cubicBezTo>
                <a:cubicBezTo>
                  <a:pt x="629" y="880"/>
                  <a:pt x="629" y="880"/>
                  <a:pt x="629" y="880"/>
                </a:cubicBezTo>
                <a:cubicBezTo>
                  <a:pt x="632" y="879"/>
                  <a:pt x="635" y="879"/>
                  <a:pt x="637" y="880"/>
                </a:cubicBezTo>
                <a:cubicBezTo>
                  <a:pt x="639" y="877"/>
                  <a:pt x="639" y="877"/>
                  <a:pt x="639" y="877"/>
                </a:cubicBezTo>
                <a:cubicBezTo>
                  <a:pt x="640" y="876"/>
                  <a:pt x="640" y="876"/>
                  <a:pt x="640" y="876"/>
                </a:cubicBezTo>
                <a:cubicBezTo>
                  <a:pt x="642" y="878"/>
                  <a:pt x="642" y="878"/>
                  <a:pt x="642" y="878"/>
                </a:cubicBezTo>
                <a:cubicBezTo>
                  <a:pt x="646" y="877"/>
                  <a:pt x="646" y="877"/>
                  <a:pt x="646" y="877"/>
                </a:cubicBezTo>
                <a:cubicBezTo>
                  <a:pt x="649" y="880"/>
                  <a:pt x="649" y="880"/>
                  <a:pt x="649" y="880"/>
                </a:cubicBezTo>
                <a:cubicBezTo>
                  <a:pt x="651" y="879"/>
                  <a:pt x="651" y="879"/>
                  <a:pt x="651" y="879"/>
                </a:cubicBezTo>
                <a:cubicBezTo>
                  <a:pt x="650" y="877"/>
                  <a:pt x="650" y="877"/>
                  <a:pt x="650" y="877"/>
                </a:cubicBezTo>
                <a:cubicBezTo>
                  <a:pt x="656" y="873"/>
                  <a:pt x="656" y="873"/>
                  <a:pt x="656" y="873"/>
                </a:cubicBezTo>
                <a:cubicBezTo>
                  <a:pt x="646" y="873"/>
                  <a:pt x="646" y="873"/>
                  <a:pt x="646" y="873"/>
                </a:cubicBezTo>
                <a:cubicBezTo>
                  <a:pt x="641" y="875"/>
                  <a:pt x="641" y="875"/>
                  <a:pt x="641" y="875"/>
                </a:cubicBezTo>
                <a:cubicBezTo>
                  <a:pt x="640" y="875"/>
                  <a:pt x="640" y="875"/>
                  <a:pt x="640" y="875"/>
                </a:cubicBezTo>
                <a:cubicBezTo>
                  <a:pt x="640" y="873"/>
                  <a:pt x="640" y="873"/>
                  <a:pt x="640" y="873"/>
                </a:cubicBezTo>
                <a:cubicBezTo>
                  <a:pt x="634" y="871"/>
                  <a:pt x="634" y="871"/>
                  <a:pt x="634" y="871"/>
                </a:cubicBezTo>
                <a:cubicBezTo>
                  <a:pt x="624" y="873"/>
                  <a:pt x="624" y="873"/>
                  <a:pt x="624" y="873"/>
                </a:cubicBezTo>
                <a:cubicBezTo>
                  <a:pt x="623" y="875"/>
                  <a:pt x="623" y="875"/>
                  <a:pt x="623" y="875"/>
                </a:cubicBezTo>
                <a:cubicBezTo>
                  <a:pt x="627" y="875"/>
                  <a:pt x="627" y="875"/>
                  <a:pt x="627" y="875"/>
                </a:cubicBezTo>
                <a:cubicBezTo>
                  <a:pt x="622" y="877"/>
                  <a:pt x="622" y="877"/>
                  <a:pt x="622" y="877"/>
                </a:cubicBezTo>
                <a:cubicBezTo>
                  <a:pt x="619" y="877"/>
                  <a:pt x="643" y="872"/>
                  <a:pt x="613" y="878"/>
                </a:cubicBezTo>
                <a:cubicBezTo>
                  <a:pt x="611" y="877"/>
                  <a:pt x="611" y="877"/>
                  <a:pt x="611" y="877"/>
                </a:cubicBezTo>
                <a:cubicBezTo>
                  <a:pt x="609" y="878"/>
                  <a:pt x="609" y="878"/>
                  <a:pt x="609" y="878"/>
                </a:cubicBezTo>
                <a:cubicBezTo>
                  <a:pt x="596" y="880"/>
                  <a:pt x="596" y="880"/>
                  <a:pt x="596" y="880"/>
                </a:cubicBezTo>
                <a:cubicBezTo>
                  <a:pt x="595" y="879"/>
                  <a:pt x="595" y="879"/>
                  <a:pt x="595" y="879"/>
                </a:cubicBezTo>
                <a:cubicBezTo>
                  <a:pt x="590" y="882"/>
                  <a:pt x="590" y="882"/>
                  <a:pt x="590" y="882"/>
                </a:cubicBezTo>
                <a:cubicBezTo>
                  <a:pt x="588" y="881"/>
                  <a:pt x="588" y="881"/>
                  <a:pt x="588" y="881"/>
                </a:cubicBezTo>
                <a:cubicBezTo>
                  <a:pt x="569" y="884"/>
                  <a:pt x="569" y="884"/>
                  <a:pt x="569" y="884"/>
                </a:cubicBezTo>
                <a:cubicBezTo>
                  <a:pt x="568" y="886"/>
                  <a:pt x="568" y="886"/>
                  <a:pt x="568" y="886"/>
                </a:cubicBezTo>
                <a:cubicBezTo>
                  <a:pt x="568" y="887"/>
                  <a:pt x="570" y="883"/>
                  <a:pt x="569" y="888"/>
                </a:cubicBezTo>
                <a:cubicBezTo>
                  <a:pt x="571" y="886"/>
                  <a:pt x="571" y="886"/>
                  <a:pt x="571" y="886"/>
                </a:cubicBezTo>
                <a:cubicBezTo>
                  <a:pt x="578" y="887"/>
                  <a:pt x="575" y="882"/>
                  <a:pt x="583" y="887"/>
                </a:cubicBezTo>
                <a:cubicBezTo>
                  <a:pt x="583" y="888"/>
                  <a:pt x="583" y="888"/>
                  <a:pt x="583" y="888"/>
                </a:cubicBezTo>
                <a:cubicBezTo>
                  <a:pt x="579" y="887"/>
                  <a:pt x="579" y="887"/>
                  <a:pt x="579" y="887"/>
                </a:cubicBezTo>
                <a:cubicBezTo>
                  <a:pt x="576" y="891"/>
                  <a:pt x="576" y="891"/>
                  <a:pt x="576" y="891"/>
                </a:cubicBezTo>
                <a:cubicBezTo>
                  <a:pt x="578" y="892"/>
                  <a:pt x="578" y="892"/>
                  <a:pt x="578" y="892"/>
                </a:cubicBezTo>
                <a:cubicBezTo>
                  <a:pt x="572" y="891"/>
                  <a:pt x="572" y="891"/>
                  <a:pt x="572" y="891"/>
                </a:cubicBezTo>
                <a:cubicBezTo>
                  <a:pt x="569" y="891"/>
                  <a:pt x="569" y="891"/>
                  <a:pt x="569" y="891"/>
                </a:cubicBezTo>
                <a:cubicBezTo>
                  <a:pt x="567" y="886"/>
                  <a:pt x="567" y="886"/>
                  <a:pt x="567" y="886"/>
                </a:cubicBezTo>
                <a:cubicBezTo>
                  <a:pt x="566" y="886"/>
                  <a:pt x="564" y="884"/>
                  <a:pt x="563" y="888"/>
                </a:cubicBezTo>
                <a:cubicBezTo>
                  <a:pt x="565" y="890"/>
                  <a:pt x="565" y="890"/>
                  <a:pt x="565" y="890"/>
                </a:cubicBezTo>
                <a:cubicBezTo>
                  <a:pt x="559" y="891"/>
                  <a:pt x="559" y="891"/>
                  <a:pt x="559" y="891"/>
                </a:cubicBezTo>
                <a:cubicBezTo>
                  <a:pt x="556" y="895"/>
                  <a:pt x="556" y="895"/>
                  <a:pt x="556" y="895"/>
                </a:cubicBezTo>
                <a:cubicBezTo>
                  <a:pt x="554" y="894"/>
                  <a:pt x="554" y="894"/>
                  <a:pt x="554" y="894"/>
                </a:cubicBezTo>
                <a:cubicBezTo>
                  <a:pt x="552" y="896"/>
                  <a:pt x="552" y="896"/>
                  <a:pt x="552" y="896"/>
                </a:cubicBezTo>
                <a:cubicBezTo>
                  <a:pt x="551" y="893"/>
                  <a:pt x="551" y="893"/>
                  <a:pt x="551" y="893"/>
                </a:cubicBezTo>
                <a:cubicBezTo>
                  <a:pt x="550" y="892"/>
                  <a:pt x="548" y="896"/>
                  <a:pt x="548" y="892"/>
                </a:cubicBezTo>
                <a:cubicBezTo>
                  <a:pt x="544" y="894"/>
                  <a:pt x="544" y="894"/>
                  <a:pt x="544" y="894"/>
                </a:cubicBezTo>
                <a:cubicBezTo>
                  <a:pt x="544" y="899"/>
                  <a:pt x="540" y="890"/>
                  <a:pt x="541" y="898"/>
                </a:cubicBezTo>
                <a:cubicBezTo>
                  <a:pt x="538" y="895"/>
                  <a:pt x="538" y="895"/>
                  <a:pt x="538" y="895"/>
                </a:cubicBezTo>
                <a:cubicBezTo>
                  <a:pt x="536" y="896"/>
                  <a:pt x="536" y="896"/>
                  <a:pt x="536" y="896"/>
                </a:cubicBezTo>
                <a:cubicBezTo>
                  <a:pt x="537" y="899"/>
                  <a:pt x="529" y="894"/>
                  <a:pt x="539" y="898"/>
                </a:cubicBezTo>
                <a:cubicBezTo>
                  <a:pt x="534" y="898"/>
                  <a:pt x="534" y="898"/>
                  <a:pt x="534" y="898"/>
                </a:cubicBezTo>
                <a:cubicBezTo>
                  <a:pt x="534" y="896"/>
                  <a:pt x="534" y="896"/>
                  <a:pt x="534" y="896"/>
                </a:cubicBezTo>
                <a:cubicBezTo>
                  <a:pt x="543" y="893"/>
                  <a:pt x="543" y="893"/>
                  <a:pt x="543" y="893"/>
                </a:cubicBezTo>
                <a:cubicBezTo>
                  <a:pt x="542" y="891"/>
                  <a:pt x="542" y="891"/>
                  <a:pt x="542" y="891"/>
                </a:cubicBezTo>
                <a:cubicBezTo>
                  <a:pt x="541" y="890"/>
                  <a:pt x="541" y="890"/>
                  <a:pt x="541" y="890"/>
                </a:cubicBezTo>
                <a:cubicBezTo>
                  <a:pt x="538" y="892"/>
                  <a:pt x="538" y="892"/>
                  <a:pt x="538" y="892"/>
                </a:cubicBezTo>
                <a:cubicBezTo>
                  <a:pt x="538" y="892"/>
                  <a:pt x="538" y="892"/>
                  <a:pt x="538" y="892"/>
                </a:cubicBezTo>
                <a:cubicBezTo>
                  <a:pt x="526" y="895"/>
                  <a:pt x="526" y="895"/>
                  <a:pt x="526" y="895"/>
                </a:cubicBezTo>
                <a:cubicBezTo>
                  <a:pt x="522" y="897"/>
                  <a:pt x="522" y="897"/>
                  <a:pt x="522" y="897"/>
                </a:cubicBezTo>
                <a:cubicBezTo>
                  <a:pt x="526" y="900"/>
                  <a:pt x="526" y="900"/>
                  <a:pt x="526" y="900"/>
                </a:cubicBezTo>
                <a:cubicBezTo>
                  <a:pt x="528" y="898"/>
                  <a:pt x="528" y="898"/>
                  <a:pt x="528" y="898"/>
                </a:cubicBezTo>
                <a:cubicBezTo>
                  <a:pt x="533" y="898"/>
                  <a:pt x="533" y="898"/>
                  <a:pt x="533" y="898"/>
                </a:cubicBezTo>
                <a:cubicBezTo>
                  <a:pt x="526" y="902"/>
                  <a:pt x="526" y="902"/>
                  <a:pt x="526" y="902"/>
                </a:cubicBezTo>
                <a:cubicBezTo>
                  <a:pt x="520" y="902"/>
                  <a:pt x="520" y="902"/>
                  <a:pt x="520" y="902"/>
                </a:cubicBezTo>
                <a:cubicBezTo>
                  <a:pt x="515" y="901"/>
                  <a:pt x="515" y="901"/>
                  <a:pt x="515" y="901"/>
                </a:cubicBezTo>
                <a:cubicBezTo>
                  <a:pt x="510" y="903"/>
                  <a:pt x="510" y="903"/>
                  <a:pt x="510" y="903"/>
                </a:cubicBezTo>
                <a:cubicBezTo>
                  <a:pt x="506" y="902"/>
                  <a:pt x="506" y="902"/>
                  <a:pt x="506" y="902"/>
                </a:cubicBezTo>
                <a:cubicBezTo>
                  <a:pt x="482" y="906"/>
                  <a:pt x="482" y="906"/>
                  <a:pt x="482" y="906"/>
                </a:cubicBezTo>
                <a:cubicBezTo>
                  <a:pt x="479" y="908"/>
                  <a:pt x="474" y="906"/>
                  <a:pt x="472" y="910"/>
                </a:cubicBezTo>
                <a:cubicBezTo>
                  <a:pt x="474" y="911"/>
                  <a:pt x="474" y="911"/>
                  <a:pt x="474" y="911"/>
                </a:cubicBezTo>
                <a:cubicBezTo>
                  <a:pt x="480" y="909"/>
                  <a:pt x="480" y="909"/>
                  <a:pt x="480" y="909"/>
                </a:cubicBezTo>
                <a:cubicBezTo>
                  <a:pt x="485" y="909"/>
                  <a:pt x="485" y="909"/>
                  <a:pt x="485" y="909"/>
                </a:cubicBezTo>
                <a:cubicBezTo>
                  <a:pt x="484" y="909"/>
                  <a:pt x="487" y="909"/>
                  <a:pt x="484" y="910"/>
                </a:cubicBezTo>
                <a:cubicBezTo>
                  <a:pt x="484" y="911"/>
                  <a:pt x="484" y="911"/>
                  <a:pt x="484" y="911"/>
                </a:cubicBezTo>
                <a:cubicBezTo>
                  <a:pt x="506" y="909"/>
                  <a:pt x="506" y="909"/>
                  <a:pt x="506" y="909"/>
                </a:cubicBezTo>
                <a:cubicBezTo>
                  <a:pt x="513" y="909"/>
                  <a:pt x="513" y="909"/>
                  <a:pt x="513" y="909"/>
                </a:cubicBezTo>
                <a:cubicBezTo>
                  <a:pt x="515" y="912"/>
                  <a:pt x="515" y="912"/>
                  <a:pt x="515" y="912"/>
                </a:cubicBezTo>
                <a:cubicBezTo>
                  <a:pt x="511" y="912"/>
                  <a:pt x="511" y="912"/>
                  <a:pt x="511" y="912"/>
                </a:cubicBezTo>
                <a:cubicBezTo>
                  <a:pt x="504" y="910"/>
                  <a:pt x="504" y="910"/>
                  <a:pt x="504" y="910"/>
                </a:cubicBezTo>
                <a:cubicBezTo>
                  <a:pt x="488" y="912"/>
                  <a:pt x="488" y="912"/>
                  <a:pt x="488" y="912"/>
                </a:cubicBezTo>
                <a:cubicBezTo>
                  <a:pt x="487" y="911"/>
                  <a:pt x="487" y="911"/>
                  <a:pt x="487" y="911"/>
                </a:cubicBezTo>
                <a:cubicBezTo>
                  <a:pt x="468" y="913"/>
                  <a:pt x="468" y="913"/>
                  <a:pt x="468" y="913"/>
                </a:cubicBezTo>
                <a:cubicBezTo>
                  <a:pt x="462" y="912"/>
                  <a:pt x="462" y="912"/>
                  <a:pt x="462" y="912"/>
                </a:cubicBezTo>
                <a:cubicBezTo>
                  <a:pt x="457" y="913"/>
                  <a:pt x="457" y="913"/>
                  <a:pt x="457" y="913"/>
                </a:cubicBezTo>
                <a:cubicBezTo>
                  <a:pt x="456" y="915"/>
                  <a:pt x="456" y="915"/>
                  <a:pt x="456" y="915"/>
                </a:cubicBezTo>
                <a:cubicBezTo>
                  <a:pt x="452" y="914"/>
                  <a:pt x="452" y="914"/>
                  <a:pt x="452" y="914"/>
                </a:cubicBezTo>
                <a:cubicBezTo>
                  <a:pt x="446" y="915"/>
                  <a:pt x="446" y="915"/>
                  <a:pt x="446" y="915"/>
                </a:cubicBezTo>
                <a:cubicBezTo>
                  <a:pt x="443" y="918"/>
                  <a:pt x="438" y="919"/>
                  <a:pt x="431" y="919"/>
                </a:cubicBezTo>
                <a:cubicBezTo>
                  <a:pt x="431" y="920"/>
                  <a:pt x="431" y="920"/>
                  <a:pt x="431" y="920"/>
                </a:cubicBezTo>
                <a:cubicBezTo>
                  <a:pt x="438" y="920"/>
                  <a:pt x="438" y="920"/>
                  <a:pt x="438" y="920"/>
                </a:cubicBezTo>
                <a:cubicBezTo>
                  <a:pt x="439" y="918"/>
                  <a:pt x="439" y="918"/>
                  <a:pt x="439" y="918"/>
                </a:cubicBezTo>
                <a:cubicBezTo>
                  <a:pt x="443" y="918"/>
                  <a:pt x="443" y="918"/>
                  <a:pt x="443" y="918"/>
                </a:cubicBezTo>
                <a:cubicBezTo>
                  <a:pt x="443" y="920"/>
                  <a:pt x="451" y="914"/>
                  <a:pt x="438" y="920"/>
                </a:cubicBezTo>
                <a:cubicBezTo>
                  <a:pt x="448" y="919"/>
                  <a:pt x="448" y="919"/>
                  <a:pt x="448" y="919"/>
                </a:cubicBezTo>
                <a:cubicBezTo>
                  <a:pt x="452" y="921"/>
                  <a:pt x="452" y="921"/>
                  <a:pt x="452" y="921"/>
                </a:cubicBezTo>
                <a:cubicBezTo>
                  <a:pt x="456" y="920"/>
                  <a:pt x="456" y="920"/>
                  <a:pt x="456" y="920"/>
                </a:cubicBezTo>
                <a:cubicBezTo>
                  <a:pt x="456" y="921"/>
                  <a:pt x="456" y="921"/>
                  <a:pt x="456" y="921"/>
                </a:cubicBezTo>
                <a:cubicBezTo>
                  <a:pt x="461" y="921"/>
                  <a:pt x="461" y="921"/>
                  <a:pt x="461" y="921"/>
                </a:cubicBezTo>
                <a:cubicBezTo>
                  <a:pt x="468" y="928"/>
                  <a:pt x="453" y="917"/>
                  <a:pt x="473" y="921"/>
                </a:cubicBezTo>
                <a:cubicBezTo>
                  <a:pt x="481" y="919"/>
                  <a:pt x="481" y="919"/>
                  <a:pt x="481" y="919"/>
                </a:cubicBezTo>
                <a:cubicBezTo>
                  <a:pt x="479" y="921"/>
                  <a:pt x="479" y="921"/>
                  <a:pt x="479" y="921"/>
                </a:cubicBezTo>
                <a:cubicBezTo>
                  <a:pt x="482" y="922"/>
                  <a:pt x="482" y="922"/>
                  <a:pt x="482" y="922"/>
                </a:cubicBezTo>
                <a:cubicBezTo>
                  <a:pt x="486" y="921"/>
                  <a:pt x="489" y="922"/>
                  <a:pt x="492" y="921"/>
                </a:cubicBezTo>
                <a:cubicBezTo>
                  <a:pt x="489" y="923"/>
                  <a:pt x="489" y="923"/>
                  <a:pt x="489" y="923"/>
                </a:cubicBezTo>
                <a:cubicBezTo>
                  <a:pt x="491" y="924"/>
                  <a:pt x="491" y="924"/>
                  <a:pt x="491" y="924"/>
                </a:cubicBezTo>
                <a:cubicBezTo>
                  <a:pt x="493" y="924"/>
                  <a:pt x="493" y="925"/>
                  <a:pt x="494" y="921"/>
                </a:cubicBezTo>
                <a:cubicBezTo>
                  <a:pt x="496" y="923"/>
                  <a:pt x="496" y="923"/>
                  <a:pt x="496" y="923"/>
                </a:cubicBezTo>
                <a:cubicBezTo>
                  <a:pt x="496" y="921"/>
                  <a:pt x="496" y="921"/>
                  <a:pt x="496" y="921"/>
                </a:cubicBezTo>
                <a:cubicBezTo>
                  <a:pt x="498" y="922"/>
                  <a:pt x="498" y="922"/>
                  <a:pt x="498" y="922"/>
                </a:cubicBezTo>
                <a:cubicBezTo>
                  <a:pt x="501" y="922"/>
                  <a:pt x="506" y="918"/>
                  <a:pt x="508" y="921"/>
                </a:cubicBezTo>
                <a:cubicBezTo>
                  <a:pt x="506" y="922"/>
                  <a:pt x="506" y="922"/>
                  <a:pt x="506" y="922"/>
                </a:cubicBezTo>
                <a:cubicBezTo>
                  <a:pt x="505" y="923"/>
                  <a:pt x="513" y="916"/>
                  <a:pt x="504" y="925"/>
                </a:cubicBezTo>
                <a:cubicBezTo>
                  <a:pt x="503" y="924"/>
                  <a:pt x="503" y="924"/>
                  <a:pt x="503" y="924"/>
                </a:cubicBezTo>
                <a:cubicBezTo>
                  <a:pt x="501" y="926"/>
                  <a:pt x="501" y="926"/>
                  <a:pt x="501" y="926"/>
                </a:cubicBezTo>
                <a:cubicBezTo>
                  <a:pt x="492" y="927"/>
                  <a:pt x="492" y="927"/>
                  <a:pt x="492" y="927"/>
                </a:cubicBezTo>
                <a:cubicBezTo>
                  <a:pt x="489" y="926"/>
                  <a:pt x="489" y="926"/>
                  <a:pt x="489" y="926"/>
                </a:cubicBezTo>
                <a:cubicBezTo>
                  <a:pt x="485" y="925"/>
                  <a:pt x="485" y="925"/>
                  <a:pt x="485" y="925"/>
                </a:cubicBezTo>
                <a:cubicBezTo>
                  <a:pt x="485" y="929"/>
                  <a:pt x="485" y="929"/>
                  <a:pt x="485" y="929"/>
                </a:cubicBezTo>
                <a:cubicBezTo>
                  <a:pt x="484" y="929"/>
                  <a:pt x="484" y="929"/>
                  <a:pt x="484" y="929"/>
                </a:cubicBezTo>
                <a:cubicBezTo>
                  <a:pt x="484" y="926"/>
                  <a:pt x="484" y="926"/>
                  <a:pt x="484" y="926"/>
                </a:cubicBezTo>
                <a:cubicBezTo>
                  <a:pt x="474" y="928"/>
                  <a:pt x="474" y="928"/>
                  <a:pt x="474" y="928"/>
                </a:cubicBezTo>
                <a:cubicBezTo>
                  <a:pt x="472" y="930"/>
                  <a:pt x="472" y="930"/>
                  <a:pt x="472" y="930"/>
                </a:cubicBezTo>
                <a:cubicBezTo>
                  <a:pt x="470" y="930"/>
                  <a:pt x="470" y="930"/>
                  <a:pt x="470" y="930"/>
                </a:cubicBezTo>
                <a:cubicBezTo>
                  <a:pt x="472" y="929"/>
                  <a:pt x="472" y="929"/>
                  <a:pt x="472" y="929"/>
                </a:cubicBezTo>
                <a:cubicBezTo>
                  <a:pt x="468" y="927"/>
                  <a:pt x="468" y="927"/>
                  <a:pt x="468" y="927"/>
                </a:cubicBezTo>
                <a:cubicBezTo>
                  <a:pt x="465" y="927"/>
                  <a:pt x="480" y="933"/>
                  <a:pt x="464" y="923"/>
                </a:cubicBezTo>
                <a:cubicBezTo>
                  <a:pt x="462" y="927"/>
                  <a:pt x="462" y="927"/>
                  <a:pt x="462" y="927"/>
                </a:cubicBezTo>
                <a:cubicBezTo>
                  <a:pt x="460" y="928"/>
                  <a:pt x="460" y="928"/>
                  <a:pt x="460" y="928"/>
                </a:cubicBezTo>
                <a:cubicBezTo>
                  <a:pt x="458" y="926"/>
                  <a:pt x="458" y="926"/>
                  <a:pt x="458" y="926"/>
                </a:cubicBezTo>
                <a:cubicBezTo>
                  <a:pt x="452" y="930"/>
                  <a:pt x="452" y="930"/>
                  <a:pt x="452" y="930"/>
                </a:cubicBezTo>
                <a:cubicBezTo>
                  <a:pt x="450" y="929"/>
                  <a:pt x="450" y="929"/>
                  <a:pt x="450" y="929"/>
                </a:cubicBezTo>
                <a:cubicBezTo>
                  <a:pt x="443" y="931"/>
                  <a:pt x="443" y="931"/>
                  <a:pt x="443" y="931"/>
                </a:cubicBezTo>
                <a:cubicBezTo>
                  <a:pt x="434" y="930"/>
                  <a:pt x="434" y="930"/>
                  <a:pt x="434" y="930"/>
                </a:cubicBezTo>
                <a:cubicBezTo>
                  <a:pt x="430" y="933"/>
                  <a:pt x="430" y="933"/>
                  <a:pt x="430" y="933"/>
                </a:cubicBezTo>
                <a:cubicBezTo>
                  <a:pt x="430" y="933"/>
                  <a:pt x="437" y="933"/>
                  <a:pt x="428" y="931"/>
                </a:cubicBezTo>
                <a:cubicBezTo>
                  <a:pt x="426" y="932"/>
                  <a:pt x="438" y="931"/>
                  <a:pt x="424" y="933"/>
                </a:cubicBezTo>
                <a:cubicBezTo>
                  <a:pt x="421" y="930"/>
                  <a:pt x="421" y="930"/>
                  <a:pt x="421" y="930"/>
                </a:cubicBezTo>
                <a:cubicBezTo>
                  <a:pt x="421" y="931"/>
                  <a:pt x="424" y="928"/>
                  <a:pt x="421" y="932"/>
                </a:cubicBezTo>
                <a:cubicBezTo>
                  <a:pt x="421" y="931"/>
                  <a:pt x="421" y="931"/>
                  <a:pt x="421" y="931"/>
                </a:cubicBezTo>
                <a:cubicBezTo>
                  <a:pt x="418" y="932"/>
                  <a:pt x="418" y="932"/>
                  <a:pt x="418" y="932"/>
                </a:cubicBezTo>
                <a:cubicBezTo>
                  <a:pt x="418" y="934"/>
                  <a:pt x="418" y="934"/>
                  <a:pt x="418" y="934"/>
                </a:cubicBezTo>
                <a:cubicBezTo>
                  <a:pt x="409" y="933"/>
                  <a:pt x="409" y="933"/>
                  <a:pt x="409" y="933"/>
                </a:cubicBezTo>
                <a:cubicBezTo>
                  <a:pt x="414" y="931"/>
                  <a:pt x="414" y="931"/>
                  <a:pt x="414" y="931"/>
                </a:cubicBezTo>
                <a:cubicBezTo>
                  <a:pt x="413" y="930"/>
                  <a:pt x="419" y="933"/>
                  <a:pt x="412" y="929"/>
                </a:cubicBezTo>
                <a:cubicBezTo>
                  <a:pt x="407" y="931"/>
                  <a:pt x="407" y="931"/>
                  <a:pt x="407" y="931"/>
                </a:cubicBezTo>
                <a:cubicBezTo>
                  <a:pt x="405" y="932"/>
                  <a:pt x="420" y="934"/>
                  <a:pt x="402" y="929"/>
                </a:cubicBezTo>
                <a:cubicBezTo>
                  <a:pt x="401" y="931"/>
                  <a:pt x="401" y="931"/>
                  <a:pt x="401" y="931"/>
                </a:cubicBezTo>
                <a:cubicBezTo>
                  <a:pt x="400" y="933"/>
                  <a:pt x="400" y="933"/>
                  <a:pt x="400" y="933"/>
                </a:cubicBezTo>
                <a:cubicBezTo>
                  <a:pt x="402" y="934"/>
                  <a:pt x="402" y="934"/>
                  <a:pt x="402" y="934"/>
                </a:cubicBezTo>
                <a:cubicBezTo>
                  <a:pt x="390" y="934"/>
                  <a:pt x="390" y="934"/>
                  <a:pt x="390" y="934"/>
                </a:cubicBezTo>
                <a:cubicBezTo>
                  <a:pt x="392" y="932"/>
                  <a:pt x="392" y="932"/>
                  <a:pt x="392" y="932"/>
                </a:cubicBezTo>
                <a:cubicBezTo>
                  <a:pt x="396" y="934"/>
                  <a:pt x="386" y="934"/>
                  <a:pt x="395" y="931"/>
                </a:cubicBezTo>
                <a:cubicBezTo>
                  <a:pt x="390" y="930"/>
                  <a:pt x="390" y="930"/>
                  <a:pt x="390" y="930"/>
                </a:cubicBezTo>
                <a:cubicBezTo>
                  <a:pt x="389" y="931"/>
                  <a:pt x="389" y="931"/>
                  <a:pt x="389" y="931"/>
                </a:cubicBezTo>
                <a:cubicBezTo>
                  <a:pt x="388" y="930"/>
                  <a:pt x="388" y="930"/>
                  <a:pt x="388" y="930"/>
                </a:cubicBezTo>
                <a:cubicBezTo>
                  <a:pt x="386" y="931"/>
                  <a:pt x="386" y="931"/>
                  <a:pt x="386" y="931"/>
                </a:cubicBezTo>
                <a:cubicBezTo>
                  <a:pt x="387" y="933"/>
                  <a:pt x="373" y="932"/>
                  <a:pt x="388" y="934"/>
                </a:cubicBezTo>
                <a:cubicBezTo>
                  <a:pt x="387" y="935"/>
                  <a:pt x="387" y="935"/>
                  <a:pt x="387" y="935"/>
                </a:cubicBezTo>
                <a:cubicBezTo>
                  <a:pt x="386" y="934"/>
                  <a:pt x="386" y="934"/>
                  <a:pt x="386" y="934"/>
                </a:cubicBezTo>
                <a:cubicBezTo>
                  <a:pt x="385" y="934"/>
                  <a:pt x="384" y="934"/>
                  <a:pt x="383" y="935"/>
                </a:cubicBezTo>
                <a:cubicBezTo>
                  <a:pt x="384" y="933"/>
                  <a:pt x="384" y="933"/>
                  <a:pt x="384" y="933"/>
                </a:cubicBezTo>
                <a:cubicBezTo>
                  <a:pt x="385" y="933"/>
                  <a:pt x="382" y="935"/>
                  <a:pt x="386" y="933"/>
                </a:cubicBezTo>
                <a:cubicBezTo>
                  <a:pt x="380" y="931"/>
                  <a:pt x="380" y="931"/>
                  <a:pt x="380" y="931"/>
                </a:cubicBezTo>
                <a:cubicBezTo>
                  <a:pt x="375" y="933"/>
                  <a:pt x="375" y="933"/>
                  <a:pt x="375" y="933"/>
                </a:cubicBezTo>
                <a:cubicBezTo>
                  <a:pt x="375" y="933"/>
                  <a:pt x="373" y="933"/>
                  <a:pt x="376" y="934"/>
                </a:cubicBezTo>
                <a:cubicBezTo>
                  <a:pt x="375" y="932"/>
                  <a:pt x="375" y="932"/>
                  <a:pt x="375" y="932"/>
                </a:cubicBezTo>
                <a:cubicBezTo>
                  <a:pt x="374" y="935"/>
                  <a:pt x="374" y="935"/>
                  <a:pt x="374" y="935"/>
                </a:cubicBezTo>
                <a:cubicBezTo>
                  <a:pt x="373" y="934"/>
                  <a:pt x="373" y="934"/>
                  <a:pt x="373" y="934"/>
                </a:cubicBezTo>
                <a:cubicBezTo>
                  <a:pt x="371" y="936"/>
                  <a:pt x="371" y="936"/>
                  <a:pt x="371" y="936"/>
                </a:cubicBezTo>
                <a:cubicBezTo>
                  <a:pt x="371" y="936"/>
                  <a:pt x="369" y="938"/>
                  <a:pt x="371" y="935"/>
                </a:cubicBezTo>
                <a:cubicBezTo>
                  <a:pt x="370" y="934"/>
                  <a:pt x="370" y="934"/>
                  <a:pt x="370" y="934"/>
                </a:cubicBezTo>
                <a:cubicBezTo>
                  <a:pt x="362" y="936"/>
                  <a:pt x="362" y="936"/>
                  <a:pt x="362" y="936"/>
                </a:cubicBezTo>
                <a:cubicBezTo>
                  <a:pt x="363" y="934"/>
                  <a:pt x="363" y="934"/>
                  <a:pt x="363" y="934"/>
                </a:cubicBezTo>
                <a:cubicBezTo>
                  <a:pt x="359" y="933"/>
                  <a:pt x="359" y="933"/>
                  <a:pt x="359" y="933"/>
                </a:cubicBezTo>
                <a:cubicBezTo>
                  <a:pt x="358" y="933"/>
                  <a:pt x="367" y="931"/>
                  <a:pt x="356" y="934"/>
                </a:cubicBezTo>
                <a:cubicBezTo>
                  <a:pt x="360" y="935"/>
                  <a:pt x="360" y="935"/>
                  <a:pt x="360" y="935"/>
                </a:cubicBezTo>
                <a:cubicBezTo>
                  <a:pt x="357" y="935"/>
                  <a:pt x="357" y="935"/>
                  <a:pt x="357" y="935"/>
                </a:cubicBezTo>
                <a:cubicBezTo>
                  <a:pt x="356" y="937"/>
                  <a:pt x="356" y="937"/>
                  <a:pt x="356" y="937"/>
                </a:cubicBezTo>
                <a:cubicBezTo>
                  <a:pt x="357" y="937"/>
                  <a:pt x="356" y="933"/>
                  <a:pt x="357" y="938"/>
                </a:cubicBezTo>
                <a:cubicBezTo>
                  <a:pt x="356" y="937"/>
                  <a:pt x="356" y="937"/>
                  <a:pt x="356" y="937"/>
                </a:cubicBezTo>
                <a:cubicBezTo>
                  <a:pt x="355" y="935"/>
                  <a:pt x="360" y="937"/>
                  <a:pt x="354" y="937"/>
                </a:cubicBezTo>
                <a:cubicBezTo>
                  <a:pt x="356" y="936"/>
                  <a:pt x="353" y="934"/>
                  <a:pt x="356" y="934"/>
                </a:cubicBezTo>
                <a:cubicBezTo>
                  <a:pt x="355" y="934"/>
                  <a:pt x="355" y="934"/>
                  <a:pt x="355" y="934"/>
                </a:cubicBezTo>
                <a:cubicBezTo>
                  <a:pt x="350" y="935"/>
                  <a:pt x="350" y="935"/>
                  <a:pt x="350" y="935"/>
                </a:cubicBezTo>
                <a:cubicBezTo>
                  <a:pt x="347" y="935"/>
                  <a:pt x="347" y="935"/>
                  <a:pt x="347" y="935"/>
                </a:cubicBezTo>
                <a:cubicBezTo>
                  <a:pt x="347" y="938"/>
                  <a:pt x="347" y="938"/>
                  <a:pt x="347" y="938"/>
                </a:cubicBezTo>
                <a:cubicBezTo>
                  <a:pt x="342" y="938"/>
                  <a:pt x="357" y="944"/>
                  <a:pt x="342" y="936"/>
                </a:cubicBezTo>
                <a:cubicBezTo>
                  <a:pt x="341" y="938"/>
                  <a:pt x="341" y="938"/>
                  <a:pt x="341" y="938"/>
                </a:cubicBezTo>
                <a:cubicBezTo>
                  <a:pt x="334" y="935"/>
                  <a:pt x="334" y="935"/>
                  <a:pt x="334" y="935"/>
                </a:cubicBezTo>
                <a:cubicBezTo>
                  <a:pt x="339" y="935"/>
                  <a:pt x="339" y="935"/>
                  <a:pt x="339" y="935"/>
                </a:cubicBezTo>
                <a:cubicBezTo>
                  <a:pt x="339" y="932"/>
                  <a:pt x="339" y="932"/>
                  <a:pt x="339" y="932"/>
                </a:cubicBezTo>
                <a:cubicBezTo>
                  <a:pt x="340" y="931"/>
                  <a:pt x="336" y="932"/>
                  <a:pt x="341" y="931"/>
                </a:cubicBezTo>
                <a:cubicBezTo>
                  <a:pt x="339" y="931"/>
                  <a:pt x="339" y="931"/>
                  <a:pt x="339" y="931"/>
                </a:cubicBezTo>
                <a:cubicBezTo>
                  <a:pt x="335" y="934"/>
                  <a:pt x="335" y="934"/>
                  <a:pt x="335" y="934"/>
                </a:cubicBezTo>
                <a:cubicBezTo>
                  <a:pt x="327" y="933"/>
                  <a:pt x="327" y="933"/>
                  <a:pt x="327" y="933"/>
                </a:cubicBezTo>
                <a:cubicBezTo>
                  <a:pt x="323" y="934"/>
                  <a:pt x="323" y="934"/>
                  <a:pt x="323" y="934"/>
                </a:cubicBezTo>
                <a:cubicBezTo>
                  <a:pt x="332" y="933"/>
                  <a:pt x="315" y="937"/>
                  <a:pt x="331" y="935"/>
                </a:cubicBezTo>
                <a:cubicBezTo>
                  <a:pt x="329" y="937"/>
                  <a:pt x="329" y="937"/>
                  <a:pt x="329" y="937"/>
                </a:cubicBezTo>
                <a:cubicBezTo>
                  <a:pt x="330" y="937"/>
                  <a:pt x="328" y="939"/>
                  <a:pt x="331" y="937"/>
                </a:cubicBezTo>
                <a:cubicBezTo>
                  <a:pt x="327" y="938"/>
                  <a:pt x="327" y="938"/>
                  <a:pt x="327" y="938"/>
                </a:cubicBezTo>
                <a:cubicBezTo>
                  <a:pt x="325" y="939"/>
                  <a:pt x="325" y="939"/>
                  <a:pt x="325" y="939"/>
                </a:cubicBezTo>
                <a:cubicBezTo>
                  <a:pt x="328" y="941"/>
                  <a:pt x="328" y="941"/>
                  <a:pt x="328" y="941"/>
                </a:cubicBezTo>
                <a:cubicBezTo>
                  <a:pt x="319" y="944"/>
                  <a:pt x="319" y="944"/>
                  <a:pt x="319" y="944"/>
                </a:cubicBezTo>
                <a:cubicBezTo>
                  <a:pt x="315" y="943"/>
                  <a:pt x="315" y="943"/>
                  <a:pt x="315" y="943"/>
                </a:cubicBezTo>
                <a:cubicBezTo>
                  <a:pt x="318" y="942"/>
                  <a:pt x="318" y="942"/>
                  <a:pt x="318" y="942"/>
                </a:cubicBezTo>
                <a:cubicBezTo>
                  <a:pt x="314" y="940"/>
                  <a:pt x="314" y="940"/>
                  <a:pt x="314" y="940"/>
                </a:cubicBezTo>
                <a:cubicBezTo>
                  <a:pt x="310" y="942"/>
                  <a:pt x="310" y="942"/>
                  <a:pt x="310" y="942"/>
                </a:cubicBezTo>
                <a:cubicBezTo>
                  <a:pt x="309" y="944"/>
                  <a:pt x="309" y="944"/>
                  <a:pt x="309" y="944"/>
                </a:cubicBezTo>
                <a:cubicBezTo>
                  <a:pt x="306" y="947"/>
                  <a:pt x="306" y="947"/>
                  <a:pt x="306" y="947"/>
                </a:cubicBezTo>
                <a:cubicBezTo>
                  <a:pt x="307" y="949"/>
                  <a:pt x="307" y="949"/>
                  <a:pt x="307" y="949"/>
                </a:cubicBezTo>
                <a:cubicBezTo>
                  <a:pt x="308" y="950"/>
                  <a:pt x="308" y="950"/>
                  <a:pt x="308" y="950"/>
                </a:cubicBezTo>
                <a:cubicBezTo>
                  <a:pt x="310" y="948"/>
                  <a:pt x="310" y="948"/>
                  <a:pt x="310" y="948"/>
                </a:cubicBezTo>
                <a:cubicBezTo>
                  <a:pt x="314" y="948"/>
                  <a:pt x="314" y="948"/>
                  <a:pt x="314" y="948"/>
                </a:cubicBezTo>
                <a:cubicBezTo>
                  <a:pt x="313" y="949"/>
                  <a:pt x="313" y="949"/>
                  <a:pt x="313" y="949"/>
                </a:cubicBezTo>
                <a:cubicBezTo>
                  <a:pt x="314" y="951"/>
                  <a:pt x="314" y="951"/>
                  <a:pt x="314" y="951"/>
                </a:cubicBezTo>
                <a:cubicBezTo>
                  <a:pt x="312" y="952"/>
                  <a:pt x="312" y="952"/>
                  <a:pt x="312" y="952"/>
                </a:cubicBezTo>
                <a:cubicBezTo>
                  <a:pt x="312" y="952"/>
                  <a:pt x="312" y="952"/>
                  <a:pt x="312" y="952"/>
                </a:cubicBezTo>
                <a:cubicBezTo>
                  <a:pt x="315" y="954"/>
                  <a:pt x="315" y="954"/>
                  <a:pt x="315" y="954"/>
                </a:cubicBezTo>
                <a:cubicBezTo>
                  <a:pt x="316" y="956"/>
                  <a:pt x="316" y="956"/>
                  <a:pt x="316" y="956"/>
                </a:cubicBezTo>
                <a:cubicBezTo>
                  <a:pt x="318" y="955"/>
                  <a:pt x="318" y="955"/>
                  <a:pt x="318" y="955"/>
                </a:cubicBezTo>
                <a:cubicBezTo>
                  <a:pt x="317" y="954"/>
                  <a:pt x="317" y="954"/>
                  <a:pt x="317" y="954"/>
                </a:cubicBezTo>
                <a:cubicBezTo>
                  <a:pt x="322" y="950"/>
                  <a:pt x="322" y="950"/>
                  <a:pt x="322" y="950"/>
                </a:cubicBezTo>
                <a:cubicBezTo>
                  <a:pt x="325" y="951"/>
                  <a:pt x="325" y="951"/>
                  <a:pt x="325" y="951"/>
                </a:cubicBezTo>
                <a:cubicBezTo>
                  <a:pt x="329" y="941"/>
                  <a:pt x="329" y="941"/>
                  <a:pt x="329" y="941"/>
                </a:cubicBezTo>
                <a:cubicBezTo>
                  <a:pt x="329" y="941"/>
                  <a:pt x="327" y="945"/>
                  <a:pt x="332" y="940"/>
                </a:cubicBezTo>
                <a:cubicBezTo>
                  <a:pt x="332" y="939"/>
                  <a:pt x="334" y="942"/>
                  <a:pt x="330" y="940"/>
                </a:cubicBezTo>
                <a:cubicBezTo>
                  <a:pt x="332" y="938"/>
                  <a:pt x="332" y="938"/>
                  <a:pt x="332" y="938"/>
                </a:cubicBezTo>
                <a:cubicBezTo>
                  <a:pt x="333" y="938"/>
                  <a:pt x="333" y="938"/>
                  <a:pt x="333" y="938"/>
                </a:cubicBezTo>
                <a:cubicBezTo>
                  <a:pt x="332" y="939"/>
                  <a:pt x="332" y="939"/>
                  <a:pt x="332" y="939"/>
                </a:cubicBezTo>
                <a:cubicBezTo>
                  <a:pt x="335" y="936"/>
                  <a:pt x="332" y="946"/>
                  <a:pt x="339" y="938"/>
                </a:cubicBezTo>
                <a:cubicBezTo>
                  <a:pt x="341" y="937"/>
                  <a:pt x="340" y="941"/>
                  <a:pt x="343" y="939"/>
                </a:cubicBezTo>
                <a:cubicBezTo>
                  <a:pt x="342" y="940"/>
                  <a:pt x="342" y="940"/>
                  <a:pt x="342" y="940"/>
                </a:cubicBezTo>
                <a:cubicBezTo>
                  <a:pt x="350" y="939"/>
                  <a:pt x="350" y="939"/>
                  <a:pt x="350" y="939"/>
                </a:cubicBezTo>
                <a:cubicBezTo>
                  <a:pt x="343" y="942"/>
                  <a:pt x="343" y="942"/>
                  <a:pt x="343" y="942"/>
                </a:cubicBezTo>
                <a:cubicBezTo>
                  <a:pt x="339" y="943"/>
                  <a:pt x="339" y="943"/>
                  <a:pt x="339" y="943"/>
                </a:cubicBezTo>
                <a:cubicBezTo>
                  <a:pt x="336" y="945"/>
                  <a:pt x="336" y="945"/>
                  <a:pt x="336" y="945"/>
                </a:cubicBezTo>
                <a:cubicBezTo>
                  <a:pt x="333" y="944"/>
                  <a:pt x="333" y="944"/>
                  <a:pt x="333" y="944"/>
                </a:cubicBezTo>
                <a:cubicBezTo>
                  <a:pt x="332" y="945"/>
                  <a:pt x="332" y="945"/>
                  <a:pt x="332" y="945"/>
                </a:cubicBezTo>
                <a:cubicBezTo>
                  <a:pt x="332" y="942"/>
                  <a:pt x="332" y="942"/>
                  <a:pt x="332" y="942"/>
                </a:cubicBezTo>
                <a:cubicBezTo>
                  <a:pt x="329" y="943"/>
                  <a:pt x="329" y="943"/>
                  <a:pt x="329" y="943"/>
                </a:cubicBezTo>
                <a:cubicBezTo>
                  <a:pt x="329" y="943"/>
                  <a:pt x="325" y="944"/>
                  <a:pt x="330" y="946"/>
                </a:cubicBezTo>
                <a:cubicBezTo>
                  <a:pt x="328" y="946"/>
                  <a:pt x="328" y="946"/>
                  <a:pt x="328" y="946"/>
                </a:cubicBezTo>
                <a:cubicBezTo>
                  <a:pt x="325" y="947"/>
                  <a:pt x="325" y="948"/>
                  <a:pt x="332" y="949"/>
                </a:cubicBezTo>
                <a:cubicBezTo>
                  <a:pt x="336" y="950"/>
                  <a:pt x="330" y="948"/>
                  <a:pt x="335" y="947"/>
                </a:cubicBezTo>
                <a:cubicBezTo>
                  <a:pt x="337" y="948"/>
                  <a:pt x="337" y="948"/>
                  <a:pt x="337" y="948"/>
                </a:cubicBezTo>
                <a:cubicBezTo>
                  <a:pt x="335" y="950"/>
                  <a:pt x="335" y="950"/>
                  <a:pt x="335" y="950"/>
                </a:cubicBezTo>
                <a:cubicBezTo>
                  <a:pt x="338" y="953"/>
                  <a:pt x="338" y="953"/>
                  <a:pt x="338" y="953"/>
                </a:cubicBezTo>
                <a:cubicBezTo>
                  <a:pt x="343" y="952"/>
                  <a:pt x="343" y="952"/>
                  <a:pt x="343" y="952"/>
                </a:cubicBezTo>
                <a:cubicBezTo>
                  <a:pt x="349" y="952"/>
                  <a:pt x="349" y="952"/>
                  <a:pt x="349" y="952"/>
                </a:cubicBezTo>
                <a:cubicBezTo>
                  <a:pt x="349" y="953"/>
                  <a:pt x="349" y="953"/>
                  <a:pt x="349" y="953"/>
                </a:cubicBezTo>
                <a:cubicBezTo>
                  <a:pt x="342" y="956"/>
                  <a:pt x="342" y="956"/>
                  <a:pt x="342" y="956"/>
                </a:cubicBezTo>
                <a:cubicBezTo>
                  <a:pt x="339" y="962"/>
                  <a:pt x="339" y="962"/>
                  <a:pt x="339" y="962"/>
                </a:cubicBezTo>
                <a:cubicBezTo>
                  <a:pt x="329" y="962"/>
                  <a:pt x="329" y="962"/>
                  <a:pt x="329" y="962"/>
                </a:cubicBezTo>
                <a:cubicBezTo>
                  <a:pt x="329" y="961"/>
                  <a:pt x="329" y="961"/>
                  <a:pt x="329" y="961"/>
                </a:cubicBezTo>
                <a:cubicBezTo>
                  <a:pt x="332" y="961"/>
                  <a:pt x="332" y="961"/>
                  <a:pt x="332" y="961"/>
                </a:cubicBezTo>
                <a:cubicBezTo>
                  <a:pt x="330" y="959"/>
                  <a:pt x="330" y="959"/>
                  <a:pt x="330" y="959"/>
                </a:cubicBezTo>
                <a:cubicBezTo>
                  <a:pt x="323" y="959"/>
                  <a:pt x="323" y="959"/>
                  <a:pt x="323" y="959"/>
                </a:cubicBezTo>
                <a:cubicBezTo>
                  <a:pt x="322" y="958"/>
                  <a:pt x="322" y="958"/>
                  <a:pt x="322" y="958"/>
                </a:cubicBezTo>
                <a:cubicBezTo>
                  <a:pt x="319" y="959"/>
                  <a:pt x="319" y="959"/>
                  <a:pt x="319" y="959"/>
                </a:cubicBezTo>
                <a:cubicBezTo>
                  <a:pt x="321" y="962"/>
                  <a:pt x="321" y="962"/>
                  <a:pt x="321" y="962"/>
                </a:cubicBezTo>
                <a:cubicBezTo>
                  <a:pt x="318" y="963"/>
                  <a:pt x="318" y="963"/>
                  <a:pt x="318" y="963"/>
                </a:cubicBezTo>
                <a:cubicBezTo>
                  <a:pt x="320" y="964"/>
                  <a:pt x="320" y="964"/>
                  <a:pt x="320" y="964"/>
                </a:cubicBezTo>
                <a:cubicBezTo>
                  <a:pt x="320" y="966"/>
                  <a:pt x="320" y="966"/>
                  <a:pt x="320" y="966"/>
                </a:cubicBezTo>
                <a:cubicBezTo>
                  <a:pt x="317" y="967"/>
                  <a:pt x="317" y="967"/>
                  <a:pt x="317" y="967"/>
                </a:cubicBezTo>
                <a:cubicBezTo>
                  <a:pt x="317" y="969"/>
                  <a:pt x="317" y="969"/>
                  <a:pt x="317" y="969"/>
                </a:cubicBezTo>
                <a:cubicBezTo>
                  <a:pt x="321" y="967"/>
                  <a:pt x="321" y="967"/>
                  <a:pt x="321" y="967"/>
                </a:cubicBezTo>
                <a:cubicBezTo>
                  <a:pt x="317" y="971"/>
                  <a:pt x="317" y="971"/>
                  <a:pt x="317" y="971"/>
                </a:cubicBezTo>
                <a:cubicBezTo>
                  <a:pt x="325" y="971"/>
                  <a:pt x="325" y="971"/>
                  <a:pt x="325" y="971"/>
                </a:cubicBezTo>
                <a:cubicBezTo>
                  <a:pt x="322" y="973"/>
                  <a:pt x="322" y="975"/>
                  <a:pt x="331" y="973"/>
                </a:cubicBezTo>
                <a:cubicBezTo>
                  <a:pt x="332" y="974"/>
                  <a:pt x="332" y="974"/>
                  <a:pt x="332" y="974"/>
                </a:cubicBezTo>
                <a:cubicBezTo>
                  <a:pt x="333" y="972"/>
                  <a:pt x="333" y="972"/>
                  <a:pt x="333" y="972"/>
                </a:cubicBezTo>
                <a:cubicBezTo>
                  <a:pt x="339" y="974"/>
                  <a:pt x="339" y="974"/>
                  <a:pt x="339" y="974"/>
                </a:cubicBezTo>
                <a:cubicBezTo>
                  <a:pt x="339" y="975"/>
                  <a:pt x="339" y="975"/>
                  <a:pt x="339" y="975"/>
                </a:cubicBezTo>
                <a:cubicBezTo>
                  <a:pt x="345" y="972"/>
                  <a:pt x="345" y="972"/>
                  <a:pt x="345" y="972"/>
                </a:cubicBezTo>
                <a:cubicBezTo>
                  <a:pt x="344" y="969"/>
                  <a:pt x="344" y="969"/>
                  <a:pt x="344" y="969"/>
                </a:cubicBezTo>
                <a:cubicBezTo>
                  <a:pt x="349" y="970"/>
                  <a:pt x="349" y="970"/>
                  <a:pt x="349" y="970"/>
                </a:cubicBezTo>
                <a:cubicBezTo>
                  <a:pt x="350" y="969"/>
                  <a:pt x="350" y="969"/>
                  <a:pt x="350" y="969"/>
                </a:cubicBezTo>
                <a:cubicBezTo>
                  <a:pt x="351" y="968"/>
                  <a:pt x="351" y="968"/>
                  <a:pt x="351" y="968"/>
                </a:cubicBezTo>
                <a:cubicBezTo>
                  <a:pt x="351" y="968"/>
                  <a:pt x="353" y="969"/>
                  <a:pt x="351" y="969"/>
                </a:cubicBezTo>
                <a:cubicBezTo>
                  <a:pt x="353" y="970"/>
                  <a:pt x="353" y="970"/>
                  <a:pt x="353" y="970"/>
                </a:cubicBezTo>
                <a:cubicBezTo>
                  <a:pt x="353" y="969"/>
                  <a:pt x="353" y="969"/>
                  <a:pt x="353" y="969"/>
                </a:cubicBezTo>
                <a:cubicBezTo>
                  <a:pt x="355" y="972"/>
                  <a:pt x="355" y="972"/>
                  <a:pt x="355" y="972"/>
                </a:cubicBezTo>
                <a:cubicBezTo>
                  <a:pt x="370" y="969"/>
                  <a:pt x="370" y="969"/>
                  <a:pt x="370" y="969"/>
                </a:cubicBezTo>
                <a:cubicBezTo>
                  <a:pt x="369" y="970"/>
                  <a:pt x="369" y="970"/>
                  <a:pt x="369" y="970"/>
                </a:cubicBezTo>
                <a:cubicBezTo>
                  <a:pt x="363" y="972"/>
                  <a:pt x="363" y="972"/>
                  <a:pt x="363" y="972"/>
                </a:cubicBezTo>
                <a:cubicBezTo>
                  <a:pt x="357" y="974"/>
                  <a:pt x="357" y="974"/>
                  <a:pt x="357" y="974"/>
                </a:cubicBezTo>
                <a:cubicBezTo>
                  <a:pt x="357" y="976"/>
                  <a:pt x="357" y="976"/>
                  <a:pt x="357" y="976"/>
                </a:cubicBezTo>
                <a:cubicBezTo>
                  <a:pt x="357" y="976"/>
                  <a:pt x="362" y="977"/>
                  <a:pt x="356" y="976"/>
                </a:cubicBezTo>
                <a:cubicBezTo>
                  <a:pt x="356" y="977"/>
                  <a:pt x="356" y="977"/>
                  <a:pt x="356" y="977"/>
                </a:cubicBezTo>
                <a:cubicBezTo>
                  <a:pt x="360" y="976"/>
                  <a:pt x="360" y="976"/>
                  <a:pt x="360" y="976"/>
                </a:cubicBezTo>
                <a:cubicBezTo>
                  <a:pt x="367" y="977"/>
                  <a:pt x="367" y="977"/>
                  <a:pt x="367" y="977"/>
                </a:cubicBezTo>
                <a:cubicBezTo>
                  <a:pt x="373" y="974"/>
                  <a:pt x="373" y="974"/>
                  <a:pt x="373" y="974"/>
                </a:cubicBezTo>
                <a:cubicBezTo>
                  <a:pt x="376" y="974"/>
                  <a:pt x="376" y="974"/>
                  <a:pt x="376" y="974"/>
                </a:cubicBezTo>
                <a:cubicBezTo>
                  <a:pt x="379" y="970"/>
                  <a:pt x="379" y="970"/>
                  <a:pt x="379" y="970"/>
                </a:cubicBezTo>
                <a:cubicBezTo>
                  <a:pt x="381" y="971"/>
                  <a:pt x="381" y="971"/>
                  <a:pt x="381" y="971"/>
                </a:cubicBezTo>
                <a:cubicBezTo>
                  <a:pt x="388" y="970"/>
                  <a:pt x="388" y="970"/>
                  <a:pt x="388" y="970"/>
                </a:cubicBezTo>
                <a:cubicBezTo>
                  <a:pt x="387" y="973"/>
                  <a:pt x="387" y="973"/>
                  <a:pt x="387" y="973"/>
                </a:cubicBezTo>
                <a:cubicBezTo>
                  <a:pt x="387" y="971"/>
                  <a:pt x="387" y="971"/>
                  <a:pt x="387" y="971"/>
                </a:cubicBezTo>
                <a:cubicBezTo>
                  <a:pt x="383" y="972"/>
                  <a:pt x="383" y="972"/>
                  <a:pt x="383" y="972"/>
                </a:cubicBezTo>
                <a:cubicBezTo>
                  <a:pt x="380" y="975"/>
                  <a:pt x="380" y="975"/>
                  <a:pt x="380" y="975"/>
                </a:cubicBezTo>
                <a:cubicBezTo>
                  <a:pt x="380" y="975"/>
                  <a:pt x="380" y="977"/>
                  <a:pt x="379" y="974"/>
                </a:cubicBezTo>
                <a:cubicBezTo>
                  <a:pt x="379" y="977"/>
                  <a:pt x="379" y="977"/>
                  <a:pt x="379" y="977"/>
                </a:cubicBezTo>
                <a:cubicBezTo>
                  <a:pt x="383" y="977"/>
                  <a:pt x="383" y="977"/>
                  <a:pt x="383" y="977"/>
                </a:cubicBezTo>
                <a:cubicBezTo>
                  <a:pt x="386" y="979"/>
                  <a:pt x="386" y="979"/>
                  <a:pt x="386" y="979"/>
                </a:cubicBezTo>
                <a:cubicBezTo>
                  <a:pt x="391" y="978"/>
                  <a:pt x="391" y="978"/>
                  <a:pt x="391" y="978"/>
                </a:cubicBezTo>
                <a:cubicBezTo>
                  <a:pt x="391" y="975"/>
                  <a:pt x="391" y="975"/>
                  <a:pt x="391" y="975"/>
                </a:cubicBezTo>
                <a:cubicBezTo>
                  <a:pt x="393" y="975"/>
                  <a:pt x="392" y="971"/>
                  <a:pt x="394" y="974"/>
                </a:cubicBezTo>
                <a:cubicBezTo>
                  <a:pt x="395" y="974"/>
                  <a:pt x="389" y="971"/>
                  <a:pt x="396" y="977"/>
                </a:cubicBezTo>
                <a:cubicBezTo>
                  <a:pt x="397" y="976"/>
                  <a:pt x="397" y="976"/>
                  <a:pt x="397" y="976"/>
                </a:cubicBezTo>
                <a:cubicBezTo>
                  <a:pt x="397" y="978"/>
                  <a:pt x="397" y="978"/>
                  <a:pt x="397" y="978"/>
                </a:cubicBezTo>
                <a:cubicBezTo>
                  <a:pt x="402" y="974"/>
                  <a:pt x="402" y="974"/>
                  <a:pt x="402" y="974"/>
                </a:cubicBezTo>
                <a:cubicBezTo>
                  <a:pt x="402" y="973"/>
                  <a:pt x="402" y="973"/>
                  <a:pt x="402" y="973"/>
                </a:cubicBezTo>
                <a:cubicBezTo>
                  <a:pt x="400" y="972"/>
                  <a:pt x="400" y="972"/>
                  <a:pt x="400" y="972"/>
                </a:cubicBezTo>
                <a:cubicBezTo>
                  <a:pt x="400" y="971"/>
                  <a:pt x="400" y="971"/>
                  <a:pt x="400" y="971"/>
                </a:cubicBezTo>
                <a:cubicBezTo>
                  <a:pt x="402" y="971"/>
                  <a:pt x="402" y="971"/>
                  <a:pt x="402" y="971"/>
                </a:cubicBezTo>
                <a:cubicBezTo>
                  <a:pt x="404" y="974"/>
                  <a:pt x="404" y="974"/>
                  <a:pt x="404" y="974"/>
                </a:cubicBezTo>
                <a:cubicBezTo>
                  <a:pt x="406" y="973"/>
                  <a:pt x="406" y="973"/>
                  <a:pt x="406" y="973"/>
                </a:cubicBezTo>
                <a:cubicBezTo>
                  <a:pt x="407" y="971"/>
                  <a:pt x="409" y="976"/>
                  <a:pt x="407" y="970"/>
                </a:cubicBezTo>
                <a:cubicBezTo>
                  <a:pt x="409" y="973"/>
                  <a:pt x="409" y="973"/>
                  <a:pt x="409" y="973"/>
                </a:cubicBezTo>
                <a:cubicBezTo>
                  <a:pt x="411" y="971"/>
                  <a:pt x="411" y="971"/>
                  <a:pt x="411" y="971"/>
                </a:cubicBezTo>
                <a:cubicBezTo>
                  <a:pt x="412" y="974"/>
                  <a:pt x="412" y="974"/>
                  <a:pt x="412" y="974"/>
                </a:cubicBezTo>
                <a:cubicBezTo>
                  <a:pt x="411" y="976"/>
                  <a:pt x="411" y="976"/>
                  <a:pt x="411" y="976"/>
                </a:cubicBezTo>
                <a:cubicBezTo>
                  <a:pt x="412" y="977"/>
                  <a:pt x="412" y="977"/>
                  <a:pt x="412" y="977"/>
                </a:cubicBezTo>
                <a:cubicBezTo>
                  <a:pt x="419" y="976"/>
                  <a:pt x="419" y="976"/>
                  <a:pt x="419" y="976"/>
                </a:cubicBezTo>
                <a:cubicBezTo>
                  <a:pt x="419" y="975"/>
                  <a:pt x="419" y="975"/>
                  <a:pt x="419" y="975"/>
                </a:cubicBezTo>
                <a:cubicBezTo>
                  <a:pt x="424" y="976"/>
                  <a:pt x="424" y="976"/>
                  <a:pt x="424" y="976"/>
                </a:cubicBezTo>
                <a:cubicBezTo>
                  <a:pt x="427" y="975"/>
                  <a:pt x="427" y="975"/>
                  <a:pt x="427" y="975"/>
                </a:cubicBezTo>
                <a:cubicBezTo>
                  <a:pt x="429" y="976"/>
                  <a:pt x="429" y="976"/>
                  <a:pt x="429" y="976"/>
                </a:cubicBezTo>
                <a:cubicBezTo>
                  <a:pt x="436" y="973"/>
                  <a:pt x="436" y="973"/>
                  <a:pt x="436" y="973"/>
                </a:cubicBezTo>
                <a:cubicBezTo>
                  <a:pt x="438" y="971"/>
                  <a:pt x="438" y="971"/>
                  <a:pt x="438" y="971"/>
                </a:cubicBezTo>
                <a:cubicBezTo>
                  <a:pt x="437" y="970"/>
                  <a:pt x="442" y="972"/>
                  <a:pt x="437" y="969"/>
                </a:cubicBezTo>
                <a:cubicBezTo>
                  <a:pt x="438" y="967"/>
                  <a:pt x="438" y="967"/>
                  <a:pt x="438" y="967"/>
                </a:cubicBezTo>
                <a:cubicBezTo>
                  <a:pt x="444" y="969"/>
                  <a:pt x="444" y="969"/>
                  <a:pt x="444" y="969"/>
                </a:cubicBezTo>
                <a:cubicBezTo>
                  <a:pt x="447" y="972"/>
                  <a:pt x="447" y="972"/>
                  <a:pt x="447" y="972"/>
                </a:cubicBezTo>
                <a:cubicBezTo>
                  <a:pt x="447" y="973"/>
                  <a:pt x="449" y="974"/>
                  <a:pt x="455" y="972"/>
                </a:cubicBezTo>
                <a:cubicBezTo>
                  <a:pt x="460" y="974"/>
                  <a:pt x="460" y="974"/>
                  <a:pt x="460" y="974"/>
                </a:cubicBezTo>
                <a:cubicBezTo>
                  <a:pt x="469" y="972"/>
                  <a:pt x="469" y="972"/>
                  <a:pt x="469" y="972"/>
                </a:cubicBezTo>
                <a:cubicBezTo>
                  <a:pt x="472" y="969"/>
                  <a:pt x="472" y="969"/>
                  <a:pt x="472" y="969"/>
                </a:cubicBezTo>
                <a:cubicBezTo>
                  <a:pt x="477" y="971"/>
                  <a:pt x="477" y="971"/>
                  <a:pt x="477" y="971"/>
                </a:cubicBezTo>
                <a:cubicBezTo>
                  <a:pt x="479" y="967"/>
                  <a:pt x="479" y="967"/>
                  <a:pt x="479" y="967"/>
                </a:cubicBezTo>
                <a:cubicBezTo>
                  <a:pt x="481" y="967"/>
                  <a:pt x="477" y="965"/>
                  <a:pt x="481" y="966"/>
                </a:cubicBezTo>
                <a:cubicBezTo>
                  <a:pt x="483" y="966"/>
                  <a:pt x="482" y="969"/>
                  <a:pt x="484" y="967"/>
                </a:cubicBezTo>
                <a:cubicBezTo>
                  <a:pt x="485" y="965"/>
                  <a:pt x="485" y="965"/>
                  <a:pt x="485" y="965"/>
                </a:cubicBezTo>
                <a:cubicBezTo>
                  <a:pt x="482" y="964"/>
                  <a:pt x="482" y="964"/>
                  <a:pt x="482" y="964"/>
                </a:cubicBezTo>
                <a:cubicBezTo>
                  <a:pt x="498" y="963"/>
                  <a:pt x="498" y="963"/>
                  <a:pt x="498" y="963"/>
                </a:cubicBezTo>
                <a:cubicBezTo>
                  <a:pt x="500" y="963"/>
                  <a:pt x="500" y="963"/>
                  <a:pt x="500" y="963"/>
                </a:cubicBezTo>
                <a:cubicBezTo>
                  <a:pt x="498" y="963"/>
                  <a:pt x="501" y="974"/>
                  <a:pt x="492" y="965"/>
                </a:cubicBezTo>
                <a:cubicBezTo>
                  <a:pt x="492" y="965"/>
                  <a:pt x="493" y="967"/>
                  <a:pt x="489" y="966"/>
                </a:cubicBezTo>
                <a:cubicBezTo>
                  <a:pt x="488" y="965"/>
                  <a:pt x="488" y="965"/>
                  <a:pt x="488" y="965"/>
                </a:cubicBezTo>
                <a:cubicBezTo>
                  <a:pt x="488" y="967"/>
                  <a:pt x="487" y="961"/>
                  <a:pt x="485" y="967"/>
                </a:cubicBezTo>
                <a:cubicBezTo>
                  <a:pt x="493" y="967"/>
                  <a:pt x="493" y="967"/>
                  <a:pt x="493" y="967"/>
                </a:cubicBezTo>
                <a:cubicBezTo>
                  <a:pt x="503" y="965"/>
                  <a:pt x="503" y="965"/>
                  <a:pt x="503" y="965"/>
                </a:cubicBezTo>
                <a:cubicBezTo>
                  <a:pt x="501" y="970"/>
                  <a:pt x="498" y="966"/>
                  <a:pt x="492" y="969"/>
                </a:cubicBezTo>
                <a:cubicBezTo>
                  <a:pt x="493" y="970"/>
                  <a:pt x="487" y="969"/>
                  <a:pt x="494" y="971"/>
                </a:cubicBezTo>
                <a:cubicBezTo>
                  <a:pt x="498" y="971"/>
                  <a:pt x="498" y="971"/>
                  <a:pt x="498" y="971"/>
                </a:cubicBezTo>
                <a:cubicBezTo>
                  <a:pt x="499" y="971"/>
                  <a:pt x="499" y="971"/>
                  <a:pt x="499" y="971"/>
                </a:cubicBezTo>
                <a:cubicBezTo>
                  <a:pt x="496" y="975"/>
                  <a:pt x="496" y="975"/>
                  <a:pt x="496" y="975"/>
                </a:cubicBezTo>
                <a:cubicBezTo>
                  <a:pt x="499" y="975"/>
                  <a:pt x="499" y="975"/>
                  <a:pt x="499" y="975"/>
                </a:cubicBezTo>
                <a:cubicBezTo>
                  <a:pt x="499" y="975"/>
                  <a:pt x="502" y="974"/>
                  <a:pt x="498" y="975"/>
                </a:cubicBezTo>
                <a:cubicBezTo>
                  <a:pt x="500" y="972"/>
                  <a:pt x="499" y="980"/>
                  <a:pt x="507" y="972"/>
                </a:cubicBezTo>
                <a:cubicBezTo>
                  <a:pt x="506" y="971"/>
                  <a:pt x="506" y="971"/>
                  <a:pt x="506" y="971"/>
                </a:cubicBezTo>
                <a:cubicBezTo>
                  <a:pt x="510" y="967"/>
                  <a:pt x="510" y="967"/>
                  <a:pt x="510" y="967"/>
                </a:cubicBezTo>
                <a:cubicBezTo>
                  <a:pt x="511" y="967"/>
                  <a:pt x="511" y="967"/>
                  <a:pt x="511" y="967"/>
                </a:cubicBezTo>
                <a:cubicBezTo>
                  <a:pt x="511" y="963"/>
                  <a:pt x="511" y="963"/>
                  <a:pt x="511" y="963"/>
                </a:cubicBezTo>
                <a:cubicBezTo>
                  <a:pt x="521" y="965"/>
                  <a:pt x="521" y="965"/>
                  <a:pt x="521" y="965"/>
                </a:cubicBezTo>
                <a:cubicBezTo>
                  <a:pt x="524" y="963"/>
                  <a:pt x="524" y="963"/>
                  <a:pt x="524" y="963"/>
                </a:cubicBezTo>
                <a:cubicBezTo>
                  <a:pt x="530" y="965"/>
                  <a:pt x="530" y="965"/>
                  <a:pt x="530" y="965"/>
                </a:cubicBezTo>
                <a:cubicBezTo>
                  <a:pt x="538" y="962"/>
                  <a:pt x="538" y="962"/>
                  <a:pt x="538" y="962"/>
                </a:cubicBezTo>
                <a:cubicBezTo>
                  <a:pt x="538" y="963"/>
                  <a:pt x="540" y="961"/>
                  <a:pt x="538" y="964"/>
                </a:cubicBezTo>
                <a:cubicBezTo>
                  <a:pt x="539" y="964"/>
                  <a:pt x="539" y="964"/>
                  <a:pt x="539" y="964"/>
                </a:cubicBezTo>
                <a:cubicBezTo>
                  <a:pt x="540" y="961"/>
                  <a:pt x="540" y="961"/>
                  <a:pt x="540" y="961"/>
                </a:cubicBezTo>
                <a:cubicBezTo>
                  <a:pt x="541" y="962"/>
                  <a:pt x="541" y="962"/>
                  <a:pt x="541" y="962"/>
                </a:cubicBezTo>
                <a:cubicBezTo>
                  <a:pt x="547" y="962"/>
                  <a:pt x="547" y="962"/>
                  <a:pt x="547" y="962"/>
                </a:cubicBezTo>
                <a:cubicBezTo>
                  <a:pt x="548" y="961"/>
                  <a:pt x="548" y="961"/>
                  <a:pt x="548" y="961"/>
                </a:cubicBezTo>
                <a:cubicBezTo>
                  <a:pt x="546" y="960"/>
                  <a:pt x="546" y="960"/>
                  <a:pt x="546" y="960"/>
                </a:cubicBezTo>
                <a:cubicBezTo>
                  <a:pt x="551" y="957"/>
                  <a:pt x="551" y="957"/>
                  <a:pt x="551" y="957"/>
                </a:cubicBezTo>
                <a:cubicBezTo>
                  <a:pt x="558" y="958"/>
                  <a:pt x="558" y="958"/>
                  <a:pt x="558" y="958"/>
                </a:cubicBezTo>
                <a:cubicBezTo>
                  <a:pt x="575" y="954"/>
                  <a:pt x="575" y="954"/>
                  <a:pt x="575" y="954"/>
                </a:cubicBezTo>
                <a:cubicBezTo>
                  <a:pt x="576" y="954"/>
                  <a:pt x="578" y="958"/>
                  <a:pt x="580" y="952"/>
                </a:cubicBezTo>
                <a:cubicBezTo>
                  <a:pt x="579" y="954"/>
                  <a:pt x="579" y="954"/>
                  <a:pt x="579" y="954"/>
                </a:cubicBezTo>
                <a:cubicBezTo>
                  <a:pt x="581" y="954"/>
                  <a:pt x="581" y="954"/>
                  <a:pt x="581" y="954"/>
                </a:cubicBezTo>
                <a:cubicBezTo>
                  <a:pt x="582" y="952"/>
                  <a:pt x="582" y="952"/>
                  <a:pt x="582" y="952"/>
                </a:cubicBezTo>
                <a:cubicBezTo>
                  <a:pt x="583" y="953"/>
                  <a:pt x="583" y="953"/>
                  <a:pt x="583" y="953"/>
                </a:cubicBezTo>
                <a:cubicBezTo>
                  <a:pt x="579" y="956"/>
                  <a:pt x="579" y="956"/>
                  <a:pt x="579" y="956"/>
                </a:cubicBezTo>
                <a:cubicBezTo>
                  <a:pt x="578" y="956"/>
                  <a:pt x="576" y="953"/>
                  <a:pt x="575" y="955"/>
                </a:cubicBezTo>
                <a:cubicBezTo>
                  <a:pt x="577" y="956"/>
                  <a:pt x="577" y="956"/>
                  <a:pt x="577" y="956"/>
                </a:cubicBezTo>
                <a:cubicBezTo>
                  <a:pt x="575" y="958"/>
                  <a:pt x="575" y="958"/>
                  <a:pt x="575" y="958"/>
                </a:cubicBezTo>
                <a:cubicBezTo>
                  <a:pt x="577" y="960"/>
                  <a:pt x="577" y="960"/>
                  <a:pt x="577" y="960"/>
                </a:cubicBezTo>
                <a:cubicBezTo>
                  <a:pt x="589" y="958"/>
                  <a:pt x="589" y="958"/>
                  <a:pt x="589" y="958"/>
                </a:cubicBezTo>
                <a:cubicBezTo>
                  <a:pt x="590" y="956"/>
                  <a:pt x="590" y="956"/>
                  <a:pt x="590" y="956"/>
                </a:cubicBezTo>
                <a:cubicBezTo>
                  <a:pt x="589" y="955"/>
                  <a:pt x="583" y="965"/>
                  <a:pt x="597" y="953"/>
                </a:cubicBezTo>
                <a:cubicBezTo>
                  <a:pt x="597" y="948"/>
                  <a:pt x="597" y="948"/>
                  <a:pt x="597" y="948"/>
                </a:cubicBezTo>
                <a:cubicBezTo>
                  <a:pt x="599" y="947"/>
                  <a:pt x="599" y="947"/>
                  <a:pt x="599" y="947"/>
                </a:cubicBezTo>
                <a:cubicBezTo>
                  <a:pt x="600" y="948"/>
                  <a:pt x="596" y="950"/>
                  <a:pt x="601" y="948"/>
                </a:cubicBezTo>
                <a:cubicBezTo>
                  <a:pt x="598" y="951"/>
                  <a:pt x="598" y="951"/>
                  <a:pt x="598" y="951"/>
                </a:cubicBezTo>
                <a:cubicBezTo>
                  <a:pt x="600" y="954"/>
                  <a:pt x="600" y="954"/>
                  <a:pt x="600" y="954"/>
                </a:cubicBezTo>
                <a:cubicBezTo>
                  <a:pt x="601" y="953"/>
                  <a:pt x="601" y="953"/>
                  <a:pt x="601" y="953"/>
                </a:cubicBezTo>
                <a:cubicBezTo>
                  <a:pt x="602" y="951"/>
                  <a:pt x="602" y="951"/>
                  <a:pt x="602" y="951"/>
                </a:cubicBezTo>
                <a:cubicBezTo>
                  <a:pt x="605" y="950"/>
                  <a:pt x="605" y="950"/>
                  <a:pt x="605" y="950"/>
                </a:cubicBezTo>
                <a:cubicBezTo>
                  <a:pt x="607" y="950"/>
                  <a:pt x="607" y="950"/>
                  <a:pt x="607" y="950"/>
                </a:cubicBezTo>
                <a:cubicBezTo>
                  <a:pt x="606" y="952"/>
                  <a:pt x="606" y="952"/>
                  <a:pt x="606" y="952"/>
                </a:cubicBezTo>
                <a:cubicBezTo>
                  <a:pt x="604" y="953"/>
                  <a:pt x="604" y="953"/>
                  <a:pt x="604" y="953"/>
                </a:cubicBezTo>
                <a:cubicBezTo>
                  <a:pt x="607" y="955"/>
                  <a:pt x="607" y="955"/>
                  <a:pt x="607" y="955"/>
                </a:cubicBezTo>
                <a:cubicBezTo>
                  <a:pt x="613" y="956"/>
                  <a:pt x="613" y="956"/>
                  <a:pt x="613" y="956"/>
                </a:cubicBezTo>
                <a:cubicBezTo>
                  <a:pt x="612" y="957"/>
                  <a:pt x="606" y="955"/>
                  <a:pt x="620" y="953"/>
                </a:cubicBezTo>
                <a:cubicBezTo>
                  <a:pt x="622" y="954"/>
                  <a:pt x="622" y="954"/>
                  <a:pt x="622" y="954"/>
                </a:cubicBezTo>
                <a:cubicBezTo>
                  <a:pt x="627" y="951"/>
                  <a:pt x="627" y="951"/>
                  <a:pt x="627" y="951"/>
                </a:cubicBezTo>
                <a:cubicBezTo>
                  <a:pt x="628" y="953"/>
                  <a:pt x="628" y="953"/>
                  <a:pt x="628" y="953"/>
                </a:cubicBezTo>
                <a:cubicBezTo>
                  <a:pt x="633" y="950"/>
                  <a:pt x="633" y="950"/>
                  <a:pt x="633" y="950"/>
                </a:cubicBezTo>
                <a:cubicBezTo>
                  <a:pt x="654" y="947"/>
                  <a:pt x="654" y="947"/>
                  <a:pt x="654" y="947"/>
                </a:cubicBezTo>
                <a:cubicBezTo>
                  <a:pt x="656" y="945"/>
                  <a:pt x="656" y="945"/>
                  <a:pt x="656" y="945"/>
                </a:cubicBezTo>
                <a:cubicBezTo>
                  <a:pt x="662" y="947"/>
                  <a:pt x="662" y="947"/>
                  <a:pt x="662" y="947"/>
                </a:cubicBezTo>
                <a:cubicBezTo>
                  <a:pt x="666" y="948"/>
                  <a:pt x="666" y="948"/>
                  <a:pt x="666" y="948"/>
                </a:cubicBezTo>
                <a:cubicBezTo>
                  <a:pt x="667" y="950"/>
                  <a:pt x="654" y="951"/>
                  <a:pt x="667" y="941"/>
                </a:cubicBezTo>
                <a:cubicBezTo>
                  <a:pt x="667" y="942"/>
                  <a:pt x="666" y="942"/>
                  <a:pt x="668" y="943"/>
                </a:cubicBezTo>
                <a:cubicBezTo>
                  <a:pt x="669" y="944"/>
                  <a:pt x="659" y="947"/>
                  <a:pt x="670" y="938"/>
                </a:cubicBezTo>
                <a:cubicBezTo>
                  <a:pt x="674" y="939"/>
                  <a:pt x="674" y="939"/>
                  <a:pt x="674" y="939"/>
                </a:cubicBezTo>
                <a:cubicBezTo>
                  <a:pt x="680" y="937"/>
                  <a:pt x="680" y="937"/>
                  <a:pt x="680" y="937"/>
                </a:cubicBezTo>
                <a:cubicBezTo>
                  <a:pt x="681" y="937"/>
                  <a:pt x="672" y="939"/>
                  <a:pt x="683" y="938"/>
                </a:cubicBezTo>
                <a:cubicBezTo>
                  <a:pt x="684" y="936"/>
                  <a:pt x="684" y="936"/>
                  <a:pt x="684" y="936"/>
                </a:cubicBezTo>
                <a:cubicBezTo>
                  <a:pt x="685" y="937"/>
                  <a:pt x="685" y="937"/>
                  <a:pt x="685" y="937"/>
                </a:cubicBezTo>
                <a:cubicBezTo>
                  <a:pt x="681" y="940"/>
                  <a:pt x="681" y="940"/>
                  <a:pt x="681" y="940"/>
                </a:cubicBezTo>
                <a:cubicBezTo>
                  <a:pt x="680" y="938"/>
                  <a:pt x="680" y="938"/>
                  <a:pt x="680" y="938"/>
                </a:cubicBezTo>
                <a:cubicBezTo>
                  <a:pt x="678" y="940"/>
                  <a:pt x="676" y="939"/>
                  <a:pt x="676" y="940"/>
                </a:cubicBezTo>
                <a:cubicBezTo>
                  <a:pt x="670" y="945"/>
                  <a:pt x="670" y="945"/>
                  <a:pt x="670" y="945"/>
                </a:cubicBezTo>
                <a:cubicBezTo>
                  <a:pt x="671" y="947"/>
                  <a:pt x="671" y="947"/>
                  <a:pt x="671" y="947"/>
                </a:cubicBezTo>
                <a:cubicBezTo>
                  <a:pt x="679" y="946"/>
                  <a:pt x="679" y="946"/>
                  <a:pt x="679" y="946"/>
                </a:cubicBezTo>
                <a:cubicBezTo>
                  <a:pt x="682" y="944"/>
                  <a:pt x="682" y="944"/>
                  <a:pt x="682" y="944"/>
                </a:cubicBezTo>
                <a:cubicBezTo>
                  <a:pt x="690" y="944"/>
                  <a:pt x="690" y="944"/>
                  <a:pt x="690" y="944"/>
                </a:cubicBezTo>
                <a:cubicBezTo>
                  <a:pt x="697" y="941"/>
                  <a:pt x="697" y="941"/>
                  <a:pt x="697" y="941"/>
                </a:cubicBezTo>
                <a:cubicBezTo>
                  <a:pt x="702" y="942"/>
                  <a:pt x="702" y="942"/>
                  <a:pt x="702" y="942"/>
                </a:cubicBezTo>
                <a:cubicBezTo>
                  <a:pt x="712" y="941"/>
                  <a:pt x="712" y="941"/>
                  <a:pt x="712" y="941"/>
                </a:cubicBezTo>
                <a:cubicBezTo>
                  <a:pt x="712" y="940"/>
                  <a:pt x="712" y="940"/>
                  <a:pt x="712" y="940"/>
                </a:cubicBezTo>
                <a:cubicBezTo>
                  <a:pt x="706" y="941"/>
                  <a:pt x="711" y="948"/>
                  <a:pt x="720" y="934"/>
                </a:cubicBezTo>
                <a:cubicBezTo>
                  <a:pt x="720" y="933"/>
                  <a:pt x="720" y="933"/>
                  <a:pt x="720" y="933"/>
                </a:cubicBezTo>
                <a:cubicBezTo>
                  <a:pt x="722" y="933"/>
                  <a:pt x="722" y="933"/>
                  <a:pt x="722" y="933"/>
                </a:cubicBezTo>
                <a:cubicBezTo>
                  <a:pt x="723" y="931"/>
                  <a:pt x="723" y="931"/>
                  <a:pt x="723" y="931"/>
                </a:cubicBezTo>
                <a:cubicBezTo>
                  <a:pt x="726" y="934"/>
                  <a:pt x="726" y="934"/>
                  <a:pt x="726" y="934"/>
                </a:cubicBezTo>
                <a:cubicBezTo>
                  <a:pt x="726" y="932"/>
                  <a:pt x="736" y="935"/>
                  <a:pt x="725" y="930"/>
                </a:cubicBezTo>
                <a:cubicBezTo>
                  <a:pt x="726" y="931"/>
                  <a:pt x="727" y="930"/>
                  <a:pt x="728" y="930"/>
                </a:cubicBezTo>
                <a:cubicBezTo>
                  <a:pt x="728" y="936"/>
                  <a:pt x="728" y="936"/>
                  <a:pt x="728" y="936"/>
                </a:cubicBezTo>
                <a:cubicBezTo>
                  <a:pt x="723" y="937"/>
                  <a:pt x="723" y="937"/>
                  <a:pt x="723" y="937"/>
                </a:cubicBezTo>
                <a:cubicBezTo>
                  <a:pt x="723" y="938"/>
                  <a:pt x="723" y="938"/>
                  <a:pt x="723" y="938"/>
                </a:cubicBezTo>
                <a:cubicBezTo>
                  <a:pt x="747" y="937"/>
                  <a:pt x="747" y="937"/>
                  <a:pt x="747" y="937"/>
                </a:cubicBezTo>
                <a:cubicBezTo>
                  <a:pt x="750" y="935"/>
                  <a:pt x="750" y="935"/>
                  <a:pt x="750" y="935"/>
                </a:cubicBezTo>
                <a:cubicBezTo>
                  <a:pt x="748" y="933"/>
                  <a:pt x="748" y="933"/>
                  <a:pt x="748" y="933"/>
                </a:cubicBezTo>
                <a:cubicBezTo>
                  <a:pt x="744" y="933"/>
                  <a:pt x="744" y="933"/>
                  <a:pt x="744" y="933"/>
                </a:cubicBezTo>
                <a:cubicBezTo>
                  <a:pt x="746" y="931"/>
                  <a:pt x="746" y="931"/>
                  <a:pt x="746" y="931"/>
                </a:cubicBezTo>
                <a:cubicBezTo>
                  <a:pt x="751" y="932"/>
                  <a:pt x="751" y="932"/>
                  <a:pt x="751" y="932"/>
                </a:cubicBezTo>
                <a:cubicBezTo>
                  <a:pt x="752" y="931"/>
                  <a:pt x="752" y="931"/>
                  <a:pt x="752" y="931"/>
                </a:cubicBezTo>
                <a:cubicBezTo>
                  <a:pt x="751" y="930"/>
                  <a:pt x="751" y="930"/>
                  <a:pt x="751" y="930"/>
                </a:cubicBezTo>
                <a:cubicBezTo>
                  <a:pt x="751" y="927"/>
                  <a:pt x="751" y="927"/>
                  <a:pt x="751" y="927"/>
                </a:cubicBezTo>
                <a:cubicBezTo>
                  <a:pt x="756" y="925"/>
                  <a:pt x="756" y="925"/>
                  <a:pt x="756" y="925"/>
                </a:cubicBezTo>
                <a:cubicBezTo>
                  <a:pt x="761" y="924"/>
                  <a:pt x="752" y="927"/>
                  <a:pt x="760" y="926"/>
                </a:cubicBezTo>
                <a:cubicBezTo>
                  <a:pt x="760" y="925"/>
                  <a:pt x="760" y="925"/>
                  <a:pt x="760" y="925"/>
                </a:cubicBezTo>
                <a:cubicBezTo>
                  <a:pt x="762" y="927"/>
                  <a:pt x="764" y="922"/>
                  <a:pt x="764" y="929"/>
                </a:cubicBezTo>
                <a:cubicBezTo>
                  <a:pt x="764" y="926"/>
                  <a:pt x="764" y="926"/>
                  <a:pt x="764" y="926"/>
                </a:cubicBezTo>
                <a:cubicBezTo>
                  <a:pt x="765" y="926"/>
                  <a:pt x="765" y="926"/>
                  <a:pt x="765" y="926"/>
                </a:cubicBezTo>
                <a:cubicBezTo>
                  <a:pt x="766" y="927"/>
                  <a:pt x="766" y="927"/>
                  <a:pt x="766" y="927"/>
                </a:cubicBezTo>
                <a:cubicBezTo>
                  <a:pt x="761" y="931"/>
                  <a:pt x="761" y="931"/>
                  <a:pt x="761" y="931"/>
                </a:cubicBezTo>
                <a:cubicBezTo>
                  <a:pt x="762" y="933"/>
                  <a:pt x="762" y="933"/>
                  <a:pt x="762" y="933"/>
                </a:cubicBezTo>
                <a:cubicBezTo>
                  <a:pt x="765" y="933"/>
                  <a:pt x="765" y="933"/>
                  <a:pt x="765" y="933"/>
                </a:cubicBezTo>
                <a:cubicBezTo>
                  <a:pt x="765" y="934"/>
                  <a:pt x="765" y="934"/>
                  <a:pt x="765" y="934"/>
                </a:cubicBezTo>
                <a:cubicBezTo>
                  <a:pt x="770" y="934"/>
                  <a:pt x="770" y="934"/>
                  <a:pt x="770" y="934"/>
                </a:cubicBezTo>
                <a:cubicBezTo>
                  <a:pt x="771" y="934"/>
                  <a:pt x="771" y="934"/>
                  <a:pt x="771" y="934"/>
                </a:cubicBezTo>
                <a:cubicBezTo>
                  <a:pt x="767" y="932"/>
                  <a:pt x="767" y="932"/>
                  <a:pt x="767" y="932"/>
                </a:cubicBezTo>
                <a:cubicBezTo>
                  <a:pt x="769" y="930"/>
                  <a:pt x="769" y="930"/>
                  <a:pt x="769" y="930"/>
                </a:cubicBezTo>
                <a:cubicBezTo>
                  <a:pt x="770" y="930"/>
                  <a:pt x="762" y="929"/>
                  <a:pt x="772" y="930"/>
                </a:cubicBezTo>
                <a:cubicBezTo>
                  <a:pt x="768" y="924"/>
                  <a:pt x="770" y="940"/>
                  <a:pt x="769" y="925"/>
                </a:cubicBezTo>
                <a:cubicBezTo>
                  <a:pt x="766" y="926"/>
                  <a:pt x="770" y="928"/>
                  <a:pt x="772" y="923"/>
                </a:cubicBezTo>
                <a:cubicBezTo>
                  <a:pt x="775" y="926"/>
                  <a:pt x="770" y="924"/>
                  <a:pt x="770" y="927"/>
                </a:cubicBezTo>
                <a:cubicBezTo>
                  <a:pt x="772" y="927"/>
                  <a:pt x="772" y="927"/>
                  <a:pt x="772" y="927"/>
                </a:cubicBezTo>
                <a:cubicBezTo>
                  <a:pt x="773" y="929"/>
                  <a:pt x="773" y="929"/>
                  <a:pt x="773" y="929"/>
                </a:cubicBezTo>
                <a:cubicBezTo>
                  <a:pt x="780" y="926"/>
                  <a:pt x="780" y="926"/>
                  <a:pt x="780" y="926"/>
                </a:cubicBezTo>
                <a:cubicBezTo>
                  <a:pt x="780" y="926"/>
                  <a:pt x="773" y="930"/>
                  <a:pt x="783" y="927"/>
                </a:cubicBezTo>
                <a:cubicBezTo>
                  <a:pt x="783" y="925"/>
                  <a:pt x="783" y="925"/>
                  <a:pt x="783" y="925"/>
                </a:cubicBezTo>
                <a:cubicBezTo>
                  <a:pt x="785" y="926"/>
                  <a:pt x="785" y="926"/>
                  <a:pt x="785" y="926"/>
                </a:cubicBezTo>
                <a:cubicBezTo>
                  <a:pt x="792" y="923"/>
                  <a:pt x="792" y="923"/>
                  <a:pt x="792" y="923"/>
                </a:cubicBezTo>
                <a:cubicBezTo>
                  <a:pt x="793" y="922"/>
                  <a:pt x="793" y="922"/>
                  <a:pt x="793" y="922"/>
                </a:cubicBezTo>
                <a:cubicBezTo>
                  <a:pt x="797" y="923"/>
                  <a:pt x="797" y="923"/>
                  <a:pt x="797" y="923"/>
                </a:cubicBezTo>
                <a:cubicBezTo>
                  <a:pt x="792" y="926"/>
                  <a:pt x="792" y="926"/>
                  <a:pt x="792" y="926"/>
                </a:cubicBezTo>
                <a:cubicBezTo>
                  <a:pt x="796" y="930"/>
                  <a:pt x="796" y="930"/>
                  <a:pt x="796" y="930"/>
                </a:cubicBezTo>
                <a:cubicBezTo>
                  <a:pt x="807" y="929"/>
                  <a:pt x="807" y="929"/>
                  <a:pt x="807" y="929"/>
                </a:cubicBezTo>
                <a:cubicBezTo>
                  <a:pt x="808" y="928"/>
                  <a:pt x="808" y="928"/>
                  <a:pt x="808" y="928"/>
                </a:cubicBezTo>
                <a:cubicBezTo>
                  <a:pt x="808" y="927"/>
                  <a:pt x="808" y="927"/>
                  <a:pt x="808" y="927"/>
                </a:cubicBezTo>
                <a:cubicBezTo>
                  <a:pt x="813" y="929"/>
                  <a:pt x="813" y="929"/>
                  <a:pt x="813" y="929"/>
                </a:cubicBezTo>
                <a:cubicBezTo>
                  <a:pt x="814" y="929"/>
                  <a:pt x="808" y="931"/>
                  <a:pt x="815" y="926"/>
                </a:cubicBezTo>
                <a:cubicBezTo>
                  <a:pt x="817" y="927"/>
                  <a:pt x="817" y="927"/>
                  <a:pt x="817" y="927"/>
                </a:cubicBezTo>
                <a:cubicBezTo>
                  <a:pt x="823" y="925"/>
                  <a:pt x="823" y="925"/>
                  <a:pt x="823" y="925"/>
                </a:cubicBezTo>
                <a:cubicBezTo>
                  <a:pt x="824" y="925"/>
                  <a:pt x="826" y="927"/>
                  <a:pt x="827" y="925"/>
                </a:cubicBezTo>
                <a:cubicBezTo>
                  <a:pt x="827" y="921"/>
                  <a:pt x="830" y="929"/>
                  <a:pt x="830" y="922"/>
                </a:cubicBezTo>
                <a:cubicBezTo>
                  <a:pt x="831" y="925"/>
                  <a:pt x="831" y="925"/>
                  <a:pt x="831" y="925"/>
                </a:cubicBezTo>
                <a:cubicBezTo>
                  <a:pt x="834" y="925"/>
                  <a:pt x="832" y="922"/>
                  <a:pt x="834" y="922"/>
                </a:cubicBezTo>
                <a:cubicBezTo>
                  <a:pt x="837" y="921"/>
                  <a:pt x="837" y="921"/>
                  <a:pt x="837" y="921"/>
                </a:cubicBezTo>
                <a:cubicBezTo>
                  <a:pt x="839" y="917"/>
                  <a:pt x="839" y="917"/>
                  <a:pt x="839" y="917"/>
                </a:cubicBezTo>
                <a:cubicBezTo>
                  <a:pt x="845" y="918"/>
                  <a:pt x="845" y="918"/>
                  <a:pt x="845" y="918"/>
                </a:cubicBezTo>
                <a:cubicBezTo>
                  <a:pt x="850" y="912"/>
                  <a:pt x="850" y="912"/>
                  <a:pt x="850" y="912"/>
                </a:cubicBezTo>
                <a:cubicBezTo>
                  <a:pt x="850" y="916"/>
                  <a:pt x="850" y="916"/>
                  <a:pt x="850" y="916"/>
                </a:cubicBezTo>
                <a:cubicBezTo>
                  <a:pt x="853" y="918"/>
                  <a:pt x="853" y="918"/>
                  <a:pt x="853" y="918"/>
                </a:cubicBezTo>
                <a:cubicBezTo>
                  <a:pt x="856" y="914"/>
                  <a:pt x="856" y="914"/>
                  <a:pt x="856" y="914"/>
                </a:cubicBezTo>
                <a:cubicBezTo>
                  <a:pt x="858" y="915"/>
                  <a:pt x="858" y="915"/>
                  <a:pt x="858" y="915"/>
                </a:cubicBezTo>
                <a:cubicBezTo>
                  <a:pt x="853" y="919"/>
                  <a:pt x="853" y="919"/>
                  <a:pt x="853" y="919"/>
                </a:cubicBezTo>
                <a:cubicBezTo>
                  <a:pt x="857" y="919"/>
                  <a:pt x="857" y="919"/>
                  <a:pt x="857" y="919"/>
                </a:cubicBezTo>
                <a:cubicBezTo>
                  <a:pt x="856" y="921"/>
                  <a:pt x="853" y="919"/>
                  <a:pt x="853" y="921"/>
                </a:cubicBezTo>
                <a:cubicBezTo>
                  <a:pt x="854" y="923"/>
                  <a:pt x="854" y="923"/>
                  <a:pt x="854" y="923"/>
                </a:cubicBezTo>
                <a:cubicBezTo>
                  <a:pt x="855" y="922"/>
                  <a:pt x="855" y="922"/>
                  <a:pt x="855" y="922"/>
                </a:cubicBezTo>
                <a:cubicBezTo>
                  <a:pt x="858" y="923"/>
                  <a:pt x="847" y="926"/>
                  <a:pt x="859" y="922"/>
                </a:cubicBezTo>
                <a:cubicBezTo>
                  <a:pt x="859" y="917"/>
                  <a:pt x="859" y="917"/>
                  <a:pt x="859" y="917"/>
                </a:cubicBezTo>
                <a:cubicBezTo>
                  <a:pt x="858" y="917"/>
                  <a:pt x="858" y="917"/>
                  <a:pt x="858" y="917"/>
                </a:cubicBezTo>
                <a:cubicBezTo>
                  <a:pt x="862" y="916"/>
                  <a:pt x="862" y="916"/>
                  <a:pt x="862" y="916"/>
                </a:cubicBezTo>
                <a:cubicBezTo>
                  <a:pt x="863" y="914"/>
                  <a:pt x="863" y="914"/>
                  <a:pt x="863" y="914"/>
                </a:cubicBezTo>
                <a:cubicBezTo>
                  <a:pt x="869" y="914"/>
                  <a:pt x="869" y="914"/>
                  <a:pt x="869" y="914"/>
                </a:cubicBezTo>
                <a:cubicBezTo>
                  <a:pt x="869" y="912"/>
                  <a:pt x="869" y="912"/>
                  <a:pt x="869" y="912"/>
                </a:cubicBezTo>
                <a:cubicBezTo>
                  <a:pt x="872" y="912"/>
                  <a:pt x="872" y="912"/>
                  <a:pt x="872" y="912"/>
                </a:cubicBezTo>
                <a:cubicBezTo>
                  <a:pt x="873" y="914"/>
                  <a:pt x="873" y="914"/>
                  <a:pt x="873" y="914"/>
                </a:cubicBezTo>
                <a:cubicBezTo>
                  <a:pt x="877" y="911"/>
                  <a:pt x="877" y="911"/>
                  <a:pt x="877" y="911"/>
                </a:cubicBezTo>
                <a:cubicBezTo>
                  <a:pt x="888" y="910"/>
                  <a:pt x="888" y="910"/>
                  <a:pt x="888" y="910"/>
                </a:cubicBezTo>
                <a:cubicBezTo>
                  <a:pt x="884" y="914"/>
                  <a:pt x="884" y="914"/>
                  <a:pt x="884" y="914"/>
                </a:cubicBezTo>
                <a:cubicBezTo>
                  <a:pt x="885" y="916"/>
                  <a:pt x="885" y="916"/>
                  <a:pt x="885" y="916"/>
                </a:cubicBezTo>
                <a:cubicBezTo>
                  <a:pt x="880" y="916"/>
                  <a:pt x="880" y="916"/>
                  <a:pt x="880" y="916"/>
                </a:cubicBezTo>
                <a:cubicBezTo>
                  <a:pt x="879" y="917"/>
                  <a:pt x="879" y="917"/>
                  <a:pt x="879" y="917"/>
                </a:cubicBezTo>
                <a:cubicBezTo>
                  <a:pt x="880" y="917"/>
                  <a:pt x="880" y="917"/>
                  <a:pt x="880" y="917"/>
                </a:cubicBezTo>
                <a:cubicBezTo>
                  <a:pt x="882" y="920"/>
                  <a:pt x="882" y="920"/>
                  <a:pt x="882" y="920"/>
                </a:cubicBezTo>
                <a:cubicBezTo>
                  <a:pt x="884" y="920"/>
                  <a:pt x="873" y="922"/>
                  <a:pt x="886" y="917"/>
                </a:cubicBezTo>
                <a:cubicBezTo>
                  <a:pt x="887" y="918"/>
                  <a:pt x="887" y="918"/>
                  <a:pt x="887" y="918"/>
                </a:cubicBezTo>
                <a:cubicBezTo>
                  <a:pt x="893" y="909"/>
                  <a:pt x="893" y="909"/>
                  <a:pt x="893" y="909"/>
                </a:cubicBezTo>
                <a:cubicBezTo>
                  <a:pt x="896" y="909"/>
                  <a:pt x="896" y="905"/>
                  <a:pt x="899" y="906"/>
                </a:cubicBezTo>
                <a:cubicBezTo>
                  <a:pt x="900" y="909"/>
                  <a:pt x="900" y="909"/>
                  <a:pt x="900" y="909"/>
                </a:cubicBezTo>
                <a:cubicBezTo>
                  <a:pt x="902" y="908"/>
                  <a:pt x="902" y="908"/>
                  <a:pt x="902" y="908"/>
                </a:cubicBezTo>
                <a:cubicBezTo>
                  <a:pt x="905" y="911"/>
                  <a:pt x="905" y="911"/>
                  <a:pt x="905" y="911"/>
                </a:cubicBezTo>
                <a:cubicBezTo>
                  <a:pt x="905" y="911"/>
                  <a:pt x="906" y="911"/>
                  <a:pt x="907" y="910"/>
                </a:cubicBezTo>
                <a:cubicBezTo>
                  <a:pt x="903" y="912"/>
                  <a:pt x="903" y="912"/>
                  <a:pt x="903" y="912"/>
                </a:cubicBezTo>
                <a:cubicBezTo>
                  <a:pt x="900" y="910"/>
                  <a:pt x="896" y="909"/>
                  <a:pt x="893" y="913"/>
                </a:cubicBezTo>
                <a:cubicBezTo>
                  <a:pt x="892" y="914"/>
                  <a:pt x="892" y="914"/>
                  <a:pt x="892" y="914"/>
                </a:cubicBezTo>
                <a:cubicBezTo>
                  <a:pt x="894" y="915"/>
                  <a:pt x="894" y="915"/>
                  <a:pt x="894" y="915"/>
                </a:cubicBezTo>
                <a:cubicBezTo>
                  <a:pt x="896" y="914"/>
                  <a:pt x="896" y="914"/>
                  <a:pt x="896" y="914"/>
                </a:cubicBezTo>
                <a:cubicBezTo>
                  <a:pt x="896" y="914"/>
                  <a:pt x="896" y="914"/>
                  <a:pt x="896" y="914"/>
                </a:cubicBezTo>
                <a:cubicBezTo>
                  <a:pt x="899" y="914"/>
                  <a:pt x="899" y="914"/>
                  <a:pt x="899" y="914"/>
                </a:cubicBezTo>
                <a:cubicBezTo>
                  <a:pt x="904" y="918"/>
                  <a:pt x="904" y="918"/>
                  <a:pt x="904" y="918"/>
                </a:cubicBezTo>
                <a:cubicBezTo>
                  <a:pt x="909" y="915"/>
                  <a:pt x="909" y="915"/>
                  <a:pt x="909" y="915"/>
                </a:cubicBezTo>
                <a:cubicBezTo>
                  <a:pt x="910" y="916"/>
                  <a:pt x="910" y="916"/>
                  <a:pt x="910" y="916"/>
                </a:cubicBezTo>
                <a:cubicBezTo>
                  <a:pt x="924" y="911"/>
                  <a:pt x="924" y="911"/>
                  <a:pt x="924" y="911"/>
                </a:cubicBezTo>
                <a:cubicBezTo>
                  <a:pt x="931" y="910"/>
                  <a:pt x="931" y="910"/>
                  <a:pt x="931" y="910"/>
                </a:cubicBezTo>
                <a:cubicBezTo>
                  <a:pt x="932" y="909"/>
                  <a:pt x="932" y="909"/>
                  <a:pt x="932" y="909"/>
                </a:cubicBezTo>
                <a:cubicBezTo>
                  <a:pt x="933" y="909"/>
                  <a:pt x="927" y="912"/>
                  <a:pt x="932" y="906"/>
                </a:cubicBezTo>
                <a:cubicBezTo>
                  <a:pt x="932" y="909"/>
                  <a:pt x="932" y="909"/>
                  <a:pt x="932" y="909"/>
                </a:cubicBezTo>
                <a:cubicBezTo>
                  <a:pt x="933" y="909"/>
                  <a:pt x="928" y="910"/>
                  <a:pt x="934" y="909"/>
                </a:cubicBezTo>
                <a:cubicBezTo>
                  <a:pt x="932" y="913"/>
                  <a:pt x="932" y="913"/>
                  <a:pt x="932" y="913"/>
                </a:cubicBezTo>
                <a:cubicBezTo>
                  <a:pt x="927" y="911"/>
                  <a:pt x="921" y="923"/>
                  <a:pt x="921" y="912"/>
                </a:cubicBezTo>
                <a:cubicBezTo>
                  <a:pt x="919" y="912"/>
                  <a:pt x="920" y="916"/>
                  <a:pt x="919" y="914"/>
                </a:cubicBezTo>
                <a:cubicBezTo>
                  <a:pt x="914" y="919"/>
                  <a:pt x="911" y="907"/>
                  <a:pt x="914" y="922"/>
                </a:cubicBezTo>
                <a:cubicBezTo>
                  <a:pt x="914" y="924"/>
                  <a:pt x="911" y="921"/>
                  <a:pt x="913" y="924"/>
                </a:cubicBezTo>
                <a:cubicBezTo>
                  <a:pt x="909" y="921"/>
                  <a:pt x="909" y="921"/>
                  <a:pt x="909" y="921"/>
                </a:cubicBezTo>
                <a:cubicBezTo>
                  <a:pt x="911" y="918"/>
                  <a:pt x="899" y="922"/>
                  <a:pt x="912" y="918"/>
                </a:cubicBezTo>
                <a:cubicBezTo>
                  <a:pt x="909" y="917"/>
                  <a:pt x="909" y="917"/>
                  <a:pt x="909" y="917"/>
                </a:cubicBezTo>
                <a:cubicBezTo>
                  <a:pt x="907" y="919"/>
                  <a:pt x="907" y="919"/>
                  <a:pt x="907" y="919"/>
                </a:cubicBezTo>
                <a:cubicBezTo>
                  <a:pt x="905" y="918"/>
                  <a:pt x="905" y="918"/>
                  <a:pt x="905" y="918"/>
                </a:cubicBezTo>
                <a:cubicBezTo>
                  <a:pt x="902" y="919"/>
                  <a:pt x="902" y="919"/>
                  <a:pt x="902" y="919"/>
                </a:cubicBezTo>
                <a:cubicBezTo>
                  <a:pt x="896" y="918"/>
                  <a:pt x="896" y="918"/>
                  <a:pt x="896" y="918"/>
                </a:cubicBezTo>
                <a:cubicBezTo>
                  <a:pt x="895" y="921"/>
                  <a:pt x="895" y="921"/>
                  <a:pt x="895" y="921"/>
                </a:cubicBezTo>
                <a:cubicBezTo>
                  <a:pt x="894" y="919"/>
                  <a:pt x="894" y="919"/>
                  <a:pt x="894" y="919"/>
                </a:cubicBezTo>
                <a:cubicBezTo>
                  <a:pt x="885" y="920"/>
                  <a:pt x="885" y="920"/>
                  <a:pt x="885" y="920"/>
                </a:cubicBezTo>
                <a:cubicBezTo>
                  <a:pt x="881" y="920"/>
                  <a:pt x="881" y="920"/>
                  <a:pt x="881" y="920"/>
                </a:cubicBezTo>
                <a:cubicBezTo>
                  <a:pt x="880" y="922"/>
                  <a:pt x="880" y="922"/>
                  <a:pt x="880" y="922"/>
                </a:cubicBezTo>
                <a:cubicBezTo>
                  <a:pt x="879" y="921"/>
                  <a:pt x="879" y="921"/>
                  <a:pt x="879" y="921"/>
                </a:cubicBezTo>
                <a:cubicBezTo>
                  <a:pt x="877" y="922"/>
                  <a:pt x="875" y="925"/>
                  <a:pt x="873" y="921"/>
                </a:cubicBezTo>
                <a:cubicBezTo>
                  <a:pt x="872" y="924"/>
                  <a:pt x="872" y="924"/>
                  <a:pt x="872" y="924"/>
                </a:cubicBezTo>
                <a:cubicBezTo>
                  <a:pt x="861" y="924"/>
                  <a:pt x="861" y="924"/>
                  <a:pt x="861" y="924"/>
                </a:cubicBezTo>
                <a:cubicBezTo>
                  <a:pt x="849" y="926"/>
                  <a:pt x="849" y="926"/>
                  <a:pt x="849" y="926"/>
                </a:cubicBezTo>
                <a:cubicBezTo>
                  <a:pt x="841" y="926"/>
                  <a:pt x="841" y="926"/>
                  <a:pt x="841" y="926"/>
                </a:cubicBezTo>
                <a:cubicBezTo>
                  <a:pt x="839" y="928"/>
                  <a:pt x="839" y="928"/>
                  <a:pt x="839" y="928"/>
                </a:cubicBezTo>
                <a:cubicBezTo>
                  <a:pt x="823" y="929"/>
                  <a:pt x="823" y="929"/>
                  <a:pt x="823" y="929"/>
                </a:cubicBezTo>
                <a:cubicBezTo>
                  <a:pt x="819" y="932"/>
                  <a:pt x="819" y="932"/>
                  <a:pt x="819" y="932"/>
                </a:cubicBezTo>
                <a:cubicBezTo>
                  <a:pt x="820" y="933"/>
                  <a:pt x="820" y="933"/>
                  <a:pt x="820" y="933"/>
                </a:cubicBezTo>
                <a:cubicBezTo>
                  <a:pt x="826" y="931"/>
                  <a:pt x="826" y="931"/>
                  <a:pt x="826" y="931"/>
                </a:cubicBezTo>
                <a:cubicBezTo>
                  <a:pt x="826" y="935"/>
                  <a:pt x="826" y="935"/>
                  <a:pt x="826" y="935"/>
                </a:cubicBezTo>
                <a:cubicBezTo>
                  <a:pt x="816" y="933"/>
                  <a:pt x="816" y="933"/>
                  <a:pt x="816" y="933"/>
                </a:cubicBezTo>
                <a:cubicBezTo>
                  <a:pt x="815" y="929"/>
                  <a:pt x="815" y="929"/>
                  <a:pt x="815" y="929"/>
                </a:cubicBezTo>
                <a:cubicBezTo>
                  <a:pt x="807" y="931"/>
                  <a:pt x="807" y="931"/>
                  <a:pt x="807" y="931"/>
                </a:cubicBezTo>
                <a:cubicBezTo>
                  <a:pt x="801" y="931"/>
                  <a:pt x="801" y="931"/>
                  <a:pt x="801" y="931"/>
                </a:cubicBezTo>
                <a:cubicBezTo>
                  <a:pt x="797" y="934"/>
                  <a:pt x="797" y="934"/>
                  <a:pt x="797" y="934"/>
                </a:cubicBezTo>
                <a:cubicBezTo>
                  <a:pt x="793" y="931"/>
                  <a:pt x="793" y="931"/>
                  <a:pt x="793" y="931"/>
                </a:cubicBezTo>
                <a:cubicBezTo>
                  <a:pt x="792" y="933"/>
                  <a:pt x="791" y="934"/>
                  <a:pt x="785" y="933"/>
                </a:cubicBezTo>
                <a:cubicBezTo>
                  <a:pt x="783" y="934"/>
                  <a:pt x="783" y="934"/>
                  <a:pt x="783" y="934"/>
                </a:cubicBezTo>
                <a:cubicBezTo>
                  <a:pt x="783" y="934"/>
                  <a:pt x="783" y="934"/>
                  <a:pt x="783" y="934"/>
                </a:cubicBezTo>
                <a:cubicBezTo>
                  <a:pt x="777" y="934"/>
                  <a:pt x="777" y="934"/>
                  <a:pt x="777" y="934"/>
                </a:cubicBezTo>
                <a:cubicBezTo>
                  <a:pt x="776" y="935"/>
                  <a:pt x="776" y="935"/>
                  <a:pt x="776" y="935"/>
                </a:cubicBezTo>
                <a:cubicBezTo>
                  <a:pt x="774" y="935"/>
                  <a:pt x="774" y="935"/>
                  <a:pt x="774" y="935"/>
                </a:cubicBezTo>
                <a:cubicBezTo>
                  <a:pt x="774" y="933"/>
                  <a:pt x="774" y="933"/>
                  <a:pt x="774" y="933"/>
                </a:cubicBezTo>
                <a:cubicBezTo>
                  <a:pt x="769" y="937"/>
                  <a:pt x="769" y="937"/>
                  <a:pt x="769" y="937"/>
                </a:cubicBezTo>
                <a:cubicBezTo>
                  <a:pt x="766" y="938"/>
                  <a:pt x="766" y="938"/>
                  <a:pt x="766" y="938"/>
                </a:cubicBezTo>
                <a:cubicBezTo>
                  <a:pt x="762" y="935"/>
                  <a:pt x="762" y="935"/>
                  <a:pt x="762" y="935"/>
                </a:cubicBezTo>
                <a:cubicBezTo>
                  <a:pt x="757" y="936"/>
                  <a:pt x="757" y="936"/>
                  <a:pt x="757" y="936"/>
                </a:cubicBezTo>
                <a:cubicBezTo>
                  <a:pt x="757" y="939"/>
                  <a:pt x="757" y="939"/>
                  <a:pt x="757" y="939"/>
                </a:cubicBezTo>
                <a:cubicBezTo>
                  <a:pt x="755" y="938"/>
                  <a:pt x="755" y="938"/>
                  <a:pt x="755" y="938"/>
                </a:cubicBezTo>
                <a:cubicBezTo>
                  <a:pt x="753" y="938"/>
                  <a:pt x="753" y="938"/>
                  <a:pt x="753" y="938"/>
                </a:cubicBezTo>
                <a:cubicBezTo>
                  <a:pt x="752" y="939"/>
                  <a:pt x="752" y="939"/>
                  <a:pt x="752" y="939"/>
                </a:cubicBezTo>
                <a:cubicBezTo>
                  <a:pt x="750" y="938"/>
                  <a:pt x="750" y="938"/>
                  <a:pt x="750" y="938"/>
                </a:cubicBezTo>
                <a:cubicBezTo>
                  <a:pt x="740" y="940"/>
                  <a:pt x="740" y="940"/>
                  <a:pt x="740" y="940"/>
                </a:cubicBezTo>
                <a:cubicBezTo>
                  <a:pt x="736" y="941"/>
                  <a:pt x="736" y="941"/>
                  <a:pt x="736" y="941"/>
                </a:cubicBezTo>
                <a:cubicBezTo>
                  <a:pt x="729" y="940"/>
                  <a:pt x="729" y="940"/>
                  <a:pt x="729" y="940"/>
                </a:cubicBezTo>
                <a:cubicBezTo>
                  <a:pt x="729" y="941"/>
                  <a:pt x="727" y="937"/>
                  <a:pt x="729" y="942"/>
                </a:cubicBezTo>
                <a:cubicBezTo>
                  <a:pt x="728" y="942"/>
                  <a:pt x="728" y="942"/>
                  <a:pt x="728" y="942"/>
                </a:cubicBezTo>
                <a:cubicBezTo>
                  <a:pt x="728" y="941"/>
                  <a:pt x="728" y="941"/>
                  <a:pt x="728" y="941"/>
                </a:cubicBezTo>
                <a:cubicBezTo>
                  <a:pt x="727" y="940"/>
                  <a:pt x="727" y="940"/>
                  <a:pt x="727" y="940"/>
                </a:cubicBezTo>
                <a:cubicBezTo>
                  <a:pt x="722" y="942"/>
                  <a:pt x="722" y="942"/>
                  <a:pt x="722" y="942"/>
                </a:cubicBezTo>
                <a:cubicBezTo>
                  <a:pt x="721" y="941"/>
                  <a:pt x="731" y="942"/>
                  <a:pt x="720" y="940"/>
                </a:cubicBezTo>
                <a:cubicBezTo>
                  <a:pt x="719" y="945"/>
                  <a:pt x="719" y="945"/>
                  <a:pt x="719" y="945"/>
                </a:cubicBezTo>
                <a:cubicBezTo>
                  <a:pt x="716" y="946"/>
                  <a:pt x="716" y="946"/>
                  <a:pt x="716" y="946"/>
                </a:cubicBezTo>
                <a:cubicBezTo>
                  <a:pt x="704" y="943"/>
                  <a:pt x="704" y="943"/>
                  <a:pt x="704" y="943"/>
                </a:cubicBezTo>
                <a:cubicBezTo>
                  <a:pt x="704" y="944"/>
                  <a:pt x="704" y="944"/>
                  <a:pt x="704" y="944"/>
                </a:cubicBezTo>
                <a:cubicBezTo>
                  <a:pt x="706" y="945"/>
                  <a:pt x="706" y="945"/>
                  <a:pt x="706" y="945"/>
                </a:cubicBezTo>
                <a:cubicBezTo>
                  <a:pt x="698" y="948"/>
                  <a:pt x="698" y="948"/>
                  <a:pt x="698" y="948"/>
                </a:cubicBezTo>
                <a:cubicBezTo>
                  <a:pt x="696" y="947"/>
                  <a:pt x="696" y="947"/>
                  <a:pt x="696" y="947"/>
                </a:cubicBezTo>
                <a:cubicBezTo>
                  <a:pt x="694" y="948"/>
                  <a:pt x="694" y="948"/>
                  <a:pt x="694" y="948"/>
                </a:cubicBezTo>
                <a:cubicBezTo>
                  <a:pt x="690" y="946"/>
                  <a:pt x="690" y="946"/>
                  <a:pt x="690" y="946"/>
                </a:cubicBezTo>
                <a:cubicBezTo>
                  <a:pt x="684" y="949"/>
                  <a:pt x="684" y="949"/>
                  <a:pt x="684" y="949"/>
                </a:cubicBezTo>
                <a:cubicBezTo>
                  <a:pt x="679" y="948"/>
                  <a:pt x="679" y="948"/>
                  <a:pt x="679" y="948"/>
                </a:cubicBezTo>
                <a:cubicBezTo>
                  <a:pt x="677" y="948"/>
                  <a:pt x="687" y="940"/>
                  <a:pt x="676" y="950"/>
                </a:cubicBezTo>
                <a:cubicBezTo>
                  <a:pt x="670" y="951"/>
                  <a:pt x="670" y="951"/>
                  <a:pt x="670" y="951"/>
                </a:cubicBezTo>
                <a:cubicBezTo>
                  <a:pt x="666" y="952"/>
                  <a:pt x="666" y="952"/>
                  <a:pt x="666" y="952"/>
                </a:cubicBezTo>
                <a:cubicBezTo>
                  <a:pt x="668" y="950"/>
                  <a:pt x="668" y="950"/>
                  <a:pt x="668" y="950"/>
                </a:cubicBezTo>
                <a:cubicBezTo>
                  <a:pt x="664" y="949"/>
                  <a:pt x="664" y="949"/>
                  <a:pt x="664" y="949"/>
                </a:cubicBezTo>
                <a:cubicBezTo>
                  <a:pt x="663" y="948"/>
                  <a:pt x="669" y="957"/>
                  <a:pt x="658" y="951"/>
                </a:cubicBezTo>
                <a:cubicBezTo>
                  <a:pt x="653" y="953"/>
                  <a:pt x="653" y="953"/>
                  <a:pt x="653" y="953"/>
                </a:cubicBezTo>
                <a:cubicBezTo>
                  <a:pt x="651" y="953"/>
                  <a:pt x="651" y="953"/>
                  <a:pt x="651" y="953"/>
                </a:cubicBezTo>
                <a:cubicBezTo>
                  <a:pt x="652" y="953"/>
                  <a:pt x="653" y="952"/>
                  <a:pt x="652" y="951"/>
                </a:cubicBezTo>
                <a:cubicBezTo>
                  <a:pt x="640" y="955"/>
                  <a:pt x="640" y="955"/>
                  <a:pt x="640" y="955"/>
                </a:cubicBezTo>
                <a:cubicBezTo>
                  <a:pt x="633" y="956"/>
                  <a:pt x="633" y="956"/>
                  <a:pt x="633" y="956"/>
                </a:cubicBezTo>
                <a:cubicBezTo>
                  <a:pt x="632" y="955"/>
                  <a:pt x="632" y="955"/>
                  <a:pt x="632" y="955"/>
                </a:cubicBezTo>
                <a:cubicBezTo>
                  <a:pt x="627" y="957"/>
                  <a:pt x="627" y="957"/>
                  <a:pt x="627" y="957"/>
                </a:cubicBezTo>
                <a:cubicBezTo>
                  <a:pt x="623" y="956"/>
                  <a:pt x="623" y="956"/>
                  <a:pt x="623" y="956"/>
                </a:cubicBezTo>
                <a:cubicBezTo>
                  <a:pt x="621" y="958"/>
                  <a:pt x="621" y="958"/>
                  <a:pt x="621" y="958"/>
                </a:cubicBezTo>
                <a:cubicBezTo>
                  <a:pt x="621" y="957"/>
                  <a:pt x="628" y="958"/>
                  <a:pt x="619" y="957"/>
                </a:cubicBezTo>
                <a:cubicBezTo>
                  <a:pt x="619" y="956"/>
                  <a:pt x="619" y="956"/>
                  <a:pt x="619" y="956"/>
                </a:cubicBezTo>
                <a:cubicBezTo>
                  <a:pt x="615" y="958"/>
                  <a:pt x="615" y="958"/>
                  <a:pt x="615" y="958"/>
                </a:cubicBezTo>
                <a:cubicBezTo>
                  <a:pt x="615" y="958"/>
                  <a:pt x="616" y="959"/>
                  <a:pt x="615" y="957"/>
                </a:cubicBezTo>
                <a:cubicBezTo>
                  <a:pt x="614" y="959"/>
                  <a:pt x="628" y="955"/>
                  <a:pt x="609" y="957"/>
                </a:cubicBezTo>
                <a:cubicBezTo>
                  <a:pt x="611" y="958"/>
                  <a:pt x="611" y="958"/>
                  <a:pt x="611" y="958"/>
                </a:cubicBezTo>
                <a:cubicBezTo>
                  <a:pt x="610" y="960"/>
                  <a:pt x="610" y="960"/>
                  <a:pt x="610" y="960"/>
                </a:cubicBezTo>
                <a:cubicBezTo>
                  <a:pt x="608" y="959"/>
                  <a:pt x="608" y="959"/>
                  <a:pt x="608" y="959"/>
                </a:cubicBezTo>
                <a:cubicBezTo>
                  <a:pt x="604" y="960"/>
                  <a:pt x="604" y="960"/>
                  <a:pt x="604" y="960"/>
                </a:cubicBezTo>
                <a:cubicBezTo>
                  <a:pt x="607" y="960"/>
                  <a:pt x="601" y="959"/>
                  <a:pt x="607" y="958"/>
                </a:cubicBezTo>
                <a:cubicBezTo>
                  <a:pt x="604" y="957"/>
                  <a:pt x="604" y="957"/>
                  <a:pt x="604" y="957"/>
                </a:cubicBezTo>
                <a:cubicBezTo>
                  <a:pt x="599" y="959"/>
                  <a:pt x="599" y="959"/>
                  <a:pt x="599" y="959"/>
                </a:cubicBezTo>
                <a:cubicBezTo>
                  <a:pt x="600" y="959"/>
                  <a:pt x="598" y="956"/>
                  <a:pt x="600" y="959"/>
                </a:cubicBezTo>
                <a:cubicBezTo>
                  <a:pt x="599" y="961"/>
                  <a:pt x="599" y="961"/>
                  <a:pt x="599" y="961"/>
                </a:cubicBezTo>
                <a:cubicBezTo>
                  <a:pt x="591" y="961"/>
                  <a:pt x="591" y="961"/>
                  <a:pt x="591" y="961"/>
                </a:cubicBezTo>
                <a:cubicBezTo>
                  <a:pt x="591" y="960"/>
                  <a:pt x="590" y="963"/>
                  <a:pt x="590" y="959"/>
                </a:cubicBezTo>
                <a:cubicBezTo>
                  <a:pt x="586" y="962"/>
                  <a:pt x="597" y="952"/>
                  <a:pt x="585" y="963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90" y="965"/>
                  <a:pt x="590" y="965"/>
                  <a:pt x="590" y="965"/>
                </a:cubicBezTo>
                <a:cubicBezTo>
                  <a:pt x="591" y="963"/>
                  <a:pt x="591" y="963"/>
                  <a:pt x="591" y="963"/>
                </a:cubicBezTo>
                <a:cubicBezTo>
                  <a:pt x="593" y="967"/>
                  <a:pt x="593" y="967"/>
                  <a:pt x="593" y="967"/>
                </a:cubicBezTo>
                <a:cubicBezTo>
                  <a:pt x="593" y="966"/>
                  <a:pt x="593" y="966"/>
                  <a:pt x="594" y="966"/>
                </a:cubicBezTo>
                <a:cubicBezTo>
                  <a:pt x="594" y="967"/>
                  <a:pt x="594" y="967"/>
                  <a:pt x="594" y="967"/>
                </a:cubicBezTo>
                <a:cubicBezTo>
                  <a:pt x="591" y="967"/>
                  <a:pt x="591" y="967"/>
                  <a:pt x="591" y="967"/>
                </a:cubicBezTo>
                <a:cubicBezTo>
                  <a:pt x="591" y="967"/>
                  <a:pt x="591" y="967"/>
                  <a:pt x="591" y="967"/>
                </a:cubicBezTo>
                <a:cubicBezTo>
                  <a:pt x="590" y="966"/>
                  <a:pt x="590" y="966"/>
                  <a:pt x="590" y="966"/>
                </a:cubicBezTo>
                <a:cubicBezTo>
                  <a:pt x="587" y="967"/>
                  <a:pt x="587" y="967"/>
                  <a:pt x="587" y="967"/>
                </a:cubicBezTo>
                <a:cubicBezTo>
                  <a:pt x="590" y="969"/>
                  <a:pt x="590" y="969"/>
                  <a:pt x="590" y="969"/>
                </a:cubicBezTo>
                <a:cubicBezTo>
                  <a:pt x="589" y="970"/>
                  <a:pt x="589" y="970"/>
                  <a:pt x="589" y="970"/>
                </a:cubicBezTo>
                <a:cubicBezTo>
                  <a:pt x="584" y="969"/>
                  <a:pt x="584" y="969"/>
                  <a:pt x="584" y="969"/>
                </a:cubicBezTo>
                <a:cubicBezTo>
                  <a:pt x="586" y="967"/>
                  <a:pt x="586" y="967"/>
                  <a:pt x="586" y="967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83" y="960"/>
                  <a:pt x="583" y="960"/>
                  <a:pt x="583" y="960"/>
                </a:cubicBezTo>
                <a:cubicBezTo>
                  <a:pt x="566" y="963"/>
                  <a:pt x="566" y="963"/>
                  <a:pt x="566" y="963"/>
                </a:cubicBezTo>
                <a:cubicBezTo>
                  <a:pt x="565" y="965"/>
                  <a:pt x="565" y="965"/>
                  <a:pt x="565" y="965"/>
                </a:cubicBezTo>
                <a:cubicBezTo>
                  <a:pt x="563" y="965"/>
                  <a:pt x="576" y="963"/>
                  <a:pt x="559" y="965"/>
                </a:cubicBezTo>
                <a:cubicBezTo>
                  <a:pt x="564" y="967"/>
                  <a:pt x="564" y="967"/>
                  <a:pt x="564" y="967"/>
                </a:cubicBezTo>
                <a:cubicBezTo>
                  <a:pt x="560" y="967"/>
                  <a:pt x="560" y="967"/>
                  <a:pt x="560" y="967"/>
                </a:cubicBezTo>
                <a:cubicBezTo>
                  <a:pt x="556" y="968"/>
                  <a:pt x="556" y="968"/>
                  <a:pt x="556" y="968"/>
                </a:cubicBezTo>
                <a:cubicBezTo>
                  <a:pt x="553" y="965"/>
                  <a:pt x="553" y="965"/>
                  <a:pt x="553" y="965"/>
                </a:cubicBezTo>
                <a:cubicBezTo>
                  <a:pt x="554" y="962"/>
                  <a:pt x="554" y="962"/>
                  <a:pt x="554" y="962"/>
                </a:cubicBezTo>
                <a:cubicBezTo>
                  <a:pt x="550" y="962"/>
                  <a:pt x="550" y="962"/>
                  <a:pt x="550" y="962"/>
                </a:cubicBezTo>
                <a:cubicBezTo>
                  <a:pt x="550" y="963"/>
                  <a:pt x="550" y="963"/>
                  <a:pt x="550" y="963"/>
                </a:cubicBezTo>
                <a:cubicBezTo>
                  <a:pt x="552" y="965"/>
                  <a:pt x="552" y="965"/>
                  <a:pt x="552" y="965"/>
                </a:cubicBezTo>
                <a:cubicBezTo>
                  <a:pt x="545" y="967"/>
                  <a:pt x="545" y="967"/>
                  <a:pt x="545" y="967"/>
                </a:cubicBezTo>
                <a:cubicBezTo>
                  <a:pt x="545" y="967"/>
                  <a:pt x="542" y="968"/>
                  <a:pt x="547" y="967"/>
                </a:cubicBezTo>
                <a:cubicBezTo>
                  <a:pt x="546" y="968"/>
                  <a:pt x="549" y="968"/>
                  <a:pt x="545" y="969"/>
                </a:cubicBezTo>
                <a:cubicBezTo>
                  <a:pt x="545" y="967"/>
                  <a:pt x="545" y="967"/>
                  <a:pt x="545" y="967"/>
                </a:cubicBezTo>
                <a:cubicBezTo>
                  <a:pt x="544" y="967"/>
                  <a:pt x="543" y="966"/>
                  <a:pt x="542" y="969"/>
                </a:cubicBezTo>
                <a:cubicBezTo>
                  <a:pt x="543" y="970"/>
                  <a:pt x="543" y="970"/>
                  <a:pt x="543" y="970"/>
                </a:cubicBezTo>
                <a:cubicBezTo>
                  <a:pt x="546" y="970"/>
                  <a:pt x="546" y="970"/>
                  <a:pt x="546" y="970"/>
                </a:cubicBezTo>
                <a:cubicBezTo>
                  <a:pt x="543" y="972"/>
                  <a:pt x="543" y="972"/>
                  <a:pt x="543" y="972"/>
                </a:cubicBezTo>
                <a:cubicBezTo>
                  <a:pt x="536" y="970"/>
                  <a:pt x="536" y="970"/>
                  <a:pt x="536" y="970"/>
                </a:cubicBezTo>
                <a:cubicBezTo>
                  <a:pt x="535" y="972"/>
                  <a:pt x="535" y="972"/>
                  <a:pt x="535" y="972"/>
                </a:cubicBezTo>
                <a:cubicBezTo>
                  <a:pt x="533" y="972"/>
                  <a:pt x="531" y="976"/>
                  <a:pt x="529" y="972"/>
                </a:cubicBezTo>
                <a:cubicBezTo>
                  <a:pt x="527" y="974"/>
                  <a:pt x="527" y="974"/>
                  <a:pt x="527" y="974"/>
                </a:cubicBezTo>
                <a:cubicBezTo>
                  <a:pt x="529" y="976"/>
                  <a:pt x="529" y="976"/>
                  <a:pt x="529" y="976"/>
                </a:cubicBezTo>
                <a:cubicBezTo>
                  <a:pt x="523" y="974"/>
                  <a:pt x="523" y="974"/>
                  <a:pt x="523" y="974"/>
                </a:cubicBezTo>
                <a:cubicBezTo>
                  <a:pt x="522" y="974"/>
                  <a:pt x="520" y="973"/>
                  <a:pt x="519" y="975"/>
                </a:cubicBezTo>
                <a:cubicBezTo>
                  <a:pt x="520" y="977"/>
                  <a:pt x="520" y="977"/>
                  <a:pt x="520" y="977"/>
                </a:cubicBezTo>
                <a:cubicBezTo>
                  <a:pt x="516" y="974"/>
                  <a:pt x="516" y="974"/>
                  <a:pt x="516" y="974"/>
                </a:cubicBezTo>
                <a:cubicBezTo>
                  <a:pt x="511" y="977"/>
                  <a:pt x="511" y="977"/>
                  <a:pt x="511" y="977"/>
                </a:cubicBezTo>
                <a:cubicBezTo>
                  <a:pt x="511" y="974"/>
                  <a:pt x="511" y="974"/>
                  <a:pt x="511" y="974"/>
                </a:cubicBezTo>
                <a:cubicBezTo>
                  <a:pt x="508" y="975"/>
                  <a:pt x="508" y="975"/>
                  <a:pt x="508" y="975"/>
                </a:cubicBezTo>
                <a:cubicBezTo>
                  <a:pt x="508" y="975"/>
                  <a:pt x="509" y="975"/>
                  <a:pt x="508" y="974"/>
                </a:cubicBezTo>
                <a:cubicBezTo>
                  <a:pt x="508" y="973"/>
                  <a:pt x="508" y="973"/>
                  <a:pt x="508" y="973"/>
                </a:cubicBezTo>
                <a:cubicBezTo>
                  <a:pt x="503" y="977"/>
                  <a:pt x="503" y="977"/>
                  <a:pt x="503" y="977"/>
                </a:cubicBezTo>
                <a:cubicBezTo>
                  <a:pt x="498" y="977"/>
                  <a:pt x="498" y="977"/>
                  <a:pt x="498" y="977"/>
                </a:cubicBezTo>
                <a:cubicBezTo>
                  <a:pt x="499" y="979"/>
                  <a:pt x="499" y="979"/>
                  <a:pt x="499" y="979"/>
                </a:cubicBezTo>
                <a:cubicBezTo>
                  <a:pt x="498" y="979"/>
                  <a:pt x="498" y="979"/>
                  <a:pt x="498" y="979"/>
                </a:cubicBezTo>
                <a:cubicBezTo>
                  <a:pt x="499" y="982"/>
                  <a:pt x="499" y="982"/>
                  <a:pt x="499" y="982"/>
                </a:cubicBezTo>
                <a:cubicBezTo>
                  <a:pt x="485" y="983"/>
                  <a:pt x="485" y="983"/>
                  <a:pt x="485" y="983"/>
                </a:cubicBezTo>
                <a:cubicBezTo>
                  <a:pt x="474" y="984"/>
                  <a:pt x="474" y="984"/>
                  <a:pt x="474" y="984"/>
                </a:cubicBezTo>
                <a:cubicBezTo>
                  <a:pt x="473" y="983"/>
                  <a:pt x="473" y="983"/>
                  <a:pt x="473" y="983"/>
                </a:cubicBezTo>
                <a:cubicBezTo>
                  <a:pt x="486" y="980"/>
                  <a:pt x="486" y="980"/>
                  <a:pt x="486" y="980"/>
                </a:cubicBezTo>
                <a:cubicBezTo>
                  <a:pt x="489" y="979"/>
                  <a:pt x="489" y="979"/>
                  <a:pt x="489" y="979"/>
                </a:cubicBezTo>
                <a:cubicBezTo>
                  <a:pt x="490" y="978"/>
                  <a:pt x="490" y="978"/>
                  <a:pt x="490" y="978"/>
                </a:cubicBezTo>
                <a:cubicBezTo>
                  <a:pt x="485" y="978"/>
                  <a:pt x="485" y="978"/>
                  <a:pt x="485" y="978"/>
                </a:cubicBezTo>
                <a:cubicBezTo>
                  <a:pt x="484" y="976"/>
                  <a:pt x="484" y="976"/>
                  <a:pt x="484" y="976"/>
                </a:cubicBezTo>
                <a:cubicBezTo>
                  <a:pt x="477" y="978"/>
                  <a:pt x="477" y="978"/>
                  <a:pt x="477" y="978"/>
                </a:cubicBezTo>
                <a:cubicBezTo>
                  <a:pt x="475" y="978"/>
                  <a:pt x="475" y="978"/>
                  <a:pt x="475" y="978"/>
                </a:cubicBezTo>
                <a:cubicBezTo>
                  <a:pt x="470" y="981"/>
                  <a:pt x="470" y="981"/>
                  <a:pt x="470" y="981"/>
                </a:cubicBezTo>
                <a:cubicBezTo>
                  <a:pt x="469" y="980"/>
                  <a:pt x="469" y="980"/>
                  <a:pt x="469" y="980"/>
                </a:cubicBezTo>
                <a:cubicBezTo>
                  <a:pt x="465" y="981"/>
                  <a:pt x="465" y="981"/>
                  <a:pt x="465" y="981"/>
                </a:cubicBezTo>
                <a:cubicBezTo>
                  <a:pt x="465" y="981"/>
                  <a:pt x="469" y="978"/>
                  <a:pt x="463" y="980"/>
                </a:cubicBezTo>
                <a:cubicBezTo>
                  <a:pt x="466" y="975"/>
                  <a:pt x="466" y="975"/>
                  <a:pt x="466" y="975"/>
                </a:cubicBezTo>
                <a:cubicBezTo>
                  <a:pt x="462" y="976"/>
                  <a:pt x="462" y="976"/>
                  <a:pt x="462" y="976"/>
                </a:cubicBezTo>
                <a:cubicBezTo>
                  <a:pt x="460" y="981"/>
                  <a:pt x="460" y="981"/>
                  <a:pt x="460" y="981"/>
                </a:cubicBezTo>
                <a:cubicBezTo>
                  <a:pt x="453" y="978"/>
                  <a:pt x="473" y="980"/>
                  <a:pt x="453" y="981"/>
                </a:cubicBezTo>
                <a:cubicBezTo>
                  <a:pt x="448" y="979"/>
                  <a:pt x="448" y="979"/>
                  <a:pt x="448" y="979"/>
                </a:cubicBezTo>
                <a:cubicBezTo>
                  <a:pt x="447" y="977"/>
                  <a:pt x="447" y="977"/>
                  <a:pt x="447" y="977"/>
                </a:cubicBezTo>
                <a:cubicBezTo>
                  <a:pt x="438" y="978"/>
                  <a:pt x="438" y="978"/>
                  <a:pt x="438" y="978"/>
                </a:cubicBezTo>
                <a:cubicBezTo>
                  <a:pt x="440" y="979"/>
                  <a:pt x="440" y="979"/>
                  <a:pt x="440" y="979"/>
                </a:cubicBezTo>
                <a:cubicBezTo>
                  <a:pt x="447" y="979"/>
                  <a:pt x="447" y="979"/>
                  <a:pt x="447" y="979"/>
                </a:cubicBezTo>
                <a:cubicBezTo>
                  <a:pt x="443" y="983"/>
                  <a:pt x="443" y="983"/>
                  <a:pt x="443" y="983"/>
                </a:cubicBezTo>
                <a:cubicBezTo>
                  <a:pt x="436" y="984"/>
                  <a:pt x="436" y="984"/>
                  <a:pt x="436" y="984"/>
                </a:cubicBezTo>
                <a:cubicBezTo>
                  <a:pt x="437" y="983"/>
                  <a:pt x="437" y="983"/>
                  <a:pt x="437" y="983"/>
                </a:cubicBezTo>
                <a:cubicBezTo>
                  <a:pt x="434" y="982"/>
                  <a:pt x="434" y="982"/>
                  <a:pt x="434" y="982"/>
                </a:cubicBezTo>
                <a:cubicBezTo>
                  <a:pt x="428" y="983"/>
                  <a:pt x="428" y="983"/>
                  <a:pt x="428" y="983"/>
                </a:cubicBezTo>
                <a:cubicBezTo>
                  <a:pt x="420" y="983"/>
                  <a:pt x="420" y="983"/>
                  <a:pt x="420" y="983"/>
                </a:cubicBezTo>
                <a:cubicBezTo>
                  <a:pt x="412" y="982"/>
                  <a:pt x="412" y="982"/>
                  <a:pt x="412" y="982"/>
                </a:cubicBezTo>
                <a:cubicBezTo>
                  <a:pt x="402" y="984"/>
                  <a:pt x="402" y="984"/>
                  <a:pt x="402" y="984"/>
                </a:cubicBezTo>
                <a:cubicBezTo>
                  <a:pt x="399" y="983"/>
                  <a:pt x="399" y="983"/>
                  <a:pt x="399" y="983"/>
                </a:cubicBezTo>
                <a:cubicBezTo>
                  <a:pt x="397" y="984"/>
                  <a:pt x="397" y="984"/>
                  <a:pt x="397" y="984"/>
                </a:cubicBezTo>
                <a:cubicBezTo>
                  <a:pt x="389" y="984"/>
                  <a:pt x="389" y="984"/>
                  <a:pt x="389" y="984"/>
                </a:cubicBezTo>
                <a:cubicBezTo>
                  <a:pt x="391" y="985"/>
                  <a:pt x="393" y="984"/>
                  <a:pt x="394" y="983"/>
                </a:cubicBezTo>
                <a:cubicBezTo>
                  <a:pt x="392" y="982"/>
                  <a:pt x="400" y="981"/>
                  <a:pt x="391" y="981"/>
                </a:cubicBezTo>
                <a:cubicBezTo>
                  <a:pt x="391" y="982"/>
                  <a:pt x="391" y="982"/>
                  <a:pt x="391" y="982"/>
                </a:cubicBezTo>
                <a:cubicBezTo>
                  <a:pt x="390" y="981"/>
                  <a:pt x="398" y="978"/>
                  <a:pt x="384" y="982"/>
                </a:cubicBezTo>
                <a:cubicBezTo>
                  <a:pt x="379" y="981"/>
                  <a:pt x="379" y="981"/>
                  <a:pt x="379" y="981"/>
                </a:cubicBezTo>
                <a:cubicBezTo>
                  <a:pt x="378" y="981"/>
                  <a:pt x="383" y="979"/>
                  <a:pt x="377" y="982"/>
                </a:cubicBezTo>
                <a:cubicBezTo>
                  <a:pt x="379" y="985"/>
                  <a:pt x="379" y="985"/>
                  <a:pt x="379" y="985"/>
                </a:cubicBezTo>
                <a:cubicBezTo>
                  <a:pt x="377" y="986"/>
                  <a:pt x="377" y="986"/>
                  <a:pt x="377" y="986"/>
                </a:cubicBezTo>
                <a:cubicBezTo>
                  <a:pt x="375" y="986"/>
                  <a:pt x="375" y="986"/>
                  <a:pt x="375" y="986"/>
                </a:cubicBezTo>
                <a:cubicBezTo>
                  <a:pt x="374" y="984"/>
                  <a:pt x="374" y="984"/>
                  <a:pt x="374" y="984"/>
                </a:cubicBezTo>
                <a:cubicBezTo>
                  <a:pt x="376" y="981"/>
                  <a:pt x="385" y="985"/>
                  <a:pt x="367" y="987"/>
                </a:cubicBezTo>
                <a:cubicBezTo>
                  <a:pt x="364" y="988"/>
                  <a:pt x="364" y="988"/>
                  <a:pt x="364" y="988"/>
                </a:cubicBezTo>
                <a:cubicBezTo>
                  <a:pt x="361" y="988"/>
                  <a:pt x="361" y="988"/>
                  <a:pt x="361" y="988"/>
                </a:cubicBezTo>
                <a:cubicBezTo>
                  <a:pt x="363" y="987"/>
                  <a:pt x="363" y="987"/>
                  <a:pt x="363" y="987"/>
                </a:cubicBezTo>
                <a:cubicBezTo>
                  <a:pt x="356" y="984"/>
                  <a:pt x="356" y="984"/>
                  <a:pt x="356" y="984"/>
                </a:cubicBezTo>
                <a:cubicBezTo>
                  <a:pt x="353" y="984"/>
                  <a:pt x="353" y="984"/>
                  <a:pt x="353" y="984"/>
                </a:cubicBezTo>
                <a:cubicBezTo>
                  <a:pt x="353" y="983"/>
                  <a:pt x="353" y="983"/>
                  <a:pt x="353" y="983"/>
                </a:cubicBezTo>
                <a:cubicBezTo>
                  <a:pt x="355" y="982"/>
                  <a:pt x="355" y="982"/>
                  <a:pt x="355" y="982"/>
                </a:cubicBezTo>
                <a:cubicBezTo>
                  <a:pt x="352" y="981"/>
                  <a:pt x="352" y="981"/>
                  <a:pt x="352" y="981"/>
                </a:cubicBezTo>
                <a:cubicBezTo>
                  <a:pt x="351" y="984"/>
                  <a:pt x="351" y="984"/>
                  <a:pt x="351" y="984"/>
                </a:cubicBezTo>
                <a:cubicBezTo>
                  <a:pt x="350" y="984"/>
                  <a:pt x="353" y="983"/>
                  <a:pt x="349" y="983"/>
                </a:cubicBezTo>
                <a:cubicBezTo>
                  <a:pt x="350" y="982"/>
                  <a:pt x="350" y="982"/>
                  <a:pt x="350" y="982"/>
                </a:cubicBezTo>
                <a:cubicBezTo>
                  <a:pt x="350" y="981"/>
                  <a:pt x="350" y="981"/>
                  <a:pt x="350" y="981"/>
                </a:cubicBezTo>
                <a:cubicBezTo>
                  <a:pt x="346" y="983"/>
                  <a:pt x="346" y="983"/>
                  <a:pt x="346" y="983"/>
                </a:cubicBezTo>
                <a:cubicBezTo>
                  <a:pt x="347" y="981"/>
                  <a:pt x="347" y="981"/>
                  <a:pt x="347" y="981"/>
                </a:cubicBezTo>
                <a:cubicBezTo>
                  <a:pt x="342" y="982"/>
                  <a:pt x="342" y="982"/>
                  <a:pt x="342" y="982"/>
                </a:cubicBezTo>
                <a:cubicBezTo>
                  <a:pt x="341" y="984"/>
                  <a:pt x="341" y="984"/>
                  <a:pt x="341" y="984"/>
                </a:cubicBezTo>
                <a:cubicBezTo>
                  <a:pt x="338" y="983"/>
                  <a:pt x="346" y="980"/>
                  <a:pt x="339" y="982"/>
                </a:cubicBezTo>
                <a:cubicBezTo>
                  <a:pt x="337" y="985"/>
                  <a:pt x="337" y="985"/>
                  <a:pt x="337" y="985"/>
                </a:cubicBezTo>
                <a:cubicBezTo>
                  <a:pt x="337" y="984"/>
                  <a:pt x="337" y="984"/>
                  <a:pt x="337" y="984"/>
                </a:cubicBezTo>
                <a:cubicBezTo>
                  <a:pt x="335" y="986"/>
                  <a:pt x="335" y="986"/>
                  <a:pt x="335" y="986"/>
                </a:cubicBezTo>
                <a:cubicBezTo>
                  <a:pt x="337" y="983"/>
                  <a:pt x="337" y="983"/>
                  <a:pt x="337" y="983"/>
                </a:cubicBezTo>
                <a:cubicBezTo>
                  <a:pt x="334" y="980"/>
                  <a:pt x="334" y="980"/>
                  <a:pt x="334" y="980"/>
                </a:cubicBezTo>
                <a:cubicBezTo>
                  <a:pt x="331" y="982"/>
                  <a:pt x="331" y="982"/>
                  <a:pt x="331" y="982"/>
                </a:cubicBezTo>
                <a:cubicBezTo>
                  <a:pt x="330" y="983"/>
                  <a:pt x="330" y="983"/>
                  <a:pt x="332" y="983"/>
                </a:cubicBezTo>
                <a:cubicBezTo>
                  <a:pt x="332" y="984"/>
                  <a:pt x="332" y="984"/>
                  <a:pt x="331" y="984"/>
                </a:cubicBezTo>
                <a:cubicBezTo>
                  <a:pt x="329" y="983"/>
                  <a:pt x="329" y="983"/>
                  <a:pt x="329" y="983"/>
                </a:cubicBezTo>
                <a:cubicBezTo>
                  <a:pt x="327" y="984"/>
                  <a:pt x="327" y="984"/>
                  <a:pt x="327" y="984"/>
                </a:cubicBezTo>
                <a:cubicBezTo>
                  <a:pt x="327" y="986"/>
                  <a:pt x="327" y="986"/>
                  <a:pt x="327" y="986"/>
                </a:cubicBezTo>
                <a:cubicBezTo>
                  <a:pt x="327" y="987"/>
                  <a:pt x="327" y="987"/>
                  <a:pt x="327" y="987"/>
                </a:cubicBezTo>
                <a:cubicBezTo>
                  <a:pt x="325" y="987"/>
                  <a:pt x="325" y="987"/>
                  <a:pt x="325" y="987"/>
                </a:cubicBezTo>
                <a:cubicBezTo>
                  <a:pt x="325" y="983"/>
                  <a:pt x="325" y="983"/>
                  <a:pt x="325" y="983"/>
                </a:cubicBezTo>
                <a:cubicBezTo>
                  <a:pt x="321" y="982"/>
                  <a:pt x="321" y="982"/>
                  <a:pt x="321" y="982"/>
                </a:cubicBezTo>
                <a:cubicBezTo>
                  <a:pt x="327" y="981"/>
                  <a:pt x="327" y="981"/>
                  <a:pt x="327" y="981"/>
                </a:cubicBezTo>
                <a:cubicBezTo>
                  <a:pt x="327" y="978"/>
                  <a:pt x="319" y="986"/>
                  <a:pt x="328" y="978"/>
                </a:cubicBezTo>
                <a:cubicBezTo>
                  <a:pt x="327" y="978"/>
                  <a:pt x="327" y="978"/>
                  <a:pt x="327" y="978"/>
                </a:cubicBezTo>
                <a:cubicBezTo>
                  <a:pt x="325" y="975"/>
                  <a:pt x="325" y="975"/>
                  <a:pt x="325" y="975"/>
                </a:cubicBezTo>
                <a:cubicBezTo>
                  <a:pt x="325" y="973"/>
                  <a:pt x="325" y="973"/>
                  <a:pt x="325" y="973"/>
                </a:cubicBezTo>
                <a:cubicBezTo>
                  <a:pt x="323" y="972"/>
                  <a:pt x="323" y="972"/>
                  <a:pt x="323" y="972"/>
                </a:cubicBezTo>
                <a:cubicBezTo>
                  <a:pt x="319" y="975"/>
                  <a:pt x="319" y="975"/>
                  <a:pt x="319" y="975"/>
                </a:cubicBezTo>
                <a:cubicBezTo>
                  <a:pt x="314" y="976"/>
                  <a:pt x="314" y="976"/>
                  <a:pt x="314" y="976"/>
                </a:cubicBezTo>
                <a:cubicBezTo>
                  <a:pt x="314" y="973"/>
                  <a:pt x="314" y="973"/>
                  <a:pt x="314" y="973"/>
                </a:cubicBezTo>
                <a:cubicBezTo>
                  <a:pt x="312" y="970"/>
                  <a:pt x="312" y="970"/>
                  <a:pt x="312" y="970"/>
                </a:cubicBezTo>
                <a:cubicBezTo>
                  <a:pt x="313" y="968"/>
                  <a:pt x="313" y="968"/>
                  <a:pt x="313" y="968"/>
                </a:cubicBezTo>
                <a:cubicBezTo>
                  <a:pt x="317" y="967"/>
                  <a:pt x="317" y="967"/>
                  <a:pt x="317" y="967"/>
                </a:cubicBezTo>
                <a:cubicBezTo>
                  <a:pt x="315" y="965"/>
                  <a:pt x="315" y="965"/>
                  <a:pt x="315" y="965"/>
                </a:cubicBezTo>
                <a:cubicBezTo>
                  <a:pt x="314" y="966"/>
                  <a:pt x="314" y="966"/>
                  <a:pt x="314" y="966"/>
                </a:cubicBezTo>
                <a:cubicBezTo>
                  <a:pt x="314" y="962"/>
                  <a:pt x="314" y="962"/>
                  <a:pt x="314" y="962"/>
                </a:cubicBezTo>
                <a:cubicBezTo>
                  <a:pt x="312" y="963"/>
                  <a:pt x="312" y="963"/>
                  <a:pt x="312" y="963"/>
                </a:cubicBezTo>
                <a:cubicBezTo>
                  <a:pt x="311" y="961"/>
                  <a:pt x="323" y="976"/>
                  <a:pt x="314" y="955"/>
                </a:cubicBezTo>
                <a:cubicBezTo>
                  <a:pt x="313" y="955"/>
                  <a:pt x="313" y="955"/>
                  <a:pt x="313" y="955"/>
                </a:cubicBezTo>
                <a:cubicBezTo>
                  <a:pt x="310" y="957"/>
                  <a:pt x="310" y="957"/>
                  <a:pt x="310" y="957"/>
                </a:cubicBezTo>
                <a:cubicBezTo>
                  <a:pt x="307" y="954"/>
                  <a:pt x="307" y="954"/>
                  <a:pt x="307" y="954"/>
                </a:cubicBezTo>
                <a:cubicBezTo>
                  <a:pt x="304" y="955"/>
                  <a:pt x="304" y="955"/>
                  <a:pt x="304" y="955"/>
                </a:cubicBezTo>
                <a:cubicBezTo>
                  <a:pt x="301" y="958"/>
                  <a:pt x="301" y="958"/>
                  <a:pt x="301" y="958"/>
                </a:cubicBezTo>
                <a:cubicBezTo>
                  <a:pt x="301" y="959"/>
                  <a:pt x="297" y="958"/>
                  <a:pt x="302" y="960"/>
                </a:cubicBezTo>
                <a:cubicBezTo>
                  <a:pt x="300" y="960"/>
                  <a:pt x="300" y="960"/>
                  <a:pt x="300" y="960"/>
                </a:cubicBezTo>
                <a:cubicBezTo>
                  <a:pt x="301" y="962"/>
                  <a:pt x="301" y="962"/>
                  <a:pt x="301" y="962"/>
                </a:cubicBezTo>
                <a:cubicBezTo>
                  <a:pt x="300" y="965"/>
                  <a:pt x="300" y="965"/>
                  <a:pt x="300" y="965"/>
                </a:cubicBezTo>
                <a:cubicBezTo>
                  <a:pt x="297" y="964"/>
                  <a:pt x="297" y="964"/>
                  <a:pt x="297" y="964"/>
                </a:cubicBezTo>
                <a:cubicBezTo>
                  <a:pt x="296" y="961"/>
                  <a:pt x="296" y="961"/>
                  <a:pt x="296" y="961"/>
                </a:cubicBezTo>
                <a:cubicBezTo>
                  <a:pt x="297" y="958"/>
                  <a:pt x="297" y="958"/>
                  <a:pt x="297" y="958"/>
                </a:cubicBezTo>
                <a:cubicBezTo>
                  <a:pt x="296" y="955"/>
                  <a:pt x="296" y="955"/>
                  <a:pt x="296" y="955"/>
                </a:cubicBezTo>
                <a:cubicBezTo>
                  <a:pt x="294" y="953"/>
                  <a:pt x="294" y="953"/>
                  <a:pt x="294" y="953"/>
                </a:cubicBezTo>
                <a:cubicBezTo>
                  <a:pt x="288" y="954"/>
                  <a:pt x="288" y="954"/>
                  <a:pt x="288" y="954"/>
                </a:cubicBezTo>
                <a:cubicBezTo>
                  <a:pt x="285" y="956"/>
                  <a:pt x="285" y="956"/>
                  <a:pt x="285" y="956"/>
                </a:cubicBezTo>
                <a:cubicBezTo>
                  <a:pt x="282" y="951"/>
                  <a:pt x="282" y="951"/>
                  <a:pt x="282" y="951"/>
                </a:cubicBezTo>
                <a:cubicBezTo>
                  <a:pt x="284" y="952"/>
                  <a:pt x="278" y="954"/>
                  <a:pt x="285" y="950"/>
                </a:cubicBezTo>
                <a:cubicBezTo>
                  <a:pt x="285" y="952"/>
                  <a:pt x="285" y="952"/>
                  <a:pt x="285" y="952"/>
                </a:cubicBezTo>
                <a:cubicBezTo>
                  <a:pt x="287" y="954"/>
                  <a:pt x="287" y="954"/>
                  <a:pt x="287" y="954"/>
                </a:cubicBezTo>
                <a:cubicBezTo>
                  <a:pt x="289" y="952"/>
                  <a:pt x="289" y="952"/>
                  <a:pt x="289" y="952"/>
                </a:cubicBezTo>
                <a:cubicBezTo>
                  <a:pt x="289" y="950"/>
                  <a:pt x="280" y="957"/>
                  <a:pt x="294" y="952"/>
                </a:cubicBezTo>
                <a:cubicBezTo>
                  <a:pt x="292" y="950"/>
                  <a:pt x="292" y="950"/>
                  <a:pt x="292" y="950"/>
                </a:cubicBezTo>
                <a:cubicBezTo>
                  <a:pt x="295" y="951"/>
                  <a:pt x="278" y="953"/>
                  <a:pt x="298" y="950"/>
                </a:cubicBezTo>
                <a:cubicBezTo>
                  <a:pt x="301" y="946"/>
                  <a:pt x="301" y="946"/>
                  <a:pt x="301" y="946"/>
                </a:cubicBezTo>
                <a:cubicBezTo>
                  <a:pt x="305" y="946"/>
                  <a:pt x="305" y="946"/>
                  <a:pt x="305" y="946"/>
                </a:cubicBezTo>
                <a:cubicBezTo>
                  <a:pt x="306" y="945"/>
                  <a:pt x="306" y="945"/>
                  <a:pt x="306" y="945"/>
                </a:cubicBezTo>
                <a:cubicBezTo>
                  <a:pt x="301" y="944"/>
                  <a:pt x="301" y="944"/>
                  <a:pt x="301" y="944"/>
                </a:cubicBezTo>
                <a:cubicBezTo>
                  <a:pt x="305" y="942"/>
                  <a:pt x="305" y="942"/>
                  <a:pt x="305" y="942"/>
                </a:cubicBezTo>
                <a:cubicBezTo>
                  <a:pt x="315" y="938"/>
                  <a:pt x="315" y="938"/>
                  <a:pt x="315" y="938"/>
                </a:cubicBezTo>
                <a:cubicBezTo>
                  <a:pt x="310" y="937"/>
                  <a:pt x="310" y="937"/>
                  <a:pt x="310" y="937"/>
                </a:cubicBezTo>
                <a:cubicBezTo>
                  <a:pt x="311" y="934"/>
                  <a:pt x="311" y="934"/>
                  <a:pt x="311" y="934"/>
                </a:cubicBezTo>
                <a:cubicBezTo>
                  <a:pt x="314" y="933"/>
                  <a:pt x="314" y="933"/>
                  <a:pt x="314" y="933"/>
                </a:cubicBezTo>
                <a:cubicBezTo>
                  <a:pt x="319" y="931"/>
                  <a:pt x="319" y="931"/>
                  <a:pt x="319" y="931"/>
                </a:cubicBezTo>
                <a:cubicBezTo>
                  <a:pt x="318" y="927"/>
                  <a:pt x="318" y="927"/>
                  <a:pt x="318" y="927"/>
                </a:cubicBezTo>
                <a:cubicBezTo>
                  <a:pt x="321" y="926"/>
                  <a:pt x="321" y="926"/>
                  <a:pt x="321" y="926"/>
                </a:cubicBezTo>
                <a:cubicBezTo>
                  <a:pt x="323" y="928"/>
                  <a:pt x="323" y="928"/>
                  <a:pt x="323" y="928"/>
                </a:cubicBezTo>
                <a:cubicBezTo>
                  <a:pt x="331" y="925"/>
                  <a:pt x="331" y="925"/>
                  <a:pt x="331" y="925"/>
                </a:cubicBezTo>
                <a:cubicBezTo>
                  <a:pt x="331" y="926"/>
                  <a:pt x="319" y="928"/>
                  <a:pt x="337" y="926"/>
                </a:cubicBezTo>
                <a:cubicBezTo>
                  <a:pt x="336" y="924"/>
                  <a:pt x="336" y="924"/>
                  <a:pt x="336" y="924"/>
                </a:cubicBezTo>
                <a:cubicBezTo>
                  <a:pt x="337" y="924"/>
                  <a:pt x="335" y="928"/>
                  <a:pt x="337" y="923"/>
                </a:cubicBezTo>
                <a:cubicBezTo>
                  <a:pt x="332" y="924"/>
                  <a:pt x="332" y="924"/>
                  <a:pt x="332" y="924"/>
                </a:cubicBezTo>
                <a:cubicBezTo>
                  <a:pt x="332" y="921"/>
                  <a:pt x="332" y="921"/>
                  <a:pt x="332" y="921"/>
                </a:cubicBezTo>
                <a:cubicBezTo>
                  <a:pt x="335" y="921"/>
                  <a:pt x="335" y="921"/>
                  <a:pt x="335" y="921"/>
                </a:cubicBezTo>
                <a:cubicBezTo>
                  <a:pt x="335" y="919"/>
                  <a:pt x="335" y="919"/>
                  <a:pt x="335" y="919"/>
                </a:cubicBezTo>
                <a:cubicBezTo>
                  <a:pt x="336" y="918"/>
                  <a:pt x="336" y="918"/>
                  <a:pt x="336" y="918"/>
                </a:cubicBezTo>
                <a:cubicBezTo>
                  <a:pt x="335" y="916"/>
                  <a:pt x="335" y="916"/>
                  <a:pt x="335" y="916"/>
                </a:cubicBezTo>
                <a:cubicBezTo>
                  <a:pt x="331" y="916"/>
                  <a:pt x="331" y="916"/>
                  <a:pt x="331" y="916"/>
                </a:cubicBezTo>
                <a:cubicBezTo>
                  <a:pt x="332" y="914"/>
                  <a:pt x="332" y="914"/>
                  <a:pt x="332" y="914"/>
                </a:cubicBezTo>
                <a:cubicBezTo>
                  <a:pt x="326" y="908"/>
                  <a:pt x="326" y="908"/>
                  <a:pt x="326" y="908"/>
                </a:cubicBezTo>
                <a:cubicBezTo>
                  <a:pt x="325" y="908"/>
                  <a:pt x="331" y="908"/>
                  <a:pt x="324" y="910"/>
                </a:cubicBezTo>
                <a:cubicBezTo>
                  <a:pt x="325" y="908"/>
                  <a:pt x="325" y="908"/>
                  <a:pt x="325" y="908"/>
                </a:cubicBezTo>
                <a:cubicBezTo>
                  <a:pt x="318" y="906"/>
                  <a:pt x="318" y="906"/>
                  <a:pt x="318" y="906"/>
                </a:cubicBezTo>
                <a:cubicBezTo>
                  <a:pt x="316" y="909"/>
                  <a:pt x="316" y="909"/>
                  <a:pt x="316" y="909"/>
                </a:cubicBezTo>
                <a:cubicBezTo>
                  <a:pt x="314" y="907"/>
                  <a:pt x="314" y="907"/>
                  <a:pt x="314" y="907"/>
                </a:cubicBezTo>
                <a:cubicBezTo>
                  <a:pt x="315" y="907"/>
                  <a:pt x="315" y="910"/>
                  <a:pt x="316" y="906"/>
                </a:cubicBezTo>
                <a:cubicBezTo>
                  <a:pt x="313" y="906"/>
                  <a:pt x="313" y="906"/>
                  <a:pt x="313" y="906"/>
                </a:cubicBezTo>
                <a:cubicBezTo>
                  <a:pt x="313" y="907"/>
                  <a:pt x="310" y="907"/>
                  <a:pt x="311" y="908"/>
                </a:cubicBezTo>
                <a:cubicBezTo>
                  <a:pt x="310" y="910"/>
                  <a:pt x="310" y="910"/>
                  <a:pt x="310" y="910"/>
                </a:cubicBezTo>
                <a:cubicBezTo>
                  <a:pt x="310" y="907"/>
                  <a:pt x="310" y="907"/>
                  <a:pt x="310" y="907"/>
                </a:cubicBezTo>
                <a:cubicBezTo>
                  <a:pt x="304" y="905"/>
                  <a:pt x="304" y="905"/>
                  <a:pt x="304" y="905"/>
                </a:cubicBezTo>
                <a:cubicBezTo>
                  <a:pt x="303" y="909"/>
                  <a:pt x="300" y="903"/>
                  <a:pt x="297" y="909"/>
                </a:cubicBezTo>
                <a:cubicBezTo>
                  <a:pt x="295" y="908"/>
                  <a:pt x="295" y="908"/>
                  <a:pt x="295" y="908"/>
                </a:cubicBezTo>
                <a:cubicBezTo>
                  <a:pt x="291" y="912"/>
                  <a:pt x="291" y="912"/>
                  <a:pt x="291" y="912"/>
                </a:cubicBezTo>
                <a:cubicBezTo>
                  <a:pt x="285" y="911"/>
                  <a:pt x="285" y="911"/>
                  <a:pt x="285" y="911"/>
                </a:cubicBezTo>
                <a:cubicBezTo>
                  <a:pt x="287" y="911"/>
                  <a:pt x="287" y="911"/>
                  <a:pt x="287" y="911"/>
                </a:cubicBezTo>
                <a:cubicBezTo>
                  <a:pt x="287" y="909"/>
                  <a:pt x="287" y="909"/>
                  <a:pt x="287" y="909"/>
                </a:cubicBezTo>
                <a:cubicBezTo>
                  <a:pt x="288" y="907"/>
                  <a:pt x="275" y="916"/>
                  <a:pt x="293" y="908"/>
                </a:cubicBezTo>
                <a:cubicBezTo>
                  <a:pt x="291" y="906"/>
                  <a:pt x="291" y="906"/>
                  <a:pt x="291" y="906"/>
                </a:cubicBezTo>
                <a:cubicBezTo>
                  <a:pt x="287" y="910"/>
                  <a:pt x="290" y="901"/>
                  <a:pt x="282" y="909"/>
                </a:cubicBezTo>
                <a:cubicBezTo>
                  <a:pt x="282" y="908"/>
                  <a:pt x="282" y="908"/>
                  <a:pt x="282" y="908"/>
                </a:cubicBezTo>
                <a:cubicBezTo>
                  <a:pt x="286" y="905"/>
                  <a:pt x="286" y="905"/>
                  <a:pt x="286" y="905"/>
                </a:cubicBezTo>
                <a:cubicBezTo>
                  <a:pt x="286" y="905"/>
                  <a:pt x="286" y="905"/>
                  <a:pt x="286" y="905"/>
                </a:cubicBezTo>
                <a:cubicBezTo>
                  <a:pt x="290" y="906"/>
                  <a:pt x="290" y="906"/>
                  <a:pt x="290" y="906"/>
                </a:cubicBezTo>
                <a:cubicBezTo>
                  <a:pt x="295" y="903"/>
                  <a:pt x="295" y="903"/>
                  <a:pt x="295" y="903"/>
                </a:cubicBezTo>
                <a:cubicBezTo>
                  <a:pt x="292" y="899"/>
                  <a:pt x="292" y="899"/>
                  <a:pt x="292" y="899"/>
                </a:cubicBezTo>
                <a:cubicBezTo>
                  <a:pt x="294" y="897"/>
                  <a:pt x="294" y="897"/>
                  <a:pt x="294" y="897"/>
                </a:cubicBezTo>
                <a:cubicBezTo>
                  <a:pt x="293" y="899"/>
                  <a:pt x="293" y="899"/>
                  <a:pt x="293" y="899"/>
                </a:cubicBezTo>
                <a:cubicBezTo>
                  <a:pt x="294" y="900"/>
                  <a:pt x="294" y="900"/>
                  <a:pt x="294" y="900"/>
                </a:cubicBezTo>
                <a:cubicBezTo>
                  <a:pt x="301" y="897"/>
                  <a:pt x="301" y="897"/>
                  <a:pt x="301" y="897"/>
                </a:cubicBezTo>
                <a:cubicBezTo>
                  <a:pt x="304" y="898"/>
                  <a:pt x="304" y="898"/>
                  <a:pt x="304" y="898"/>
                </a:cubicBezTo>
                <a:cubicBezTo>
                  <a:pt x="312" y="894"/>
                  <a:pt x="312" y="894"/>
                  <a:pt x="312" y="894"/>
                </a:cubicBezTo>
                <a:cubicBezTo>
                  <a:pt x="311" y="894"/>
                  <a:pt x="311" y="894"/>
                  <a:pt x="311" y="894"/>
                </a:cubicBezTo>
                <a:cubicBezTo>
                  <a:pt x="309" y="892"/>
                  <a:pt x="309" y="892"/>
                  <a:pt x="309" y="892"/>
                </a:cubicBezTo>
                <a:cubicBezTo>
                  <a:pt x="309" y="893"/>
                  <a:pt x="311" y="889"/>
                  <a:pt x="308" y="893"/>
                </a:cubicBezTo>
                <a:cubicBezTo>
                  <a:pt x="307" y="893"/>
                  <a:pt x="307" y="893"/>
                  <a:pt x="307" y="893"/>
                </a:cubicBezTo>
                <a:cubicBezTo>
                  <a:pt x="306" y="891"/>
                  <a:pt x="320" y="898"/>
                  <a:pt x="303" y="889"/>
                </a:cubicBezTo>
                <a:cubicBezTo>
                  <a:pt x="303" y="887"/>
                  <a:pt x="303" y="887"/>
                  <a:pt x="303" y="887"/>
                </a:cubicBezTo>
                <a:cubicBezTo>
                  <a:pt x="303" y="887"/>
                  <a:pt x="302" y="886"/>
                  <a:pt x="304" y="886"/>
                </a:cubicBezTo>
                <a:cubicBezTo>
                  <a:pt x="300" y="885"/>
                  <a:pt x="300" y="885"/>
                  <a:pt x="300" y="885"/>
                </a:cubicBezTo>
                <a:cubicBezTo>
                  <a:pt x="300" y="884"/>
                  <a:pt x="300" y="884"/>
                  <a:pt x="300" y="884"/>
                </a:cubicBezTo>
                <a:cubicBezTo>
                  <a:pt x="298" y="883"/>
                  <a:pt x="298" y="883"/>
                  <a:pt x="298" y="883"/>
                </a:cubicBezTo>
                <a:cubicBezTo>
                  <a:pt x="297" y="883"/>
                  <a:pt x="303" y="880"/>
                  <a:pt x="296" y="884"/>
                </a:cubicBezTo>
                <a:cubicBezTo>
                  <a:pt x="297" y="885"/>
                  <a:pt x="297" y="883"/>
                  <a:pt x="298" y="885"/>
                </a:cubicBezTo>
                <a:cubicBezTo>
                  <a:pt x="295" y="886"/>
                  <a:pt x="295" y="886"/>
                  <a:pt x="295" y="886"/>
                </a:cubicBezTo>
                <a:cubicBezTo>
                  <a:pt x="298" y="887"/>
                  <a:pt x="298" y="887"/>
                  <a:pt x="298" y="887"/>
                </a:cubicBezTo>
                <a:cubicBezTo>
                  <a:pt x="294" y="892"/>
                  <a:pt x="294" y="892"/>
                  <a:pt x="294" y="892"/>
                </a:cubicBezTo>
                <a:cubicBezTo>
                  <a:pt x="291" y="892"/>
                  <a:pt x="291" y="892"/>
                  <a:pt x="291" y="892"/>
                </a:cubicBezTo>
                <a:cubicBezTo>
                  <a:pt x="291" y="892"/>
                  <a:pt x="295" y="889"/>
                  <a:pt x="291" y="894"/>
                </a:cubicBezTo>
                <a:cubicBezTo>
                  <a:pt x="289" y="893"/>
                  <a:pt x="289" y="893"/>
                  <a:pt x="289" y="893"/>
                </a:cubicBezTo>
                <a:cubicBezTo>
                  <a:pt x="294" y="887"/>
                  <a:pt x="294" y="887"/>
                  <a:pt x="294" y="887"/>
                </a:cubicBezTo>
                <a:cubicBezTo>
                  <a:pt x="292" y="887"/>
                  <a:pt x="297" y="885"/>
                  <a:pt x="291" y="886"/>
                </a:cubicBezTo>
                <a:cubicBezTo>
                  <a:pt x="291" y="888"/>
                  <a:pt x="291" y="888"/>
                  <a:pt x="291" y="888"/>
                </a:cubicBezTo>
                <a:cubicBezTo>
                  <a:pt x="289" y="885"/>
                  <a:pt x="289" y="885"/>
                  <a:pt x="289" y="885"/>
                </a:cubicBezTo>
                <a:cubicBezTo>
                  <a:pt x="286" y="885"/>
                  <a:pt x="299" y="879"/>
                  <a:pt x="285" y="888"/>
                </a:cubicBezTo>
                <a:cubicBezTo>
                  <a:pt x="285" y="889"/>
                  <a:pt x="285" y="889"/>
                  <a:pt x="285" y="889"/>
                </a:cubicBezTo>
                <a:cubicBezTo>
                  <a:pt x="287" y="889"/>
                  <a:pt x="287" y="889"/>
                  <a:pt x="287" y="889"/>
                </a:cubicBezTo>
                <a:cubicBezTo>
                  <a:pt x="279" y="895"/>
                  <a:pt x="279" y="895"/>
                  <a:pt x="279" y="895"/>
                </a:cubicBezTo>
                <a:cubicBezTo>
                  <a:pt x="284" y="889"/>
                  <a:pt x="284" y="889"/>
                  <a:pt x="284" y="889"/>
                </a:cubicBezTo>
                <a:cubicBezTo>
                  <a:pt x="281" y="889"/>
                  <a:pt x="281" y="889"/>
                  <a:pt x="281" y="889"/>
                </a:cubicBezTo>
                <a:cubicBezTo>
                  <a:pt x="286" y="890"/>
                  <a:pt x="279" y="887"/>
                  <a:pt x="285" y="885"/>
                </a:cubicBezTo>
                <a:cubicBezTo>
                  <a:pt x="283" y="884"/>
                  <a:pt x="283" y="884"/>
                  <a:pt x="283" y="884"/>
                </a:cubicBezTo>
                <a:cubicBezTo>
                  <a:pt x="287" y="883"/>
                  <a:pt x="287" y="883"/>
                  <a:pt x="287" y="883"/>
                </a:cubicBezTo>
                <a:cubicBezTo>
                  <a:pt x="288" y="883"/>
                  <a:pt x="289" y="882"/>
                  <a:pt x="288" y="884"/>
                </a:cubicBezTo>
                <a:cubicBezTo>
                  <a:pt x="289" y="883"/>
                  <a:pt x="289" y="883"/>
                  <a:pt x="289" y="883"/>
                </a:cubicBezTo>
                <a:cubicBezTo>
                  <a:pt x="293" y="878"/>
                  <a:pt x="287" y="886"/>
                  <a:pt x="296" y="878"/>
                </a:cubicBezTo>
                <a:cubicBezTo>
                  <a:pt x="299" y="876"/>
                  <a:pt x="299" y="876"/>
                  <a:pt x="299" y="876"/>
                </a:cubicBezTo>
                <a:cubicBezTo>
                  <a:pt x="293" y="875"/>
                  <a:pt x="293" y="875"/>
                  <a:pt x="293" y="875"/>
                </a:cubicBezTo>
                <a:cubicBezTo>
                  <a:pt x="291" y="877"/>
                  <a:pt x="291" y="877"/>
                  <a:pt x="291" y="877"/>
                </a:cubicBezTo>
                <a:cubicBezTo>
                  <a:pt x="289" y="877"/>
                  <a:pt x="289" y="877"/>
                  <a:pt x="289" y="877"/>
                </a:cubicBezTo>
                <a:cubicBezTo>
                  <a:pt x="287" y="875"/>
                  <a:pt x="304" y="875"/>
                  <a:pt x="285" y="873"/>
                </a:cubicBezTo>
                <a:cubicBezTo>
                  <a:pt x="289" y="871"/>
                  <a:pt x="289" y="871"/>
                  <a:pt x="289" y="871"/>
                </a:cubicBezTo>
                <a:cubicBezTo>
                  <a:pt x="287" y="873"/>
                  <a:pt x="287" y="873"/>
                  <a:pt x="287" y="873"/>
                </a:cubicBezTo>
                <a:cubicBezTo>
                  <a:pt x="292" y="874"/>
                  <a:pt x="292" y="874"/>
                  <a:pt x="292" y="874"/>
                </a:cubicBezTo>
                <a:cubicBezTo>
                  <a:pt x="297" y="872"/>
                  <a:pt x="297" y="872"/>
                  <a:pt x="297" y="872"/>
                </a:cubicBezTo>
                <a:cubicBezTo>
                  <a:pt x="298" y="871"/>
                  <a:pt x="301" y="870"/>
                  <a:pt x="299" y="868"/>
                </a:cubicBezTo>
                <a:cubicBezTo>
                  <a:pt x="295" y="869"/>
                  <a:pt x="295" y="869"/>
                  <a:pt x="295" y="869"/>
                </a:cubicBezTo>
                <a:cubicBezTo>
                  <a:pt x="296" y="866"/>
                  <a:pt x="300" y="866"/>
                  <a:pt x="302" y="864"/>
                </a:cubicBezTo>
                <a:cubicBezTo>
                  <a:pt x="302" y="865"/>
                  <a:pt x="302" y="865"/>
                  <a:pt x="302" y="865"/>
                </a:cubicBezTo>
                <a:cubicBezTo>
                  <a:pt x="299" y="866"/>
                  <a:pt x="299" y="866"/>
                  <a:pt x="299" y="866"/>
                </a:cubicBezTo>
                <a:cubicBezTo>
                  <a:pt x="301" y="869"/>
                  <a:pt x="301" y="869"/>
                  <a:pt x="301" y="869"/>
                </a:cubicBezTo>
                <a:cubicBezTo>
                  <a:pt x="304" y="869"/>
                  <a:pt x="304" y="869"/>
                  <a:pt x="304" y="869"/>
                </a:cubicBezTo>
                <a:cubicBezTo>
                  <a:pt x="303" y="869"/>
                  <a:pt x="307" y="869"/>
                  <a:pt x="304" y="866"/>
                </a:cubicBezTo>
                <a:cubicBezTo>
                  <a:pt x="305" y="867"/>
                  <a:pt x="305" y="867"/>
                  <a:pt x="305" y="867"/>
                </a:cubicBezTo>
                <a:cubicBezTo>
                  <a:pt x="307" y="866"/>
                  <a:pt x="307" y="865"/>
                  <a:pt x="310" y="865"/>
                </a:cubicBezTo>
                <a:cubicBezTo>
                  <a:pt x="310" y="865"/>
                  <a:pt x="310" y="865"/>
                  <a:pt x="310" y="865"/>
                </a:cubicBezTo>
                <a:cubicBezTo>
                  <a:pt x="311" y="865"/>
                  <a:pt x="311" y="865"/>
                  <a:pt x="311" y="865"/>
                </a:cubicBezTo>
                <a:cubicBezTo>
                  <a:pt x="308" y="863"/>
                  <a:pt x="308" y="863"/>
                  <a:pt x="308" y="863"/>
                </a:cubicBezTo>
                <a:cubicBezTo>
                  <a:pt x="309" y="860"/>
                  <a:pt x="309" y="860"/>
                  <a:pt x="309" y="860"/>
                </a:cubicBezTo>
                <a:cubicBezTo>
                  <a:pt x="312" y="863"/>
                  <a:pt x="316" y="853"/>
                  <a:pt x="315" y="863"/>
                </a:cubicBezTo>
                <a:cubicBezTo>
                  <a:pt x="318" y="862"/>
                  <a:pt x="318" y="862"/>
                  <a:pt x="318" y="862"/>
                </a:cubicBezTo>
                <a:cubicBezTo>
                  <a:pt x="318" y="861"/>
                  <a:pt x="320" y="862"/>
                  <a:pt x="319" y="860"/>
                </a:cubicBezTo>
                <a:cubicBezTo>
                  <a:pt x="317" y="860"/>
                  <a:pt x="317" y="860"/>
                  <a:pt x="317" y="860"/>
                </a:cubicBezTo>
                <a:cubicBezTo>
                  <a:pt x="316" y="859"/>
                  <a:pt x="325" y="864"/>
                  <a:pt x="314" y="859"/>
                </a:cubicBezTo>
                <a:cubicBezTo>
                  <a:pt x="316" y="856"/>
                  <a:pt x="297" y="870"/>
                  <a:pt x="321" y="854"/>
                </a:cubicBezTo>
                <a:cubicBezTo>
                  <a:pt x="320" y="854"/>
                  <a:pt x="322" y="854"/>
                  <a:pt x="320" y="855"/>
                </a:cubicBezTo>
                <a:cubicBezTo>
                  <a:pt x="322" y="852"/>
                  <a:pt x="325" y="855"/>
                  <a:pt x="326" y="852"/>
                </a:cubicBezTo>
                <a:cubicBezTo>
                  <a:pt x="327" y="853"/>
                  <a:pt x="330" y="854"/>
                  <a:pt x="331" y="852"/>
                </a:cubicBezTo>
                <a:cubicBezTo>
                  <a:pt x="332" y="851"/>
                  <a:pt x="332" y="851"/>
                  <a:pt x="332" y="851"/>
                </a:cubicBezTo>
                <a:cubicBezTo>
                  <a:pt x="325" y="850"/>
                  <a:pt x="325" y="850"/>
                  <a:pt x="325" y="850"/>
                </a:cubicBezTo>
                <a:cubicBezTo>
                  <a:pt x="319" y="847"/>
                  <a:pt x="319" y="847"/>
                  <a:pt x="319" y="847"/>
                </a:cubicBezTo>
                <a:cubicBezTo>
                  <a:pt x="313" y="847"/>
                  <a:pt x="313" y="847"/>
                  <a:pt x="313" y="847"/>
                </a:cubicBezTo>
                <a:cubicBezTo>
                  <a:pt x="308" y="852"/>
                  <a:pt x="308" y="852"/>
                  <a:pt x="308" y="852"/>
                </a:cubicBezTo>
                <a:cubicBezTo>
                  <a:pt x="310" y="848"/>
                  <a:pt x="310" y="848"/>
                  <a:pt x="310" y="848"/>
                </a:cubicBezTo>
                <a:cubicBezTo>
                  <a:pt x="307" y="848"/>
                  <a:pt x="307" y="848"/>
                  <a:pt x="307" y="848"/>
                </a:cubicBezTo>
                <a:cubicBezTo>
                  <a:pt x="303" y="851"/>
                  <a:pt x="303" y="851"/>
                  <a:pt x="303" y="851"/>
                </a:cubicBezTo>
                <a:cubicBezTo>
                  <a:pt x="305" y="852"/>
                  <a:pt x="305" y="852"/>
                  <a:pt x="305" y="852"/>
                </a:cubicBezTo>
                <a:cubicBezTo>
                  <a:pt x="305" y="854"/>
                  <a:pt x="305" y="854"/>
                  <a:pt x="305" y="854"/>
                </a:cubicBezTo>
                <a:cubicBezTo>
                  <a:pt x="305" y="854"/>
                  <a:pt x="304" y="855"/>
                  <a:pt x="303" y="854"/>
                </a:cubicBezTo>
                <a:cubicBezTo>
                  <a:pt x="303" y="851"/>
                  <a:pt x="303" y="851"/>
                  <a:pt x="303" y="851"/>
                </a:cubicBezTo>
                <a:cubicBezTo>
                  <a:pt x="297" y="853"/>
                  <a:pt x="297" y="853"/>
                  <a:pt x="297" y="853"/>
                </a:cubicBezTo>
                <a:cubicBezTo>
                  <a:pt x="296" y="854"/>
                  <a:pt x="296" y="854"/>
                  <a:pt x="296" y="854"/>
                </a:cubicBezTo>
                <a:cubicBezTo>
                  <a:pt x="299" y="856"/>
                  <a:pt x="299" y="856"/>
                  <a:pt x="299" y="856"/>
                </a:cubicBezTo>
                <a:cubicBezTo>
                  <a:pt x="297" y="856"/>
                  <a:pt x="297" y="856"/>
                  <a:pt x="297" y="856"/>
                </a:cubicBezTo>
                <a:cubicBezTo>
                  <a:pt x="296" y="854"/>
                  <a:pt x="296" y="854"/>
                  <a:pt x="296" y="854"/>
                </a:cubicBezTo>
                <a:cubicBezTo>
                  <a:pt x="295" y="856"/>
                  <a:pt x="295" y="856"/>
                  <a:pt x="295" y="856"/>
                </a:cubicBezTo>
                <a:cubicBezTo>
                  <a:pt x="294" y="855"/>
                  <a:pt x="294" y="855"/>
                  <a:pt x="294" y="855"/>
                </a:cubicBezTo>
                <a:cubicBezTo>
                  <a:pt x="298" y="856"/>
                  <a:pt x="299" y="854"/>
                  <a:pt x="292" y="860"/>
                </a:cubicBezTo>
                <a:cubicBezTo>
                  <a:pt x="293" y="860"/>
                  <a:pt x="293" y="860"/>
                  <a:pt x="293" y="860"/>
                </a:cubicBezTo>
                <a:cubicBezTo>
                  <a:pt x="292" y="858"/>
                  <a:pt x="292" y="858"/>
                  <a:pt x="292" y="858"/>
                </a:cubicBezTo>
                <a:cubicBezTo>
                  <a:pt x="290" y="861"/>
                  <a:pt x="295" y="853"/>
                  <a:pt x="287" y="859"/>
                </a:cubicBezTo>
                <a:cubicBezTo>
                  <a:pt x="290" y="861"/>
                  <a:pt x="290" y="861"/>
                  <a:pt x="290" y="861"/>
                </a:cubicBezTo>
                <a:cubicBezTo>
                  <a:pt x="291" y="862"/>
                  <a:pt x="291" y="862"/>
                  <a:pt x="291" y="862"/>
                </a:cubicBezTo>
                <a:cubicBezTo>
                  <a:pt x="291" y="863"/>
                  <a:pt x="291" y="863"/>
                  <a:pt x="291" y="863"/>
                </a:cubicBezTo>
                <a:cubicBezTo>
                  <a:pt x="285" y="864"/>
                  <a:pt x="285" y="864"/>
                  <a:pt x="285" y="864"/>
                </a:cubicBezTo>
                <a:cubicBezTo>
                  <a:pt x="285" y="865"/>
                  <a:pt x="290" y="866"/>
                  <a:pt x="287" y="866"/>
                </a:cubicBezTo>
                <a:cubicBezTo>
                  <a:pt x="287" y="867"/>
                  <a:pt x="287" y="867"/>
                  <a:pt x="287" y="867"/>
                </a:cubicBezTo>
                <a:cubicBezTo>
                  <a:pt x="283" y="866"/>
                  <a:pt x="283" y="866"/>
                  <a:pt x="283" y="866"/>
                </a:cubicBezTo>
                <a:cubicBezTo>
                  <a:pt x="282" y="866"/>
                  <a:pt x="282" y="866"/>
                  <a:pt x="282" y="866"/>
                </a:cubicBezTo>
                <a:cubicBezTo>
                  <a:pt x="281" y="870"/>
                  <a:pt x="281" y="870"/>
                  <a:pt x="281" y="870"/>
                </a:cubicBezTo>
                <a:cubicBezTo>
                  <a:pt x="277" y="872"/>
                  <a:pt x="277" y="872"/>
                  <a:pt x="277" y="872"/>
                </a:cubicBezTo>
                <a:cubicBezTo>
                  <a:pt x="275" y="872"/>
                  <a:pt x="275" y="872"/>
                  <a:pt x="275" y="872"/>
                </a:cubicBezTo>
                <a:cubicBezTo>
                  <a:pt x="275" y="872"/>
                  <a:pt x="275" y="872"/>
                  <a:pt x="275" y="872"/>
                </a:cubicBezTo>
                <a:cubicBezTo>
                  <a:pt x="276" y="870"/>
                  <a:pt x="276" y="870"/>
                  <a:pt x="276" y="870"/>
                </a:cubicBezTo>
                <a:cubicBezTo>
                  <a:pt x="277" y="870"/>
                  <a:pt x="270" y="875"/>
                  <a:pt x="276" y="867"/>
                </a:cubicBezTo>
                <a:cubicBezTo>
                  <a:pt x="272" y="868"/>
                  <a:pt x="272" y="868"/>
                  <a:pt x="272" y="868"/>
                </a:cubicBezTo>
                <a:cubicBezTo>
                  <a:pt x="272" y="868"/>
                  <a:pt x="271" y="871"/>
                  <a:pt x="272" y="867"/>
                </a:cubicBezTo>
                <a:cubicBezTo>
                  <a:pt x="275" y="866"/>
                  <a:pt x="275" y="866"/>
                  <a:pt x="275" y="866"/>
                </a:cubicBezTo>
                <a:cubicBezTo>
                  <a:pt x="277" y="861"/>
                  <a:pt x="277" y="861"/>
                  <a:pt x="277" y="861"/>
                </a:cubicBezTo>
                <a:cubicBezTo>
                  <a:pt x="275" y="860"/>
                  <a:pt x="275" y="860"/>
                  <a:pt x="275" y="860"/>
                </a:cubicBezTo>
                <a:cubicBezTo>
                  <a:pt x="277" y="858"/>
                  <a:pt x="277" y="858"/>
                  <a:pt x="277" y="858"/>
                </a:cubicBezTo>
                <a:cubicBezTo>
                  <a:pt x="277" y="858"/>
                  <a:pt x="277" y="858"/>
                  <a:pt x="277" y="858"/>
                </a:cubicBezTo>
                <a:cubicBezTo>
                  <a:pt x="285" y="854"/>
                  <a:pt x="285" y="854"/>
                  <a:pt x="285" y="854"/>
                </a:cubicBezTo>
                <a:cubicBezTo>
                  <a:pt x="286" y="854"/>
                  <a:pt x="286" y="854"/>
                  <a:pt x="286" y="854"/>
                </a:cubicBezTo>
                <a:cubicBezTo>
                  <a:pt x="293" y="853"/>
                  <a:pt x="293" y="853"/>
                  <a:pt x="293" y="853"/>
                </a:cubicBezTo>
                <a:cubicBezTo>
                  <a:pt x="293" y="854"/>
                  <a:pt x="293" y="854"/>
                  <a:pt x="292" y="854"/>
                </a:cubicBezTo>
                <a:cubicBezTo>
                  <a:pt x="293" y="855"/>
                  <a:pt x="293" y="855"/>
                  <a:pt x="293" y="855"/>
                </a:cubicBezTo>
                <a:cubicBezTo>
                  <a:pt x="295" y="853"/>
                  <a:pt x="295" y="853"/>
                  <a:pt x="295" y="853"/>
                </a:cubicBezTo>
                <a:cubicBezTo>
                  <a:pt x="293" y="851"/>
                  <a:pt x="293" y="851"/>
                  <a:pt x="293" y="851"/>
                </a:cubicBezTo>
                <a:cubicBezTo>
                  <a:pt x="295" y="848"/>
                  <a:pt x="293" y="857"/>
                  <a:pt x="295" y="848"/>
                </a:cubicBezTo>
                <a:cubicBezTo>
                  <a:pt x="292" y="847"/>
                  <a:pt x="292" y="847"/>
                  <a:pt x="292" y="847"/>
                </a:cubicBezTo>
                <a:cubicBezTo>
                  <a:pt x="295" y="847"/>
                  <a:pt x="288" y="849"/>
                  <a:pt x="295" y="845"/>
                </a:cubicBezTo>
                <a:cubicBezTo>
                  <a:pt x="296" y="847"/>
                  <a:pt x="296" y="847"/>
                  <a:pt x="296" y="847"/>
                </a:cubicBezTo>
                <a:cubicBezTo>
                  <a:pt x="298" y="841"/>
                  <a:pt x="298" y="841"/>
                  <a:pt x="298" y="841"/>
                </a:cubicBezTo>
                <a:cubicBezTo>
                  <a:pt x="297" y="840"/>
                  <a:pt x="297" y="840"/>
                  <a:pt x="297" y="840"/>
                </a:cubicBezTo>
                <a:cubicBezTo>
                  <a:pt x="297" y="837"/>
                  <a:pt x="297" y="837"/>
                  <a:pt x="297" y="837"/>
                </a:cubicBezTo>
                <a:cubicBezTo>
                  <a:pt x="300" y="840"/>
                  <a:pt x="300" y="840"/>
                  <a:pt x="300" y="840"/>
                </a:cubicBezTo>
                <a:cubicBezTo>
                  <a:pt x="301" y="840"/>
                  <a:pt x="301" y="840"/>
                  <a:pt x="301" y="840"/>
                </a:cubicBezTo>
                <a:cubicBezTo>
                  <a:pt x="302" y="837"/>
                  <a:pt x="302" y="837"/>
                  <a:pt x="302" y="837"/>
                </a:cubicBezTo>
                <a:cubicBezTo>
                  <a:pt x="302" y="838"/>
                  <a:pt x="302" y="838"/>
                  <a:pt x="302" y="838"/>
                </a:cubicBezTo>
                <a:cubicBezTo>
                  <a:pt x="304" y="838"/>
                  <a:pt x="300" y="844"/>
                  <a:pt x="305" y="837"/>
                </a:cubicBezTo>
                <a:cubicBezTo>
                  <a:pt x="301" y="835"/>
                  <a:pt x="301" y="835"/>
                  <a:pt x="301" y="835"/>
                </a:cubicBezTo>
                <a:cubicBezTo>
                  <a:pt x="302" y="836"/>
                  <a:pt x="292" y="839"/>
                  <a:pt x="305" y="837"/>
                </a:cubicBezTo>
                <a:cubicBezTo>
                  <a:pt x="306" y="837"/>
                  <a:pt x="306" y="837"/>
                  <a:pt x="306" y="837"/>
                </a:cubicBezTo>
                <a:cubicBezTo>
                  <a:pt x="308" y="835"/>
                  <a:pt x="308" y="835"/>
                  <a:pt x="308" y="835"/>
                </a:cubicBezTo>
                <a:cubicBezTo>
                  <a:pt x="311" y="835"/>
                  <a:pt x="311" y="835"/>
                  <a:pt x="311" y="835"/>
                </a:cubicBezTo>
                <a:cubicBezTo>
                  <a:pt x="309" y="833"/>
                  <a:pt x="309" y="833"/>
                  <a:pt x="309" y="833"/>
                </a:cubicBezTo>
                <a:cubicBezTo>
                  <a:pt x="308" y="833"/>
                  <a:pt x="308" y="832"/>
                  <a:pt x="307" y="833"/>
                </a:cubicBezTo>
                <a:cubicBezTo>
                  <a:pt x="309" y="832"/>
                  <a:pt x="309" y="832"/>
                  <a:pt x="309" y="832"/>
                </a:cubicBezTo>
                <a:cubicBezTo>
                  <a:pt x="310" y="832"/>
                  <a:pt x="306" y="835"/>
                  <a:pt x="312" y="832"/>
                </a:cubicBezTo>
                <a:cubicBezTo>
                  <a:pt x="313" y="831"/>
                  <a:pt x="313" y="831"/>
                  <a:pt x="313" y="831"/>
                </a:cubicBezTo>
                <a:cubicBezTo>
                  <a:pt x="311" y="830"/>
                  <a:pt x="311" y="830"/>
                  <a:pt x="311" y="830"/>
                </a:cubicBezTo>
                <a:cubicBezTo>
                  <a:pt x="315" y="825"/>
                  <a:pt x="315" y="825"/>
                  <a:pt x="315" y="825"/>
                </a:cubicBezTo>
                <a:cubicBezTo>
                  <a:pt x="312" y="822"/>
                  <a:pt x="312" y="822"/>
                  <a:pt x="312" y="822"/>
                </a:cubicBezTo>
                <a:cubicBezTo>
                  <a:pt x="315" y="821"/>
                  <a:pt x="315" y="821"/>
                  <a:pt x="315" y="821"/>
                </a:cubicBezTo>
                <a:cubicBezTo>
                  <a:pt x="316" y="821"/>
                  <a:pt x="310" y="819"/>
                  <a:pt x="318" y="822"/>
                </a:cubicBezTo>
                <a:cubicBezTo>
                  <a:pt x="315" y="825"/>
                  <a:pt x="315" y="825"/>
                  <a:pt x="315" y="825"/>
                </a:cubicBezTo>
                <a:cubicBezTo>
                  <a:pt x="314" y="824"/>
                  <a:pt x="312" y="824"/>
                  <a:pt x="314" y="828"/>
                </a:cubicBezTo>
                <a:cubicBezTo>
                  <a:pt x="314" y="828"/>
                  <a:pt x="314" y="828"/>
                  <a:pt x="314" y="828"/>
                </a:cubicBezTo>
                <a:cubicBezTo>
                  <a:pt x="314" y="828"/>
                  <a:pt x="311" y="827"/>
                  <a:pt x="313" y="829"/>
                </a:cubicBezTo>
                <a:cubicBezTo>
                  <a:pt x="317" y="832"/>
                  <a:pt x="298" y="835"/>
                  <a:pt x="322" y="827"/>
                </a:cubicBezTo>
                <a:cubicBezTo>
                  <a:pt x="324" y="827"/>
                  <a:pt x="324" y="827"/>
                  <a:pt x="324" y="827"/>
                </a:cubicBezTo>
                <a:cubicBezTo>
                  <a:pt x="323" y="828"/>
                  <a:pt x="323" y="828"/>
                  <a:pt x="323" y="828"/>
                </a:cubicBezTo>
                <a:cubicBezTo>
                  <a:pt x="325" y="829"/>
                  <a:pt x="325" y="829"/>
                  <a:pt x="325" y="829"/>
                </a:cubicBezTo>
                <a:cubicBezTo>
                  <a:pt x="324" y="830"/>
                  <a:pt x="324" y="830"/>
                  <a:pt x="324" y="830"/>
                </a:cubicBezTo>
                <a:cubicBezTo>
                  <a:pt x="328" y="833"/>
                  <a:pt x="328" y="833"/>
                  <a:pt x="328" y="833"/>
                </a:cubicBezTo>
                <a:cubicBezTo>
                  <a:pt x="327" y="833"/>
                  <a:pt x="330" y="836"/>
                  <a:pt x="325" y="834"/>
                </a:cubicBezTo>
                <a:cubicBezTo>
                  <a:pt x="329" y="837"/>
                  <a:pt x="317" y="835"/>
                  <a:pt x="329" y="835"/>
                </a:cubicBezTo>
                <a:cubicBezTo>
                  <a:pt x="329" y="832"/>
                  <a:pt x="329" y="832"/>
                  <a:pt x="329" y="832"/>
                </a:cubicBezTo>
                <a:cubicBezTo>
                  <a:pt x="332" y="834"/>
                  <a:pt x="332" y="829"/>
                  <a:pt x="332" y="830"/>
                </a:cubicBezTo>
                <a:cubicBezTo>
                  <a:pt x="341" y="829"/>
                  <a:pt x="341" y="829"/>
                  <a:pt x="341" y="829"/>
                </a:cubicBezTo>
                <a:cubicBezTo>
                  <a:pt x="340" y="829"/>
                  <a:pt x="341" y="828"/>
                  <a:pt x="341" y="827"/>
                </a:cubicBezTo>
                <a:cubicBezTo>
                  <a:pt x="336" y="827"/>
                  <a:pt x="336" y="827"/>
                  <a:pt x="336" y="827"/>
                </a:cubicBezTo>
                <a:cubicBezTo>
                  <a:pt x="328" y="825"/>
                  <a:pt x="328" y="825"/>
                  <a:pt x="328" y="825"/>
                </a:cubicBezTo>
                <a:cubicBezTo>
                  <a:pt x="327" y="826"/>
                  <a:pt x="331" y="826"/>
                  <a:pt x="328" y="822"/>
                </a:cubicBezTo>
                <a:cubicBezTo>
                  <a:pt x="322" y="824"/>
                  <a:pt x="322" y="824"/>
                  <a:pt x="322" y="824"/>
                </a:cubicBezTo>
                <a:cubicBezTo>
                  <a:pt x="319" y="822"/>
                  <a:pt x="319" y="822"/>
                  <a:pt x="319" y="822"/>
                </a:cubicBezTo>
                <a:cubicBezTo>
                  <a:pt x="322" y="822"/>
                  <a:pt x="322" y="822"/>
                  <a:pt x="322" y="822"/>
                </a:cubicBezTo>
                <a:cubicBezTo>
                  <a:pt x="323" y="822"/>
                  <a:pt x="323" y="822"/>
                  <a:pt x="323" y="822"/>
                </a:cubicBezTo>
                <a:cubicBezTo>
                  <a:pt x="322" y="820"/>
                  <a:pt x="322" y="820"/>
                  <a:pt x="322" y="820"/>
                </a:cubicBezTo>
                <a:cubicBezTo>
                  <a:pt x="327" y="822"/>
                  <a:pt x="327" y="822"/>
                  <a:pt x="327" y="822"/>
                </a:cubicBezTo>
                <a:cubicBezTo>
                  <a:pt x="326" y="819"/>
                  <a:pt x="326" y="819"/>
                  <a:pt x="326" y="819"/>
                </a:cubicBezTo>
                <a:cubicBezTo>
                  <a:pt x="319" y="818"/>
                  <a:pt x="319" y="818"/>
                  <a:pt x="319" y="818"/>
                </a:cubicBezTo>
                <a:cubicBezTo>
                  <a:pt x="318" y="817"/>
                  <a:pt x="318" y="817"/>
                  <a:pt x="318" y="817"/>
                </a:cubicBezTo>
                <a:cubicBezTo>
                  <a:pt x="314" y="816"/>
                  <a:pt x="314" y="816"/>
                  <a:pt x="314" y="816"/>
                </a:cubicBezTo>
                <a:cubicBezTo>
                  <a:pt x="311" y="818"/>
                  <a:pt x="311" y="818"/>
                  <a:pt x="311" y="818"/>
                </a:cubicBezTo>
                <a:cubicBezTo>
                  <a:pt x="309" y="816"/>
                  <a:pt x="309" y="816"/>
                  <a:pt x="309" y="816"/>
                </a:cubicBezTo>
                <a:cubicBezTo>
                  <a:pt x="304" y="817"/>
                  <a:pt x="304" y="817"/>
                  <a:pt x="304" y="817"/>
                </a:cubicBezTo>
                <a:cubicBezTo>
                  <a:pt x="307" y="819"/>
                  <a:pt x="307" y="819"/>
                  <a:pt x="307" y="819"/>
                </a:cubicBezTo>
                <a:cubicBezTo>
                  <a:pt x="310" y="817"/>
                  <a:pt x="310" y="817"/>
                  <a:pt x="310" y="817"/>
                </a:cubicBezTo>
                <a:cubicBezTo>
                  <a:pt x="310" y="817"/>
                  <a:pt x="314" y="814"/>
                  <a:pt x="310" y="820"/>
                </a:cubicBezTo>
                <a:cubicBezTo>
                  <a:pt x="307" y="820"/>
                  <a:pt x="307" y="820"/>
                  <a:pt x="307" y="820"/>
                </a:cubicBezTo>
                <a:cubicBezTo>
                  <a:pt x="306" y="819"/>
                  <a:pt x="307" y="819"/>
                  <a:pt x="307" y="819"/>
                </a:cubicBezTo>
                <a:cubicBezTo>
                  <a:pt x="304" y="819"/>
                  <a:pt x="304" y="819"/>
                  <a:pt x="304" y="819"/>
                </a:cubicBezTo>
                <a:cubicBezTo>
                  <a:pt x="302" y="817"/>
                  <a:pt x="302" y="817"/>
                  <a:pt x="302" y="817"/>
                </a:cubicBezTo>
                <a:cubicBezTo>
                  <a:pt x="296" y="818"/>
                  <a:pt x="296" y="818"/>
                  <a:pt x="296" y="818"/>
                </a:cubicBezTo>
                <a:cubicBezTo>
                  <a:pt x="293" y="822"/>
                  <a:pt x="293" y="822"/>
                  <a:pt x="293" y="822"/>
                </a:cubicBezTo>
                <a:cubicBezTo>
                  <a:pt x="291" y="820"/>
                  <a:pt x="291" y="820"/>
                  <a:pt x="291" y="820"/>
                </a:cubicBezTo>
                <a:cubicBezTo>
                  <a:pt x="293" y="819"/>
                  <a:pt x="293" y="819"/>
                  <a:pt x="293" y="819"/>
                </a:cubicBezTo>
                <a:cubicBezTo>
                  <a:pt x="285" y="818"/>
                  <a:pt x="285" y="818"/>
                  <a:pt x="285" y="818"/>
                </a:cubicBezTo>
                <a:cubicBezTo>
                  <a:pt x="284" y="818"/>
                  <a:pt x="293" y="815"/>
                  <a:pt x="282" y="820"/>
                </a:cubicBezTo>
                <a:cubicBezTo>
                  <a:pt x="286" y="820"/>
                  <a:pt x="281" y="818"/>
                  <a:pt x="285" y="816"/>
                </a:cubicBezTo>
                <a:cubicBezTo>
                  <a:pt x="286" y="818"/>
                  <a:pt x="286" y="818"/>
                  <a:pt x="286" y="818"/>
                </a:cubicBezTo>
                <a:cubicBezTo>
                  <a:pt x="289" y="819"/>
                  <a:pt x="291" y="812"/>
                  <a:pt x="292" y="818"/>
                </a:cubicBezTo>
                <a:cubicBezTo>
                  <a:pt x="293" y="817"/>
                  <a:pt x="298" y="821"/>
                  <a:pt x="292" y="815"/>
                </a:cubicBezTo>
                <a:cubicBezTo>
                  <a:pt x="291" y="812"/>
                  <a:pt x="291" y="816"/>
                  <a:pt x="296" y="813"/>
                </a:cubicBezTo>
                <a:cubicBezTo>
                  <a:pt x="295" y="812"/>
                  <a:pt x="299" y="810"/>
                  <a:pt x="293" y="811"/>
                </a:cubicBezTo>
                <a:cubicBezTo>
                  <a:pt x="292" y="812"/>
                  <a:pt x="292" y="812"/>
                  <a:pt x="292" y="812"/>
                </a:cubicBezTo>
                <a:cubicBezTo>
                  <a:pt x="291" y="811"/>
                  <a:pt x="291" y="811"/>
                  <a:pt x="291" y="811"/>
                </a:cubicBezTo>
                <a:cubicBezTo>
                  <a:pt x="288" y="814"/>
                  <a:pt x="288" y="814"/>
                  <a:pt x="288" y="814"/>
                </a:cubicBezTo>
                <a:cubicBezTo>
                  <a:pt x="289" y="812"/>
                  <a:pt x="289" y="812"/>
                  <a:pt x="289" y="812"/>
                </a:cubicBezTo>
                <a:cubicBezTo>
                  <a:pt x="288" y="812"/>
                  <a:pt x="297" y="808"/>
                  <a:pt x="286" y="811"/>
                </a:cubicBezTo>
                <a:cubicBezTo>
                  <a:pt x="292" y="810"/>
                  <a:pt x="292" y="810"/>
                  <a:pt x="292" y="810"/>
                </a:cubicBezTo>
                <a:cubicBezTo>
                  <a:pt x="290" y="808"/>
                  <a:pt x="290" y="808"/>
                  <a:pt x="290" y="808"/>
                </a:cubicBezTo>
                <a:cubicBezTo>
                  <a:pt x="286" y="809"/>
                  <a:pt x="286" y="809"/>
                  <a:pt x="286" y="809"/>
                </a:cubicBezTo>
                <a:cubicBezTo>
                  <a:pt x="286" y="809"/>
                  <a:pt x="286" y="809"/>
                  <a:pt x="286" y="809"/>
                </a:cubicBezTo>
                <a:cubicBezTo>
                  <a:pt x="282" y="804"/>
                  <a:pt x="294" y="809"/>
                  <a:pt x="286" y="802"/>
                </a:cubicBezTo>
                <a:cubicBezTo>
                  <a:pt x="289" y="802"/>
                  <a:pt x="289" y="802"/>
                  <a:pt x="289" y="802"/>
                </a:cubicBezTo>
                <a:cubicBezTo>
                  <a:pt x="290" y="800"/>
                  <a:pt x="290" y="800"/>
                  <a:pt x="290" y="800"/>
                </a:cubicBezTo>
                <a:cubicBezTo>
                  <a:pt x="294" y="800"/>
                  <a:pt x="294" y="800"/>
                  <a:pt x="294" y="800"/>
                </a:cubicBezTo>
                <a:cubicBezTo>
                  <a:pt x="294" y="799"/>
                  <a:pt x="294" y="799"/>
                  <a:pt x="294" y="799"/>
                </a:cubicBezTo>
                <a:cubicBezTo>
                  <a:pt x="299" y="798"/>
                  <a:pt x="299" y="798"/>
                  <a:pt x="299" y="798"/>
                </a:cubicBezTo>
                <a:cubicBezTo>
                  <a:pt x="297" y="797"/>
                  <a:pt x="297" y="797"/>
                  <a:pt x="297" y="797"/>
                </a:cubicBezTo>
                <a:cubicBezTo>
                  <a:pt x="299" y="797"/>
                  <a:pt x="299" y="796"/>
                  <a:pt x="300" y="795"/>
                </a:cubicBezTo>
                <a:cubicBezTo>
                  <a:pt x="295" y="793"/>
                  <a:pt x="295" y="793"/>
                  <a:pt x="295" y="793"/>
                </a:cubicBezTo>
                <a:cubicBezTo>
                  <a:pt x="291" y="794"/>
                  <a:pt x="310" y="803"/>
                  <a:pt x="287" y="793"/>
                </a:cubicBezTo>
                <a:cubicBezTo>
                  <a:pt x="284" y="790"/>
                  <a:pt x="284" y="790"/>
                  <a:pt x="284" y="790"/>
                </a:cubicBezTo>
                <a:cubicBezTo>
                  <a:pt x="283" y="791"/>
                  <a:pt x="283" y="791"/>
                  <a:pt x="283" y="791"/>
                </a:cubicBezTo>
                <a:cubicBezTo>
                  <a:pt x="287" y="787"/>
                  <a:pt x="287" y="787"/>
                  <a:pt x="287" y="787"/>
                </a:cubicBezTo>
                <a:cubicBezTo>
                  <a:pt x="291" y="788"/>
                  <a:pt x="291" y="788"/>
                  <a:pt x="291" y="788"/>
                </a:cubicBezTo>
                <a:cubicBezTo>
                  <a:pt x="292" y="787"/>
                  <a:pt x="292" y="787"/>
                  <a:pt x="292" y="787"/>
                </a:cubicBezTo>
                <a:cubicBezTo>
                  <a:pt x="291" y="786"/>
                  <a:pt x="291" y="786"/>
                  <a:pt x="291" y="786"/>
                </a:cubicBezTo>
                <a:cubicBezTo>
                  <a:pt x="295" y="784"/>
                  <a:pt x="295" y="784"/>
                  <a:pt x="295" y="784"/>
                </a:cubicBezTo>
                <a:cubicBezTo>
                  <a:pt x="292" y="783"/>
                  <a:pt x="292" y="783"/>
                  <a:pt x="292" y="783"/>
                </a:cubicBezTo>
                <a:cubicBezTo>
                  <a:pt x="294" y="781"/>
                  <a:pt x="294" y="781"/>
                  <a:pt x="294" y="781"/>
                </a:cubicBezTo>
                <a:cubicBezTo>
                  <a:pt x="294" y="778"/>
                  <a:pt x="294" y="778"/>
                  <a:pt x="294" y="778"/>
                </a:cubicBezTo>
                <a:cubicBezTo>
                  <a:pt x="290" y="776"/>
                  <a:pt x="290" y="776"/>
                  <a:pt x="290" y="776"/>
                </a:cubicBezTo>
                <a:cubicBezTo>
                  <a:pt x="292" y="774"/>
                  <a:pt x="292" y="774"/>
                  <a:pt x="292" y="774"/>
                </a:cubicBezTo>
                <a:cubicBezTo>
                  <a:pt x="286" y="770"/>
                  <a:pt x="286" y="770"/>
                  <a:pt x="286" y="770"/>
                </a:cubicBezTo>
                <a:cubicBezTo>
                  <a:pt x="286" y="765"/>
                  <a:pt x="286" y="765"/>
                  <a:pt x="286" y="765"/>
                </a:cubicBezTo>
                <a:cubicBezTo>
                  <a:pt x="289" y="764"/>
                  <a:pt x="289" y="764"/>
                  <a:pt x="289" y="764"/>
                </a:cubicBezTo>
                <a:cubicBezTo>
                  <a:pt x="289" y="760"/>
                  <a:pt x="289" y="760"/>
                  <a:pt x="289" y="760"/>
                </a:cubicBezTo>
                <a:cubicBezTo>
                  <a:pt x="289" y="760"/>
                  <a:pt x="286" y="761"/>
                  <a:pt x="290" y="760"/>
                </a:cubicBezTo>
                <a:cubicBezTo>
                  <a:pt x="286" y="758"/>
                  <a:pt x="286" y="758"/>
                  <a:pt x="286" y="758"/>
                </a:cubicBezTo>
                <a:cubicBezTo>
                  <a:pt x="288" y="757"/>
                  <a:pt x="288" y="757"/>
                  <a:pt x="288" y="757"/>
                </a:cubicBezTo>
                <a:cubicBezTo>
                  <a:pt x="295" y="758"/>
                  <a:pt x="295" y="758"/>
                  <a:pt x="295" y="758"/>
                </a:cubicBezTo>
                <a:cubicBezTo>
                  <a:pt x="296" y="758"/>
                  <a:pt x="296" y="758"/>
                  <a:pt x="296" y="758"/>
                </a:cubicBezTo>
                <a:cubicBezTo>
                  <a:pt x="296" y="756"/>
                  <a:pt x="296" y="756"/>
                  <a:pt x="296" y="756"/>
                </a:cubicBezTo>
                <a:cubicBezTo>
                  <a:pt x="297" y="755"/>
                  <a:pt x="297" y="755"/>
                  <a:pt x="297" y="755"/>
                </a:cubicBezTo>
                <a:cubicBezTo>
                  <a:pt x="293" y="752"/>
                  <a:pt x="293" y="752"/>
                  <a:pt x="293" y="752"/>
                </a:cubicBezTo>
                <a:cubicBezTo>
                  <a:pt x="292" y="752"/>
                  <a:pt x="292" y="752"/>
                  <a:pt x="292" y="752"/>
                </a:cubicBezTo>
                <a:cubicBezTo>
                  <a:pt x="298" y="750"/>
                  <a:pt x="298" y="750"/>
                  <a:pt x="298" y="750"/>
                </a:cubicBezTo>
                <a:cubicBezTo>
                  <a:pt x="299" y="750"/>
                  <a:pt x="299" y="750"/>
                  <a:pt x="299" y="750"/>
                </a:cubicBezTo>
                <a:cubicBezTo>
                  <a:pt x="300" y="750"/>
                  <a:pt x="296" y="753"/>
                  <a:pt x="297" y="751"/>
                </a:cubicBezTo>
                <a:cubicBezTo>
                  <a:pt x="301" y="752"/>
                  <a:pt x="301" y="752"/>
                  <a:pt x="301" y="752"/>
                </a:cubicBezTo>
                <a:cubicBezTo>
                  <a:pt x="305" y="751"/>
                  <a:pt x="305" y="751"/>
                  <a:pt x="305" y="751"/>
                </a:cubicBezTo>
                <a:cubicBezTo>
                  <a:pt x="305" y="747"/>
                  <a:pt x="305" y="747"/>
                  <a:pt x="305" y="747"/>
                </a:cubicBezTo>
                <a:cubicBezTo>
                  <a:pt x="310" y="747"/>
                  <a:pt x="310" y="747"/>
                  <a:pt x="310" y="747"/>
                </a:cubicBezTo>
                <a:cubicBezTo>
                  <a:pt x="310" y="746"/>
                  <a:pt x="310" y="746"/>
                  <a:pt x="310" y="746"/>
                </a:cubicBezTo>
                <a:cubicBezTo>
                  <a:pt x="315" y="745"/>
                  <a:pt x="315" y="745"/>
                  <a:pt x="315" y="745"/>
                </a:cubicBezTo>
                <a:cubicBezTo>
                  <a:pt x="318" y="745"/>
                  <a:pt x="318" y="745"/>
                  <a:pt x="318" y="745"/>
                </a:cubicBezTo>
                <a:cubicBezTo>
                  <a:pt x="321" y="741"/>
                  <a:pt x="321" y="741"/>
                  <a:pt x="321" y="741"/>
                </a:cubicBezTo>
                <a:cubicBezTo>
                  <a:pt x="319" y="738"/>
                  <a:pt x="319" y="738"/>
                  <a:pt x="319" y="738"/>
                </a:cubicBezTo>
                <a:cubicBezTo>
                  <a:pt x="317" y="737"/>
                  <a:pt x="319" y="743"/>
                  <a:pt x="315" y="738"/>
                </a:cubicBezTo>
                <a:cubicBezTo>
                  <a:pt x="313" y="740"/>
                  <a:pt x="313" y="740"/>
                  <a:pt x="313" y="740"/>
                </a:cubicBezTo>
                <a:cubicBezTo>
                  <a:pt x="312" y="736"/>
                  <a:pt x="312" y="736"/>
                  <a:pt x="312" y="736"/>
                </a:cubicBezTo>
                <a:cubicBezTo>
                  <a:pt x="309" y="736"/>
                  <a:pt x="309" y="736"/>
                  <a:pt x="309" y="736"/>
                </a:cubicBezTo>
                <a:cubicBezTo>
                  <a:pt x="309" y="737"/>
                  <a:pt x="304" y="738"/>
                  <a:pt x="309" y="739"/>
                </a:cubicBezTo>
                <a:cubicBezTo>
                  <a:pt x="303" y="742"/>
                  <a:pt x="303" y="742"/>
                  <a:pt x="303" y="742"/>
                </a:cubicBezTo>
                <a:cubicBezTo>
                  <a:pt x="300" y="742"/>
                  <a:pt x="300" y="742"/>
                  <a:pt x="300" y="742"/>
                </a:cubicBezTo>
                <a:cubicBezTo>
                  <a:pt x="299" y="739"/>
                  <a:pt x="299" y="739"/>
                  <a:pt x="299" y="739"/>
                </a:cubicBezTo>
                <a:cubicBezTo>
                  <a:pt x="296" y="738"/>
                  <a:pt x="296" y="738"/>
                  <a:pt x="296" y="738"/>
                </a:cubicBezTo>
                <a:cubicBezTo>
                  <a:pt x="300" y="736"/>
                  <a:pt x="300" y="736"/>
                  <a:pt x="300" y="736"/>
                </a:cubicBezTo>
                <a:cubicBezTo>
                  <a:pt x="304" y="739"/>
                  <a:pt x="304" y="739"/>
                  <a:pt x="304" y="739"/>
                </a:cubicBezTo>
                <a:cubicBezTo>
                  <a:pt x="306" y="736"/>
                  <a:pt x="306" y="736"/>
                  <a:pt x="306" y="736"/>
                </a:cubicBezTo>
                <a:cubicBezTo>
                  <a:pt x="305" y="735"/>
                  <a:pt x="305" y="735"/>
                  <a:pt x="305" y="735"/>
                </a:cubicBezTo>
                <a:cubicBezTo>
                  <a:pt x="302" y="736"/>
                  <a:pt x="302" y="736"/>
                  <a:pt x="302" y="736"/>
                </a:cubicBezTo>
                <a:cubicBezTo>
                  <a:pt x="301" y="733"/>
                  <a:pt x="301" y="733"/>
                  <a:pt x="301" y="733"/>
                </a:cubicBezTo>
                <a:cubicBezTo>
                  <a:pt x="301" y="732"/>
                  <a:pt x="301" y="732"/>
                  <a:pt x="301" y="732"/>
                </a:cubicBezTo>
                <a:cubicBezTo>
                  <a:pt x="303" y="731"/>
                  <a:pt x="303" y="731"/>
                  <a:pt x="303" y="731"/>
                </a:cubicBezTo>
                <a:cubicBezTo>
                  <a:pt x="304" y="732"/>
                  <a:pt x="304" y="732"/>
                  <a:pt x="304" y="732"/>
                </a:cubicBezTo>
                <a:cubicBezTo>
                  <a:pt x="307" y="731"/>
                  <a:pt x="307" y="731"/>
                  <a:pt x="307" y="731"/>
                </a:cubicBezTo>
                <a:cubicBezTo>
                  <a:pt x="305" y="729"/>
                  <a:pt x="305" y="729"/>
                  <a:pt x="305" y="729"/>
                </a:cubicBezTo>
                <a:cubicBezTo>
                  <a:pt x="307" y="728"/>
                  <a:pt x="307" y="728"/>
                  <a:pt x="307" y="728"/>
                </a:cubicBezTo>
                <a:cubicBezTo>
                  <a:pt x="305" y="727"/>
                  <a:pt x="305" y="727"/>
                  <a:pt x="305" y="727"/>
                </a:cubicBezTo>
                <a:cubicBezTo>
                  <a:pt x="289" y="736"/>
                  <a:pt x="289" y="736"/>
                  <a:pt x="289" y="736"/>
                </a:cubicBezTo>
                <a:cubicBezTo>
                  <a:pt x="291" y="738"/>
                  <a:pt x="291" y="738"/>
                  <a:pt x="291" y="738"/>
                </a:cubicBezTo>
                <a:cubicBezTo>
                  <a:pt x="289" y="739"/>
                  <a:pt x="289" y="739"/>
                  <a:pt x="289" y="739"/>
                </a:cubicBezTo>
                <a:cubicBezTo>
                  <a:pt x="286" y="736"/>
                  <a:pt x="286" y="736"/>
                  <a:pt x="286" y="736"/>
                </a:cubicBezTo>
                <a:cubicBezTo>
                  <a:pt x="286" y="736"/>
                  <a:pt x="291" y="733"/>
                  <a:pt x="285" y="738"/>
                </a:cubicBezTo>
                <a:cubicBezTo>
                  <a:pt x="285" y="740"/>
                  <a:pt x="285" y="740"/>
                  <a:pt x="285" y="740"/>
                </a:cubicBezTo>
                <a:cubicBezTo>
                  <a:pt x="278" y="743"/>
                  <a:pt x="278" y="743"/>
                  <a:pt x="278" y="743"/>
                </a:cubicBezTo>
                <a:cubicBezTo>
                  <a:pt x="276" y="741"/>
                  <a:pt x="276" y="741"/>
                  <a:pt x="276" y="741"/>
                </a:cubicBezTo>
                <a:cubicBezTo>
                  <a:pt x="272" y="740"/>
                  <a:pt x="272" y="740"/>
                  <a:pt x="272" y="740"/>
                </a:cubicBezTo>
                <a:cubicBezTo>
                  <a:pt x="272" y="738"/>
                  <a:pt x="272" y="738"/>
                  <a:pt x="272" y="738"/>
                </a:cubicBezTo>
                <a:cubicBezTo>
                  <a:pt x="267" y="738"/>
                  <a:pt x="267" y="738"/>
                  <a:pt x="267" y="738"/>
                </a:cubicBezTo>
                <a:cubicBezTo>
                  <a:pt x="269" y="734"/>
                  <a:pt x="269" y="734"/>
                  <a:pt x="269" y="734"/>
                </a:cubicBezTo>
                <a:cubicBezTo>
                  <a:pt x="261" y="734"/>
                  <a:pt x="261" y="734"/>
                  <a:pt x="261" y="734"/>
                </a:cubicBezTo>
                <a:cubicBezTo>
                  <a:pt x="260" y="734"/>
                  <a:pt x="260" y="735"/>
                  <a:pt x="260" y="736"/>
                </a:cubicBezTo>
                <a:cubicBezTo>
                  <a:pt x="262" y="736"/>
                  <a:pt x="262" y="736"/>
                  <a:pt x="262" y="736"/>
                </a:cubicBezTo>
                <a:cubicBezTo>
                  <a:pt x="261" y="736"/>
                  <a:pt x="259" y="736"/>
                  <a:pt x="259" y="739"/>
                </a:cubicBezTo>
                <a:cubicBezTo>
                  <a:pt x="264" y="743"/>
                  <a:pt x="264" y="743"/>
                  <a:pt x="264" y="743"/>
                </a:cubicBezTo>
                <a:cubicBezTo>
                  <a:pt x="258" y="742"/>
                  <a:pt x="258" y="742"/>
                  <a:pt x="258" y="742"/>
                </a:cubicBezTo>
                <a:cubicBezTo>
                  <a:pt x="258" y="743"/>
                  <a:pt x="258" y="743"/>
                  <a:pt x="258" y="743"/>
                </a:cubicBezTo>
                <a:cubicBezTo>
                  <a:pt x="255" y="743"/>
                  <a:pt x="255" y="743"/>
                  <a:pt x="255" y="743"/>
                </a:cubicBezTo>
                <a:cubicBezTo>
                  <a:pt x="258" y="742"/>
                  <a:pt x="258" y="742"/>
                  <a:pt x="258" y="742"/>
                </a:cubicBezTo>
                <a:cubicBezTo>
                  <a:pt x="259" y="741"/>
                  <a:pt x="259" y="741"/>
                  <a:pt x="259" y="741"/>
                </a:cubicBezTo>
                <a:cubicBezTo>
                  <a:pt x="256" y="738"/>
                  <a:pt x="256" y="738"/>
                  <a:pt x="256" y="738"/>
                </a:cubicBezTo>
                <a:cubicBezTo>
                  <a:pt x="255" y="739"/>
                  <a:pt x="251" y="741"/>
                  <a:pt x="253" y="742"/>
                </a:cubicBezTo>
                <a:cubicBezTo>
                  <a:pt x="248" y="743"/>
                  <a:pt x="248" y="743"/>
                  <a:pt x="248" y="743"/>
                </a:cubicBezTo>
                <a:cubicBezTo>
                  <a:pt x="246" y="745"/>
                  <a:pt x="246" y="745"/>
                  <a:pt x="246" y="745"/>
                </a:cubicBezTo>
                <a:cubicBezTo>
                  <a:pt x="245" y="746"/>
                  <a:pt x="245" y="746"/>
                  <a:pt x="245" y="746"/>
                </a:cubicBezTo>
                <a:cubicBezTo>
                  <a:pt x="240" y="743"/>
                  <a:pt x="240" y="743"/>
                  <a:pt x="240" y="743"/>
                </a:cubicBezTo>
                <a:cubicBezTo>
                  <a:pt x="240" y="742"/>
                  <a:pt x="240" y="742"/>
                  <a:pt x="240" y="742"/>
                </a:cubicBezTo>
                <a:cubicBezTo>
                  <a:pt x="236" y="746"/>
                  <a:pt x="236" y="746"/>
                  <a:pt x="236" y="746"/>
                </a:cubicBezTo>
                <a:cubicBezTo>
                  <a:pt x="239" y="748"/>
                  <a:pt x="239" y="748"/>
                  <a:pt x="239" y="748"/>
                </a:cubicBezTo>
                <a:cubicBezTo>
                  <a:pt x="237" y="750"/>
                  <a:pt x="237" y="750"/>
                  <a:pt x="237" y="750"/>
                </a:cubicBezTo>
                <a:cubicBezTo>
                  <a:pt x="239" y="751"/>
                  <a:pt x="239" y="751"/>
                  <a:pt x="239" y="751"/>
                </a:cubicBezTo>
                <a:cubicBezTo>
                  <a:pt x="234" y="751"/>
                  <a:pt x="234" y="751"/>
                  <a:pt x="234" y="751"/>
                </a:cubicBezTo>
                <a:cubicBezTo>
                  <a:pt x="234" y="750"/>
                  <a:pt x="234" y="750"/>
                  <a:pt x="234" y="750"/>
                </a:cubicBezTo>
                <a:cubicBezTo>
                  <a:pt x="231" y="748"/>
                  <a:pt x="231" y="748"/>
                  <a:pt x="231" y="748"/>
                </a:cubicBezTo>
                <a:cubicBezTo>
                  <a:pt x="230" y="748"/>
                  <a:pt x="230" y="748"/>
                  <a:pt x="230" y="748"/>
                </a:cubicBezTo>
                <a:cubicBezTo>
                  <a:pt x="237" y="744"/>
                  <a:pt x="237" y="744"/>
                  <a:pt x="237" y="744"/>
                </a:cubicBezTo>
                <a:cubicBezTo>
                  <a:pt x="236" y="744"/>
                  <a:pt x="236" y="744"/>
                  <a:pt x="236" y="744"/>
                </a:cubicBezTo>
                <a:cubicBezTo>
                  <a:pt x="239" y="741"/>
                  <a:pt x="239" y="741"/>
                  <a:pt x="239" y="741"/>
                </a:cubicBezTo>
                <a:cubicBezTo>
                  <a:pt x="242" y="741"/>
                  <a:pt x="242" y="741"/>
                  <a:pt x="242" y="741"/>
                </a:cubicBezTo>
                <a:cubicBezTo>
                  <a:pt x="243" y="738"/>
                  <a:pt x="243" y="738"/>
                  <a:pt x="243" y="738"/>
                </a:cubicBezTo>
                <a:cubicBezTo>
                  <a:pt x="245" y="739"/>
                  <a:pt x="245" y="739"/>
                  <a:pt x="245" y="739"/>
                </a:cubicBezTo>
                <a:cubicBezTo>
                  <a:pt x="246" y="741"/>
                  <a:pt x="239" y="739"/>
                  <a:pt x="246" y="742"/>
                </a:cubicBezTo>
                <a:cubicBezTo>
                  <a:pt x="250" y="741"/>
                  <a:pt x="250" y="741"/>
                  <a:pt x="250" y="741"/>
                </a:cubicBezTo>
                <a:cubicBezTo>
                  <a:pt x="255" y="737"/>
                  <a:pt x="255" y="737"/>
                  <a:pt x="255" y="737"/>
                </a:cubicBezTo>
                <a:cubicBezTo>
                  <a:pt x="258" y="733"/>
                  <a:pt x="258" y="733"/>
                  <a:pt x="258" y="733"/>
                </a:cubicBezTo>
                <a:cubicBezTo>
                  <a:pt x="257" y="732"/>
                  <a:pt x="257" y="732"/>
                  <a:pt x="257" y="732"/>
                </a:cubicBezTo>
                <a:cubicBezTo>
                  <a:pt x="258" y="731"/>
                  <a:pt x="258" y="731"/>
                  <a:pt x="258" y="731"/>
                </a:cubicBezTo>
                <a:cubicBezTo>
                  <a:pt x="258" y="730"/>
                  <a:pt x="258" y="730"/>
                  <a:pt x="258" y="730"/>
                </a:cubicBezTo>
                <a:cubicBezTo>
                  <a:pt x="260" y="732"/>
                  <a:pt x="260" y="732"/>
                  <a:pt x="260" y="732"/>
                </a:cubicBezTo>
                <a:cubicBezTo>
                  <a:pt x="263" y="730"/>
                  <a:pt x="263" y="730"/>
                  <a:pt x="263" y="730"/>
                </a:cubicBezTo>
                <a:cubicBezTo>
                  <a:pt x="258" y="729"/>
                  <a:pt x="258" y="729"/>
                  <a:pt x="258" y="729"/>
                </a:cubicBezTo>
                <a:cubicBezTo>
                  <a:pt x="246" y="734"/>
                  <a:pt x="246" y="734"/>
                  <a:pt x="246" y="734"/>
                </a:cubicBezTo>
                <a:cubicBezTo>
                  <a:pt x="224" y="748"/>
                  <a:pt x="224" y="748"/>
                  <a:pt x="224" y="748"/>
                </a:cubicBezTo>
                <a:cubicBezTo>
                  <a:pt x="223" y="750"/>
                  <a:pt x="223" y="750"/>
                  <a:pt x="223" y="750"/>
                </a:cubicBezTo>
                <a:cubicBezTo>
                  <a:pt x="227" y="750"/>
                  <a:pt x="227" y="750"/>
                  <a:pt x="227" y="750"/>
                </a:cubicBezTo>
                <a:cubicBezTo>
                  <a:pt x="231" y="751"/>
                  <a:pt x="231" y="751"/>
                  <a:pt x="231" y="751"/>
                </a:cubicBezTo>
                <a:cubicBezTo>
                  <a:pt x="232" y="752"/>
                  <a:pt x="232" y="752"/>
                  <a:pt x="232" y="752"/>
                </a:cubicBezTo>
                <a:cubicBezTo>
                  <a:pt x="220" y="759"/>
                  <a:pt x="220" y="759"/>
                  <a:pt x="220" y="759"/>
                </a:cubicBezTo>
                <a:cubicBezTo>
                  <a:pt x="214" y="762"/>
                  <a:pt x="214" y="762"/>
                  <a:pt x="214" y="762"/>
                </a:cubicBezTo>
                <a:cubicBezTo>
                  <a:pt x="210" y="766"/>
                  <a:pt x="210" y="766"/>
                  <a:pt x="210" y="766"/>
                </a:cubicBezTo>
                <a:cubicBezTo>
                  <a:pt x="207" y="764"/>
                  <a:pt x="207" y="764"/>
                  <a:pt x="207" y="764"/>
                </a:cubicBezTo>
                <a:cubicBezTo>
                  <a:pt x="190" y="776"/>
                  <a:pt x="190" y="776"/>
                  <a:pt x="190" y="776"/>
                </a:cubicBezTo>
                <a:cubicBezTo>
                  <a:pt x="190" y="778"/>
                  <a:pt x="190" y="778"/>
                  <a:pt x="190" y="778"/>
                </a:cubicBezTo>
                <a:cubicBezTo>
                  <a:pt x="186" y="779"/>
                  <a:pt x="186" y="779"/>
                  <a:pt x="186" y="779"/>
                </a:cubicBezTo>
                <a:cubicBezTo>
                  <a:pt x="185" y="780"/>
                  <a:pt x="185" y="780"/>
                  <a:pt x="185" y="780"/>
                </a:cubicBezTo>
                <a:cubicBezTo>
                  <a:pt x="180" y="783"/>
                  <a:pt x="180" y="783"/>
                  <a:pt x="180" y="783"/>
                </a:cubicBezTo>
                <a:cubicBezTo>
                  <a:pt x="179" y="785"/>
                  <a:pt x="189" y="777"/>
                  <a:pt x="176" y="786"/>
                </a:cubicBezTo>
                <a:cubicBezTo>
                  <a:pt x="181" y="779"/>
                  <a:pt x="181" y="779"/>
                  <a:pt x="181" y="779"/>
                </a:cubicBezTo>
                <a:cubicBezTo>
                  <a:pt x="185" y="778"/>
                  <a:pt x="185" y="778"/>
                  <a:pt x="185" y="778"/>
                </a:cubicBezTo>
                <a:cubicBezTo>
                  <a:pt x="182" y="775"/>
                  <a:pt x="182" y="775"/>
                  <a:pt x="182" y="775"/>
                </a:cubicBezTo>
                <a:cubicBezTo>
                  <a:pt x="179" y="779"/>
                  <a:pt x="179" y="779"/>
                  <a:pt x="179" y="779"/>
                </a:cubicBezTo>
                <a:cubicBezTo>
                  <a:pt x="175" y="779"/>
                  <a:pt x="175" y="779"/>
                  <a:pt x="175" y="779"/>
                </a:cubicBezTo>
                <a:cubicBezTo>
                  <a:pt x="177" y="778"/>
                  <a:pt x="177" y="775"/>
                  <a:pt x="176" y="774"/>
                </a:cubicBezTo>
                <a:cubicBezTo>
                  <a:pt x="172" y="774"/>
                  <a:pt x="172" y="774"/>
                  <a:pt x="172" y="774"/>
                </a:cubicBezTo>
                <a:cubicBezTo>
                  <a:pt x="170" y="779"/>
                  <a:pt x="170" y="779"/>
                  <a:pt x="170" y="779"/>
                </a:cubicBezTo>
                <a:cubicBezTo>
                  <a:pt x="172" y="778"/>
                  <a:pt x="169" y="783"/>
                  <a:pt x="174" y="780"/>
                </a:cubicBezTo>
                <a:cubicBezTo>
                  <a:pt x="172" y="783"/>
                  <a:pt x="172" y="783"/>
                  <a:pt x="172" y="783"/>
                </a:cubicBezTo>
                <a:cubicBezTo>
                  <a:pt x="167" y="784"/>
                  <a:pt x="167" y="784"/>
                  <a:pt x="167" y="784"/>
                </a:cubicBezTo>
                <a:cubicBezTo>
                  <a:pt x="165" y="782"/>
                  <a:pt x="165" y="782"/>
                  <a:pt x="165" y="782"/>
                </a:cubicBezTo>
                <a:cubicBezTo>
                  <a:pt x="161" y="776"/>
                  <a:pt x="161" y="776"/>
                  <a:pt x="161" y="776"/>
                </a:cubicBezTo>
                <a:cubicBezTo>
                  <a:pt x="160" y="776"/>
                  <a:pt x="160" y="776"/>
                  <a:pt x="160" y="776"/>
                </a:cubicBezTo>
                <a:cubicBezTo>
                  <a:pt x="161" y="773"/>
                  <a:pt x="169" y="774"/>
                  <a:pt x="170" y="768"/>
                </a:cubicBezTo>
                <a:cubicBezTo>
                  <a:pt x="173" y="768"/>
                  <a:pt x="173" y="768"/>
                  <a:pt x="173" y="768"/>
                </a:cubicBezTo>
                <a:cubicBezTo>
                  <a:pt x="178" y="761"/>
                  <a:pt x="178" y="761"/>
                  <a:pt x="178" y="761"/>
                </a:cubicBezTo>
                <a:cubicBezTo>
                  <a:pt x="176" y="760"/>
                  <a:pt x="176" y="760"/>
                  <a:pt x="176" y="760"/>
                </a:cubicBezTo>
                <a:cubicBezTo>
                  <a:pt x="179" y="756"/>
                  <a:pt x="179" y="756"/>
                  <a:pt x="179" y="756"/>
                </a:cubicBezTo>
                <a:cubicBezTo>
                  <a:pt x="170" y="754"/>
                  <a:pt x="170" y="754"/>
                  <a:pt x="170" y="754"/>
                </a:cubicBezTo>
                <a:cubicBezTo>
                  <a:pt x="169" y="752"/>
                  <a:pt x="169" y="752"/>
                  <a:pt x="169" y="752"/>
                </a:cubicBezTo>
                <a:cubicBezTo>
                  <a:pt x="166" y="754"/>
                  <a:pt x="166" y="754"/>
                  <a:pt x="166" y="754"/>
                </a:cubicBezTo>
                <a:cubicBezTo>
                  <a:pt x="167" y="755"/>
                  <a:pt x="167" y="755"/>
                  <a:pt x="167" y="755"/>
                </a:cubicBezTo>
                <a:cubicBezTo>
                  <a:pt x="158" y="757"/>
                  <a:pt x="158" y="757"/>
                  <a:pt x="158" y="757"/>
                </a:cubicBezTo>
                <a:cubicBezTo>
                  <a:pt x="153" y="760"/>
                  <a:pt x="153" y="760"/>
                  <a:pt x="153" y="760"/>
                </a:cubicBezTo>
                <a:cubicBezTo>
                  <a:pt x="152" y="764"/>
                  <a:pt x="167" y="751"/>
                  <a:pt x="146" y="763"/>
                </a:cubicBezTo>
                <a:cubicBezTo>
                  <a:pt x="144" y="763"/>
                  <a:pt x="144" y="763"/>
                  <a:pt x="144" y="763"/>
                </a:cubicBezTo>
                <a:cubicBezTo>
                  <a:pt x="143" y="762"/>
                  <a:pt x="143" y="762"/>
                  <a:pt x="143" y="762"/>
                </a:cubicBezTo>
                <a:cubicBezTo>
                  <a:pt x="147" y="761"/>
                  <a:pt x="147" y="761"/>
                  <a:pt x="147" y="761"/>
                </a:cubicBezTo>
                <a:cubicBezTo>
                  <a:pt x="151" y="757"/>
                  <a:pt x="151" y="757"/>
                  <a:pt x="151" y="757"/>
                </a:cubicBezTo>
                <a:cubicBezTo>
                  <a:pt x="151" y="753"/>
                  <a:pt x="151" y="753"/>
                  <a:pt x="151" y="753"/>
                </a:cubicBezTo>
                <a:cubicBezTo>
                  <a:pt x="153" y="754"/>
                  <a:pt x="153" y="754"/>
                  <a:pt x="153" y="754"/>
                </a:cubicBezTo>
                <a:cubicBezTo>
                  <a:pt x="156" y="751"/>
                  <a:pt x="156" y="751"/>
                  <a:pt x="156" y="751"/>
                </a:cubicBezTo>
                <a:cubicBezTo>
                  <a:pt x="154" y="750"/>
                  <a:pt x="154" y="750"/>
                  <a:pt x="154" y="750"/>
                </a:cubicBezTo>
                <a:cubicBezTo>
                  <a:pt x="150" y="748"/>
                  <a:pt x="150" y="748"/>
                  <a:pt x="150" y="748"/>
                </a:cubicBezTo>
                <a:cubicBezTo>
                  <a:pt x="142" y="751"/>
                  <a:pt x="142" y="751"/>
                  <a:pt x="142" y="751"/>
                </a:cubicBezTo>
                <a:cubicBezTo>
                  <a:pt x="139" y="755"/>
                  <a:pt x="139" y="755"/>
                  <a:pt x="139" y="755"/>
                </a:cubicBezTo>
                <a:cubicBezTo>
                  <a:pt x="136" y="754"/>
                  <a:pt x="145" y="749"/>
                  <a:pt x="135" y="755"/>
                </a:cubicBezTo>
                <a:cubicBezTo>
                  <a:pt x="138" y="752"/>
                  <a:pt x="138" y="752"/>
                  <a:pt x="138" y="752"/>
                </a:cubicBezTo>
                <a:cubicBezTo>
                  <a:pt x="142" y="750"/>
                  <a:pt x="142" y="750"/>
                  <a:pt x="142" y="750"/>
                </a:cubicBezTo>
                <a:cubicBezTo>
                  <a:pt x="142" y="748"/>
                  <a:pt x="142" y="748"/>
                  <a:pt x="142" y="748"/>
                </a:cubicBezTo>
                <a:cubicBezTo>
                  <a:pt x="137" y="749"/>
                  <a:pt x="137" y="749"/>
                  <a:pt x="137" y="749"/>
                </a:cubicBezTo>
                <a:cubicBezTo>
                  <a:pt x="130" y="757"/>
                  <a:pt x="130" y="757"/>
                  <a:pt x="130" y="757"/>
                </a:cubicBezTo>
                <a:cubicBezTo>
                  <a:pt x="135" y="756"/>
                  <a:pt x="135" y="756"/>
                  <a:pt x="135" y="756"/>
                </a:cubicBezTo>
                <a:cubicBezTo>
                  <a:pt x="130" y="760"/>
                  <a:pt x="130" y="760"/>
                  <a:pt x="130" y="760"/>
                </a:cubicBezTo>
                <a:cubicBezTo>
                  <a:pt x="130" y="758"/>
                  <a:pt x="130" y="758"/>
                  <a:pt x="130" y="758"/>
                </a:cubicBezTo>
                <a:cubicBezTo>
                  <a:pt x="128" y="760"/>
                  <a:pt x="128" y="760"/>
                  <a:pt x="128" y="760"/>
                </a:cubicBezTo>
                <a:cubicBezTo>
                  <a:pt x="123" y="760"/>
                  <a:pt x="123" y="760"/>
                  <a:pt x="123" y="760"/>
                </a:cubicBezTo>
                <a:cubicBezTo>
                  <a:pt x="119" y="764"/>
                  <a:pt x="119" y="764"/>
                  <a:pt x="119" y="764"/>
                </a:cubicBezTo>
                <a:cubicBezTo>
                  <a:pt x="113" y="763"/>
                  <a:pt x="113" y="763"/>
                  <a:pt x="113" y="763"/>
                </a:cubicBezTo>
                <a:cubicBezTo>
                  <a:pt x="111" y="761"/>
                  <a:pt x="111" y="761"/>
                  <a:pt x="111" y="761"/>
                </a:cubicBezTo>
                <a:cubicBezTo>
                  <a:pt x="112" y="759"/>
                  <a:pt x="112" y="759"/>
                  <a:pt x="112" y="759"/>
                </a:cubicBezTo>
                <a:cubicBezTo>
                  <a:pt x="110" y="756"/>
                  <a:pt x="110" y="756"/>
                  <a:pt x="110" y="756"/>
                </a:cubicBezTo>
                <a:cubicBezTo>
                  <a:pt x="112" y="756"/>
                  <a:pt x="114" y="754"/>
                  <a:pt x="115" y="754"/>
                </a:cubicBezTo>
                <a:cubicBezTo>
                  <a:pt x="112" y="754"/>
                  <a:pt x="112" y="754"/>
                  <a:pt x="112" y="754"/>
                </a:cubicBezTo>
                <a:cubicBezTo>
                  <a:pt x="120" y="744"/>
                  <a:pt x="120" y="744"/>
                  <a:pt x="120" y="744"/>
                </a:cubicBezTo>
                <a:cubicBezTo>
                  <a:pt x="117" y="744"/>
                  <a:pt x="117" y="744"/>
                  <a:pt x="117" y="744"/>
                </a:cubicBezTo>
                <a:cubicBezTo>
                  <a:pt x="118" y="744"/>
                  <a:pt x="114" y="747"/>
                  <a:pt x="117" y="743"/>
                </a:cubicBezTo>
                <a:cubicBezTo>
                  <a:pt x="115" y="743"/>
                  <a:pt x="115" y="743"/>
                  <a:pt x="115" y="743"/>
                </a:cubicBezTo>
                <a:cubicBezTo>
                  <a:pt x="119" y="739"/>
                  <a:pt x="120" y="747"/>
                  <a:pt x="122" y="739"/>
                </a:cubicBezTo>
                <a:cubicBezTo>
                  <a:pt x="117" y="739"/>
                  <a:pt x="117" y="739"/>
                  <a:pt x="117" y="739"/>
                </a:cubicBezTo>
                <a:cubicBezTo>
                  <a:pt x="105" y="750"/>
                  <a:pt x="105" y="750"/>
                  <a:pt x="105" y="750"/>
                </a:cubicBezTo>
                <a:cubicBezTo>
                  <a:pt x="99" y="755"/>
                  <a:pt x="99" y="755"/>
                  <a:pt x="99" y="755"/>
                </a:cubicBezTo>
                <a:cubicBezTo>
                  <a:pt x="99" y="755"/>
                  <a:pt x="99" y="755"/>
                  <a:pt x="99" y="756"/>
                </a:cubicBezTo>
                <a:cubicBezTo>
                  <a:pt x="96" y="755"/>
                  <a:pt x="96" y="755"/>
                  <a:pt x="96" y="755"/>
                </a:cubicBezTo>
                <a:cubicBezTo>
                  <a:pt x="102" y="750"/>
                  <a:pt x="102" y="750"/>
                  <a:pt x="102" y="750"/>
                </a:cubicBezTo>
                <a:cubicBezTo>
                  <a:pt x="101" y="749"/>
                  <a:pt x="101" y="749"/>
                  <a:pt x="101" y="749"/>
                </a:cubicBezTo>
                <a:cubicBezTo>
                  <a:pt x="105" y="745"/>
                  <a:pt x="105" y="745"/>
                  <a:pt x="105" y="745"/>
                </a:cubicBezTo>
                <a:cubicBezTo>
                  <a:pt x="103" y="744"/>
                  <a:pt x="103" y="744"/>
                  <a:pt x="103" y="744"/>
                </a:cubicBezTo>
                <a:cubicBezTo>
                  <a:pt x="104" y="747"/>
                  <a:pt x="99" y="743"/>
                  <a:pt x="99" y="749"/>
                </a:cubicBezTo>
                <a:cubicBezTo>
                  <a:pt x="98" y="750"/>
                  <a:pt x="98" y="750"/>
                  <a:pt x="98" y="750"/>
                </a:cubicBezTo>
                <a:cubicBezTo>
                  <a:pt x="96" y="748"/>
                  <a:pt x="96" y="748"/>
                  <a:pt x="96" y="748"/>
                </a:cubicBezTo>
                <a:cubicBezTo>
                  <a:pt x="91" y="750"/>
                  <a:pt x="91" y="750"/>
                  <a:pt x="91" y="750"/>
                </a:cubicBezTo>
                <a:cubicBezTo>
                  <a:pt x="86" y="745"/>
                  <a:pt x="86" y="745"/>
                  <a:pt x="86" y="745"/>
                </a:cubicBezTo>
                <a:cubicBezTo>
                  <a:pt x="89" y="740"/>
                  <a:pt x="89" y="740"/>
                  <a:pt x="89" y="740"/>
                </a:cubicBezTo>
                <a:cubicBezTo>
                  <a:pt x="85" y="737"/>
                  <a:pt x="85" y="737"/>
                  <a:pt x="85" y="737"/>
                </a:cubicBezTo>
                <a:cubicBezTo>
                  <a:pt x="91" y="735"/>
                  <a:pt x="91" y="735"/>
                  <a:pt x="91" y="735"/>
                </a:cubicBezTo>
                <a:cubicBezTo>
                  <a:pt x="89" y="733"/>
                  <a:pt x="89" y="733"/>
                  <a:pt x="89" y="733"/>
                </a:cubicBezTo>
                <a:cubicBezTo>
                  <a:pt x="92" y="733"/>
                  <a:pt x="92" y="733"/>
                  <a:pt x="92" y="733"/>
                </a:cubicBezTo>
                <a:cubicBezTo>
                  <a:pt x="91" y="729"/>
                  <a:pt x="91" y="729"/>
                  <a:pt x="91" y="729"/>
                </a:cubicBezTo>
                <a:cubicBezTo>
                  <a:pt x="95" y="726"/>
                  <a:pt x="95" y="726"/>
                  <a:pt x="95" y="726"/>
                </a:cubicBezTo>
                <a:cubicBezTo>
                  <a:pt x="94" y="728"/>
                  <a:pt x="99" y="720"/>
                  <a:pt x="89" y="725"/>
                </a:cubicBezTo>
                <a:cubicBezTo>
                  <a:pt x="85" y="726"/>
                  <a:pt x="85" y="726"/>
                  <a:pt x="85" y="726"/>
                </a:cubicBezTo>
                <a:cubicBezTo>
                  <a:pt x="81" y="730"/>
                  <a:pt x="81" y="730"/>
                  <a:pt x="81" y="730"/>
                </a:cubicBezTo>
                <a:cubicBezTo>
                  <a:pt x="78" y="731"/>
                  <a:pt x="78" y="731"/>
                  <a:pt x="78" y="731"/>
                </a:cubicBezTo>
                <a:cubicBezTo>
                  <a:pt x="81" y="728"/>
                  <a:pt x="81" y="728"/>
                  <a:pt x="81" y="728"/>
                </a:cubicBezTo>
                <a:cubicBezTo>
                  <a:pt x="81" y="726"/>
                  <a:pt x="81" y="726"/>
                  <a:pt x="81" y="726"/>
                </a:cubicBezTo>
                <a:cubicBezTo>
                  <a:pt x="81" y="723"/>
                  <a:pt x="82" y="729"/>
                  <a:pt x="81" y="723"/>
                </a:cubicBezTo>
                <a:cubicBezTo>
                  <a:pt x="83" y="724"/>
                  <a:pt x="73" y="727"/>
                  <a:pt x="85" y="723"/>
                </a:cubicBezTo>
                <a:cubicBezTo>
                  <a:pt x="87" y="722"/>
                  <a:pt x="87" y="722"/>
                  <a:pt x="87" y="722"/>
                </a:cubicBezTo>
                <a:cubicBezTo>
                  <a:pt x="87" y="717"/>
                  <a:pt x="87" y="717"/>
                  <a:pt x="87" y="717"/>
                </a:cubicBezTo>
                <a:cubicBezTo>
                  <a:pt x="86" y="717"/>
                  <a:pt x="86" y="717"/>
                  <a:pt x="86" y="717"/>
                </a:cubicBezTo>
                <a:cubicBezTo>
                  <a:pt x="78" y="723"/>
                  <a:pt x="78" y="723"/>
                  <a:pt x="78" y="723"/>
                </a:cubicBezTo>
                <a:cubicBezTo>
                  <a:pt x="77" y="723"/>
                  <a:pt x="77" y="723"/>
                  <a:pt x="77" y="723"/>
                </a:cubicBezTo>
                <a:cubicBezTo>
                  <a:pt x="77" y="722"/>
                  <a:pt x="77" y="722"/>
                  <a:pt x="77" y="722"/>
                </a:cubicBezTo>
                <a:cubicBezTo>
                  <a:pt x="79" y="721"/>
                  <a:pt x="79" y="721"/>
                  <a:pt x="79" y="721"/>
                </a:cubicBezTo>
                <a:cubicBezTo>
                  <a:pt x="81" y="717"/>
                  <a:pt x="81" y="717"/>
                  <a:pt x="81" y="717"/>
                </a:cubicBezTo>
                <a:cubicBezTo>
                  <a:pt x="84" y="715"/>
                  <a:pt x="84" y="715"/>
                  <a:pt x="84" y="715"/>
                </a:cubicBezTo>
                <a:cubicBezTo>
                  <a:pt x="82" y="710"/>
                  <a:pt x="82" y="710"/>
                  <a:pt x="82" y="710"/>
                </a:cubicBezTo>
                <a:cubicBezTo>
                  <a:pt x="84" y="707"/>
                  <a:pt x="84" y="707"/>
                  <a:pt x="84" y="707"/>
                </a:cubicBezTo>
                <a:cubicBezTo>
                  <a:pt x="84" y="707"/>
                  <a:pt x="81" y="708"/>
                  <a:pt x="85" y="708"/>
                </a:cubicBezTo>
                <a:cubicBezTo>
                  <a:pt x="86" y="707"/>
                  <a:pt x="86" y="707"/>
                  <a:pt x="86" y="707"/>
                </a:cubicBezTo>
                <a:cubicBezTo>
                  <a:pt x="84" y="706"/>
                  <a:pt x="84" y="706"/>
                  <a:pt x="84" y="706"/>
                </a:cubicBezTo>
                <a:cubicBezTo>
                  <a:pt x="83" y="704"/>
                  <a:pt x="83" y="704"/>
                  <a:pt x="83" y="704"/>
                </a:cubicBezTo>
                <a:cubicBezTo>
                  <a:pt x="77" y="708"/>
                  <a:pt x="77" y="708"/>
                  <a:pt x="77" y="708"/>
                </a:cubicBezTo>
                <a:cubicBezTo>
                  <a:pt x="79" y="711"/>
                  <a:pt x="73" y="708"/>
                  <a:pt x="73" y="715"/>
                </a:cubicBezTo>
                <a:cubicBezTo>
                  <a:pt x="71" y="715"/>
                  <a:pt x="71" y="715"/>
                  <a:pt x="71" y="715"/>
                </a:cubicBezTo>
                <a:cubicBezTo>
                  <a:pt x="73" y="719"/>
                  <a:pt x="73" y="719"/>
                  <a:pt x="73" y="719"/>
                </a:cubicBezTo>
                <a:cubicBezTo>
                  <a:pt x="72" y="723"/>
                  <a:pt x="72" y="723"/>
                  <a:pt x="72" y="723"/>
                </a:cubicBezTo>
                <a:cubicBezTo>
                  <a:pt x="74" y="723"/>
                  <a:pt x="74" y="723"/>
                  <a:pt x="74" y="723"/>
                </a:cubicBezTo>
                <a:cubicBezTo>
                  <a:pt x="71" y="728"/>
                  <a:pt x="82" y="720"/>
                  <a:pt x="70" y="725"/>
                </a:cubicBezTo>
                <a:cubicBezTo>
                  <a:pt x="70" y="726"/>
                  <a:pt x="70" y="726"/>
                  <a:pt x="70" y="726"/>
                </a:cubicBezTo>
                <a:cubicBezTo>
                  <a:pt x="69" y="725"/>
                  <a:pt x="77" y="727"/>
                  <a:pt x="68" y="725"/>
                </a:cubicBezTo>
                <a:cubicBezTo>
                  <a:pt x="71" y="721"/>
                  <a:pt x="71" y="721"/>
                  <a:pt x="71" y="721"/>
                </a:cubicBezTo>
                <a:cubicBezTo>
                  <a:pt x="70" y="720"/>
                  <a:pt x="70" y="720"/>
                  <a:pt x="70" y="720"/>
                </a:cubicBezTo>
                <a:cubicBezTo>
                  <a:pt x="67" y="723"/>
                  <a:pt x="67" y="723"/>
                  <a:pt x="67" y="723"/>
                </a:cubicBezTo>
                <a:cubicBezTo>
                  <a:pt x="67" y="717"/>
                  <a:pt x="67" y="717"/>
                  <a:pt x="67" y="717"/>
                </a:cubicBezTo>
                <a:cubicBezTo>
                  <a:pt x="70" y="716"/>
                  <a:pt x="70" y="716"/>
                  <a:pt x="70" y="716"/>
                </a:cubicBezTo>
                <a:cubicBezTo>
                  <a:pt x="69" y="714"/>
                  <a:pt x="69" y="714"/>
                  <a:pt x="69" y="714"/>
                </a:cubicBezTo>
                <a:cubicBezTo>
                  <a:pt x="69" y="710"/>
                  <a:pt x="69" y="710"/>
                  <a:pt x="69" y="710"/>
                </a:cubicBezTo>
                <a:cubicBezTo>
                  <a:pt x="59" y="714"/>
                  <a:pt x="59" y="714"/>
                  <a:pt x="59" y="714"/>
                </a:cubicBezTo>
                <a:cubicBezTo>
                  <a:pt x="54" y="718"/>
                  <a:pt x="54" y="718"/>
                  <a:pt x="54" y="718"/>
                </a:cubicBezTo>
                <a:cubicBezTo>
                  <a:pt x="53" y="718"/>
                  <a:pt x="53" y="718"/>
                  <a:pt x="53" y="718"/>
                </a:cubicBezTo>
                <a:cubicBezTo>
                  <a:pt x="52" y="719"/>
                  <a:pt x="52" y="719"/>
                  <a:pt x="52" y="719"/>
                </a:cubicBezTo>
                <a:cubicBezTo>
                  <a:pt x="52" y="721"/>
                  <a:pt x="52" y="721"/>
                  <a:pt x="52" y="721"/>
                </a:cubicBezTo>
                <a:cubicBezTo>
                  <a:pt x="53" y="722"/>
                  <a:pt x="53" y="722"/>
                  <a:pt x="53" y="722"/>
                </a:cubicBezTo>
                <a:cubicBezTo>
                  <a:pt x="54" y="721"/>
                  <a:pt x="56" y="721"/>
                  <a:pt x="58" y="721"/>
                </a:cubicBezTo>
                <a:cubicBezTo>
                  <a:pt x="52" y="724"/>
                  <a:pt x="52" y="724"/>
                  <a:pt x="52" y="724"/>
                </a:cubicBezTo>
                <a:cubicBezTo>
                  <a:pt x="52" y="723"/>
                  <a:pt x="52" y="723"/>
                  <a:pt x="52" y="723"/>
                </a:cubicBezTo>
                <a:cubicBezTo>
                  <a:pt x="45" y="725"/>
                  <a:pt x="45" y="725"/>
                  <a:pt x="45" y="725"/>
                </a:cubicBezTo>
                <a:cubicBezTo>
                  <a:pt x="47" y="721"/>
                  <a:pt x="47" y="721"/>
                  <a:pt x="47" y="721"/>
                </a:cubicBezTo>
                <a:cubicBezTo>
                  <a:pt x="49" y="719"/>
                  <a:pt x="49" y="719"/>
                  <a:pt x="49" y="719"/>
                </a:cubicBezTo>
                <a:cubicBezTo>
                  <a:pt x="47" y="718"/>
                  <a:pt x="47" y="718"/>
                  <a:pt x="47" y="718"/>
                </a:cubicBezTo>
                <a:cubicBezTo>
                  <a:pt x="51" y="713"/>
                  <a:pt x="51" y="713"/>
                  <a:pt x="51" y="713"/>
                </a:cubicBezTo>
                <a:cubicBezTo>
                  <a:pt x="54" y="712"/>
                  <a:pt x="49" y="718"/>
                  <a:pt x="47" y="710"/>
                </a:cubicBezTo>
                <a:cubicBezTo>
                  <a:pt x="49" y="709"/>
                  <a:pt x="49" y="709"/>
                  <a:pt x="49" y="709"/>
                </a:cubicBezTo>
                <a:cubicBezTo>
                  <a:pt x="49" y="708"/>
                  <a:pt x="49" y="708"/>
                  <a:pt x="49" y="708"/>
                </a:cubicBezTo>
                <a:cubicBezTo>
                  <a:pt x="44" y="704"/>
                  <a:pt x="48" y="715"/>
                  <a:pt x="44" y="705"/>
                </a:cubicBezTo>
                <a:cubicBezTo>
                  <a:pt x="49" y="705"/>
                  <a:pt x="49" y="705"/>
                  <a:pt x="49" y="705"/>
                </a:cubicBezTo>
                <a:cubicBezTo>
                  <a:pt x="49" y="703"/>
                  <a:pt x="49" y="703"/>
                  <a:pt x="49" y="703"/>
                </a:cubicBezTo>
                <a:cubicBezTo>
                  <a:pt x="47" y="701"/>
                  <a:pt x="42" y="711"/>
                  <a:pt x="47" y="699"/>
                </a:cubicBezTo>
                <a:cubicBezTo>
                  <a:pt x="50" y="695"/>
                  <a:pt x="50" y="695"/>
                  <a:pt x="50" y="695"/>
                </a:cubicBezTo>
                <a:cubicBezTo>
                  <a:pt x="49" y="697"/>
                  <a:pt x="48" y="697"/>
                  <a:pt x="47" y="691"/>
                </a:cubicBezTo>
                <a:cubicBezTo>
                  <a:pt x="49" y="690"/>
                  <a:pt x="49" y="690"/>
                  <a:pt x="49" y="690"/>
                </a:cubicBezTo>
                <a:cubicBezTo>
                  <a:pt x="44" y="689"/>
                  <a:pt x="44" y="689"/>
                  <a:pt x="44" y="689"/>
                </a:cubicBezTo>
                <a:cubicBezTo>
                  <a:pt x="50" y="688"/>
                  <a:pt x="50" y="688"/>
                  <a:pt x="50" y="688"/>
                </a:cubicBezTo>
                <a:cubicBezTo>
                  <a:pt x="51" y="688"/>
                  <a:pt x="51" y="688"/>
                  <a:pt x="51" y="688"/>
                </a:cubicBezTo>
                <a:cubicBezTo>
                  <a:pt x="50" y="686"/>
                  <a:pt x="50" y="686"/>
                  <a:pt x="50" y="686"/>
                </a:cubicBezTo>
                <a:cubicBezTo>
                  <a:pt x="50" y="686"/>
                  <a:pt x="48" y="689"/>
                  <a:pt x="50" y="685"/>
                </a:cubicBezTo>
                <a:cubicBezTo>
                  <a:pt x="47" y="685"/>
                  <a:pt x="47" y="685"/>
                  <a:pt x="47" y="685"/>
                </a:cubicBezTo>
                <a:cubicBezTo>
                  <a:pt x="49" y="683"/>
                  <a:pt x="49" y="683"/>
                  <a:pt x="49" y="683"/>
                </a:cubicBezTo>
                <a:cubicBezTo>
                  <a:pt x="51" y="684"/>
                  <a:pt x="51" y="684"/>
                  <a:pt x="51" y="684"/>
                </a:cubicBezTo>
                <a:cubicBezTo>
                  <a:pt x="59" y="678"/>
                  <a:pt x="59" y="678"/>
                  <a:pt x="59" y="678"/>
                </a:cubicBezTo>
                <a:cubicBezTo>
                  <a:pt x="51" y="677"/>
                  <a:pt x="51" y="677"/>
                  <a:pt x="51" y="677"/>
                </a:cubicBezTo>
                <a:cubicBezTo>
                  <a:pt x="51" y="676"/>
                  <a:pt x="51" y="676"/>
                  <a:pt x="51" y="676"/>
                </a:cubicBezTo>
                <a:cubicBezTo>
                  <a:pt x="55" y="676"/>
                  <a:pt x="55" y="676"/>
                  <a:pt x="55" y="676"/>
                </a:cubicBezTo>
                <a:cubicBezTo>
                  <a:pt x="55" y="670"/>
                  <a:pt x="55" y="670"/>
                  <a:pt x="55" y="670"/>
                </a:cubicBezTo>
                <a:cubicBezTo>
                  <a:pt x="59" y="669"/>
                  <a:pt x="59" y="669"/>
                  <a:pt x="59" y="669"/>
                </a:cubicBezTo>
                <a:cubicBezTo>
                  <a:pt x="59" y="668"/>
                  <a:pt x="60" y="671"/>
                  <a:pt x="59" y="667"/>
                </a:cubicBezTo>
                <a:cubicBezTo>
                  <a:pt x="49" y="668"/>
                  <a:pt x="49" y="668"/>
                  <a:pt x="49" y="668"/>
                </a:cubicBezTo>
                <a:cubicBezTo>
                  <a:pt x="49" y="671"/>
                  <a:pt x="46" y="670"/>
                  <a:pt x="45" y="670"/>
                </a:cubicBezTo>
                <a:cubicBezTo>
                  <a:pt x="43" y="672"/>
                  <a:pt x="43" y="672"/>
                  <a:pt x="43" y="672"/>
                </a:cubicBezTo>
                <a:cubicBezTo>
                  <a:pt x="38" y="671"/>
                  <a:pt x="38" y="671"/>
                  <a:pt x="38" y="671"/>
                </a:cubicBezTo>
                <a:cubicBezTo>
                  <a:pt x="34" y="675"/>
                  <a:pt x="34" y="675"/>
                  <a:pt x="34" y="675"/>
                </a:cubicBezTo>
                <a:cubicBezTo>
                  <a:pt x="33" y="674"/>
                  <a:pt x="33" y="674"/>
                  <a:pt x="33" y="674"/>
                </a:cubicBezTo>
                <a:cubicBezTo>
                  <a:pt x="31" y="677"/>
                  <a:pt x="31" y="677"/>
                  <a:pt x="31" y="677"/>
                </a:cubicBezTo>
                <a:cubicBezTo>
                  <a:pt x="23" y="680"/>
                  <a:pt x="23" y="680"/>
                  <a:pt x="23" y="680"/>
                </a:cubicBezTo>
                <a:cubicBezTo>
                  <a:pt x="22" y="682"/>
                  <a:pt x="38" y="669"/>
                  <a:pt x="19" y="685"/>
                </a:cubicBezTo>
                <a:cubicBezTo>
                  <a:pt x="18" y="682"/>
                  <a:pt x="18" y="682"/>
                  <a:pt x="18" y="682"/>
                </a:cubicBezTo>
                <a:cubicBezTo>
                  <a:pt x="19" y="680"/>
                  <a:pt x="19" y="680"/>
                  <a:pt x="19" y="680"/>
                </a:cubicBezTo>
                <a:cubicBezTo>
                  <a:pt x="17" y="680"/>
                  <a:pt x="17" y="680"/>
                  <a:pt x="17" y="680"/>
                </a:cubicBezTo>
                <a:cubicBezTo>
                  <a:pt x="18" y="679"/>
                  <a:pt x="22" y="676"/>
                  <a:pt x="23" y="678"/>
                </a:cubicBezTo>
                <a:cubicBezTo>
                  <a:pt x="30" y="676"/>
                  <a:pt x="30" y="676"/>
                  <a:pt x="30" y="676"/>
                </a:cubicBezTo>
                <a:cubicBezTo>
                  <a:pt x="27" y="673"/>
                  <a:pt x="27" y="673"/>
                  <a:pt x="27" y="673"/>
                </a:cubicBezTo>
                <a:cubicBezTo>
                  <a:pt x="27" y="667"/>
                  <a:pt x="27" y="667"/>
                  <a:pt x="27" y="667"/>
                </a:cubicBezTo>
                <a:cubicBezTo>
                  <a:pt x="31" y="667"/>
                  <a:pt x="31" y="667"/>
                  <a:pt x="31" y="667"/>
                </a:cubicBezTo>
                <a:cubicBezTo>
                  <a:pt x="32" y="666"/>
                  <a:pt x="32" y="666"/>
                  <a:pt x="32" y="666"/>
                </a:cubicBezTo>
                <a:cubicBezTo>
                  <a:pt x="32" y="664"/>
                  <a:pt x="32" y="664"/>
                  <a:pt x="32" y="664"/>
                </a:cubicBezTo>
                <a:cubicBezTo>
                  <a:pt x="29" y="663"/>
                  <a:pt x="45" y="656"/>
                  <a:pt x="25" y="664"/>
                </a:cubicBezTo>
                <a:cubicBezTo>
                  <a:pt x="25" y="666"/>
                  <a:pt x="25" y="666"/>
                  <a:pt x="25" y="666"/>
                </a:cubicBezTo>
                <a:cubicBezTo>
                  <a:pt x="24" y="666"/>
                  <a:pt x="24" y="666"/>
                  <a:pt x="24" y="666"/>
                </a:cubicBezTo>
                <a:cubicBezTo>
                  <a:pt x="25" y="662"/>
                  <a:pt x="25" y="662"/>
                  <a:pt x="25" y="662"/>
                </a:cubicBezTo>
                <a:cubicBezTo>
                  <a:pt x="33" y="661"/>
                  <a:pt x="33" y="661"/>
                  <a:pt x="33" y="661"/>
                </a:cubicBezTo>
                <a:cubicBezTo>
                  <a:pt x="34" y="660"/>
                  <a:pt x="34" y="660"/>
                  <a:pt x="34" y="660"/>
                </a:cubicBezTo>
                <a:cubicBezTo>
                  <a:pt x="34" y="657"/>
                  <a:pt x="34" y="657"/>
                  <a:pt x="34" y="657"/>
                </a:cubicBezTo>
                <a:cubicBezTo>
                  <a:pt x="35" y="655"/>
                  <a:pt x="39" y="658"/>
                  <a:pt x="37" y="653"/>
                </a:cubicBezTo>
                <a:cubicBezTo>
                  <a:pt x="37" y="652"/>
                  <a:pt x="37" y="652"/>
                  <a:pt x="37" y="652"/>
                </a:cubicBezTo>
                <a:cubicBezTo>
                  <a:pt x="33" y="652"/>
                  <a:pt x="33" y="652"/>
                  <a:pt x="33" y="652"/>
                </a:cubicBezTo>
                <a:cubicBezTo>
                  <a:pt x="38" y="648"/>
                  <a:pt x="38" y="648"/>
                  <a:pt x="38" y="648"/>
                </a:cubicBezTo>
                <a:cubicBezTo>
                  <a:pt x="37" y="647"/>
                  <a:pt x="37" y="647"/>
                  <a:pt x="37" y="647"/>
                </a:cubicBezTo>
                <a:cubicBezTo>
                  <a:pt x="39" y="645"/>
                  <a:pt x="39" y="645"/>
                  <a:pt x="39" y="645"/>
                </a:cubicBezTo>
                <a:cubicBezTo>
                  <a:pt x="39" y="644"/>
                  <a:pt x="32" y="654"/>
                  <a:pt x="39" y="641"/>
                </a:cubicBezTo>
                <a:cubicBezTo>
                  <a:pt x="39" y="636"/>
                  <a:pt x="39" y="636"/>
                  <a:pt x="39" y="636"/>
                </a:cubicBezTo>
                <a:cubicBezTo>
                  <a:pt x="33" y="637"/>
                  <a:pt x="33" y="637"/>
                  <a:pt x="33" y="637"/>
                </a:cubicBezTo>
                <a:cubicBezTo>
                  <a:pt x="36" y="641"/>
                  <a:pt x="36" y="641"/>
                  <a:pt x="36" y="641"/>
                </a:cubicBezTo>
                <a:cubicBezTo>
                  <a:pt x="35" y="642"/>
                  <a:pt x="35" y="642"/>
                  <a:pt x="35" y="642"/>
                </a:cubicBezTo>
                <a:cubicBezTo>
                  <a:pt x="30" y="640"/>
                  <a:pt x="30" y="640"/>
                  <a:pt x="30" y="640"/>
                </a:cubicBezTo>
                <a:cubicBezTo>
                  <a:pt x="29" y="641"/>
                  <a:pt x="29" y="641"/>
                  <a:pt x="29" y="641"/>
                </a:cubicBezTo>
                <a:cubicBezTo>
                  <a:pt x="29" y="638"/>
                  <a:pt x="29" y="638"/>
                  <a:pt x="29" y="638"/>
                </a:cubicBezTo>
                <a:cubicBezTo>
                  <a:pt x="30" y="638"/>
                  <a:pt x="30" y="642"/>
                  <a:pt x="31" y="637"/>
                </a:cubicBezTo>
                <a:cubicBezTo>
                  <a:pt x="25" y="635"/>
                  <a:pt x="25" y="635"/>
                  <a:pt x="25" y="635"/>
                </a:cubicBezTo>
                <a:cubicBezTo>
                  <a:pt x="25" y="636"/>
                  <a:pt x="25" y="636"/>
                  <a:pt x="25" y="636"/>
                </a:cubicBezTo>
                <a:cubicBezTo>
                  <a:pt x="28" y="636"/>
                  <a:pt x="24" y="630"/>
                  <a:pt x="23" y="640"/>
                </a:cubicBezTo>
                <a:cubicBezTo>
                  <a:pt x="19" y="641"/>
                  <a:pt x="19" y="641"/>
                  <a:pt x="19" y="641"/>
                </a:cubicBezTo>
                <a:cubicBezTo>
                  <a:pt x="22" y="642"/>
                  <a:pt x="22" y="642"/>
                  <a:pt x="22" y="642"/>
                </a:cubicBezTo>
                <a:cubicBezTo>
                  <a:pt x="20" y="649"/>
                  <a:pt x="20" y="649"/>
                  <a:pt x="20" y="649"/>
                </a:cubicBezTo>
                <a:cubicBezTo>
                  <a:pt x="24" y="648"/>
                  <a:pt x="14" y="646"/>
                  <a:pt x="24" y="648"/>
                </a:cubicBezTo>
                <a:cubicBezTo>
                  <a:pt x="20" y="652"/>
                  <a:pt x="27" y="645"/>
                  <a:pt x="20" y="649"/>
                </a:cubicBezTo>
                <a:cubicBezTo>
                  <a:pt x="19" y="651"/>
                  <a:pt x="19" y="651"/>
                  <a:pt x="19" y="651"/>
                </a:cubicBezTo>
                <a:cubicBezTo>
                  <a:pt x="15" y="655"/>
                  <a:pt x="15" y="655"/>
                  <a:pt x="15" y="655"/>
                </a:cubicBezTo>
                <a:cubicBezTo>
                  <a:pt x="15" y="657"/>
                  <a:pt x="15" y="657"/>
                  <a:pt x="15" y="657"/>
                </a:cubicBezTo>
                <a:cubicBezTo>
                  <a:pt x="13" y="658"/>
                  <a:pt x="13" y="658"/>
                  <a:pt x="13" y="658"/>
                </a:cubicBezTo>
                <a:cubicBezTo>
                  <a:pt x="13" y="659"/>
                  <a:pt x="13" y="659"/>
                  <a:pt x="13" y="659"/>
                </a:cubicBezTo>
                <a:cubicBezTo>
                  <a:pt x="11" y="661"/>
                  <a:pt x="11" y="661"/>
                  <a:pt x="11" y="661"/>
                </a:cubicBezTo>
                <a:cubicBezTo>
                  <a:pt x="9" y="660"/>
                  <a:pt x="9" y="660"/>
                  <a:pt x="9" y="660"/>
                </a:cubicBezTo>
                <a:cubicBezTo>
                  <a:pt x="8" y="659"/>
                  <a:pt x="8" y="659"/>
                  <a:pt x="8" y="659"/>
                </a:cubicBezTo>
                <a:cubicBezTo>
                  <a:pt x="8" y="658"/>
                  <a:pt x="8" y="658"/>
                  <a:pt x="8" y="658"/>
                </a:cubicBezTo>
                <a:cubicBezTo>
                  <a:pt x="10" y="657"/>
                  <a:pt x="10" y="657"/>
                  <a:pt x="10" y="657"/>
                </a:cubicBezTo>
                <a:cubicBezTo>
                  <a:pt x="5" y="654"/>
                  <a:pt x="5" y="654"/>
                  <a:pt x="5" y="654"/>
                </a:cubicBezTo>
                <a:cubicBezTo>
                  <a:pt x="4" y="651"/>
                  <a:pt x="4" y="651"/>
                  <a:pt x="4" y="651"/>
                </a:cubicBezTo>
                <a:cubicBezTo>
                  <a:pt x="9" y="652"/>
                  <a:pt x="2" y="646"/>
                  <a:pt x="9" y="650"/>
                </a:cubicBezTo>
                <a:cubicBezTo>
                  <a:pt x="14" y="650"/>
                  <a:pt x="14" y="650"/>
                  <a:pt x="14" y="650"/>
                </a:cubicBezTo>
                <a:cubicBezTo>
                  <a:pt x="14" y="645"/>
                  <a:pt x="14" y="645"/>
                  <a:pt x="14" y="645"/>
                </a:cubicBezTo>
                <a:cubicBezTo>
                  <a:pt x="16" y="642"/>
                  <a:pt x="16" y="642"/>
                  <a:pt x="16" y="642"/>
                </a:cubicBezTo>
                <a:cubicBezTo>
                  <a:pt x="11" y="638"/>
                  <a:pt x="11" y="638"/>
                  <a:pt x="11" y="638"/>
                </a:cubicBezTo>
                <a:cubicBezTo>
                  <a:pt x="15" y="635"/>
                  <a:pt x="15" y="635"/>
                  <a:pt x="15" y="635"/>
                </a:cubicBezTo>
                <a:cubicBezTo>
                  <a:pt x="16" y="637"/>
                  <a:pt x="16" y="637"/>
                  <a:pt x="16" y="637"/>
                </a:cubicBezTo>
                <a:cubicBezTo>
                  <a:pt x="23" y="633"/>
                  <a:pt x="23" y="633"/>
                  <a:pt x="23" y="633"/>
                </a:cubicBezTo>
                <a:cubicBezTo>
                  <a:pt x="23" y="633"/>
                  <a:pt x="23" y="633"/>
                  <a:pt x="23" y="633"/>
                </a:cubicBezTo>
                <a:cubicBezTo>
                  <a:pt x="23" y="630"/>
                  <a:pt x="23" y="630"/>
                  <a:pt x="23" y="630"/>
                </a:cubicBezTo>
                <a:cubicBezTo>
                  <a:pt x="24" y="630"/>
                  <a:pt x="24" y="628"/>
                  <a:pt x="25" y="631"/>
                </a:cubicBezTo>
                <a:cubicBezTo>
                  <a:pt x="27" y="628"/>
                  <a:pt x="27" y="628"/>
                  <a:pt x="27" y="628"/>
                </a:cubicBezTo>
                <a:cubicBezTo>
                  <a:pt x="28" y="628"/>
                  <a:pt x="28" y="628"/>
                  <a:pt x="28" y="628"/>
                </a:cubicBezTo>
                <a:cubicBezTo>
                  <a:pt x="28" y="626"/>
                  <a:pt x="28" y="626"/>
                  <a:pt x="28" y="626"/>
                </a:cubicBezTo>
                <a:cubicBezTo>
                  <a:pt x="23" y="627"/>
                  <a:pt x="23" y="627"/>
                  <a:pt x="23" y="627"/>
                </a:cubicBezTo>
                <a:cubicBezTo>
                  <a:pt x="22" y="628"/>
                  <a:pt x="22" y="628"/>
                  <a:pt x="22" y="628"/>
                </a:cubicBezTo>
                <a:cubicBezTo>
                  <a:pt x="19" y="628"/>
                  <a:pt x="19" y="628"/>
                  <a:pt x="19" y="628"/>
                </a:cubicBezTo>
                <a:cubicBezTo>
                  <a:pt x="15" y="634"/>
                  <a:pt x="15" y="634"/>
                  <a:pt x="15" y="634"/>
                </a:cubicBezTo>
                <a:cubicBezTo>
                  <a:pt x="8" y="635"/>
                  <a:pt x="8" y="635"/>
                  <a:pt x="8" y="635"/>
                </a:cubicBezTo>
                <a:cubicBezTo>
                  <a:pt x="11" y="633"/>
                  <a:pt x="17" y="640"/>
                  <a:pt x="15" y="627"/>
                </a:cubicBezTo>
                <a:cubicBezTo>
                  <a:pt x="23" y="625"/>
                  <a:pt x="23" y="625"/>
                  <a:pt x="23" y="625"/>
                </a:cubicBezTo>
                <a:cubicBezTo>
                  <a:pt x="28" y="621"/>
                  <a:pt x="28" y="621"/>
                  <a:pt x="28" y="621"/>
                </a:cubicBezTo>
                <a:cubicBezTo>
                  <a:pt x="31" y="621"/>
                  <a:pt x="31" y="621"/>
                  <a:pt x="31" y="621"/>
                </a:cubicBezTo>
                <a:cubicBezTo>
                  <a:pt x="30" y="620"/>
                  <a:pt x="35" y="621"/>
                  <a:pt x="31" y="618"/>
                </a:cubicBezTo>
                <a:cubicBezTo>
                  <a:pt x="29" y="617"/>
                  <a:pt x="29" y="617"/>
                  <a:pt x="29" y="617"/>
                </a:cubicBezTo>
                <a:cubicBezTo>
                  <a:pt x="27" y="617"/>
                  <a:pt x="38" y="614"/>
                  <a:pt x="25" y="618"/>
                </a:cubicBezTo>
                <a:cubicBezTo>
                  <a:pt x="30" y="615"/>
                  <a:pt x="30" y="615"/>
                  <a:pt x="30" y="615"/>
                </a:cubicBezTo>
                <a:cubicBezTo>
                  <a:pt x="31" y="615"/>
                  <a:pt x="31" y="616"/>
                  <a:pt x="32" y="615"/>
                </a:cubicBezTo>
                <a:cubicBezTo>
                  <a:pt x="32" y="614"/>
                  <a:pt x="32" y="614"/>
                  <a:pt x="32" y="614"/>
                </a:cubicBezTo>
                <a:cubicBezTo>
                  <a:pt x="27" y="612"/>
                  <a:pt x="27" y="612"/>
                  <a:pt x="27" y="612"/>
                </a:cubicBezTo>
                <a:cubicBezTo>
                  <a:pt x="32" y="610"/>
                  <a:pt x="32" y="610"/>
                  <a:pt x="32" y="610"/>
                </a:cubicBezTo>
                <a:cubicBezTo>
                  <a:pt x="35" y="606"/>
                  <a:pt x="40" y="614"/>
                  <a:pt x="39" y="604"/>
                </a:cubicBezTo>
                <a:cubicBezTo>
                  <a:pt x="37" y="600"/>
                  <a:pt x="37" y="600"/>
                  <a:pt x="37" y="600"/>
                </a:cubicBezTo>
                <a:cubicBezTo>
                  <a:pt x="40" y="600"/>
                  <a:pt x="40" y="600"/>
                  <a:pt x="40" y="600"/>
                </a:cubicBezTo>
                <a:cubicBezTo>
                  <a:pt x="39" y="598"/>
                  <a:pt x="39" y="598"/>
                  <a:pt x="39" y="598"/>
                </a:cubicBezTo>
                <a:cubicBezTo>
                  <a:pt x="41" y="598"/>
                  <a:pt x="41" y="598"/>
                  <a:pt x="41" y="598"/>
                </a:cubicBezTo>
                <a:cubicBezTo>
                  <a:pt x="42" y="600"/>
                  <a:pt x="42" y="600"/>
                  <a:pt x="42" y="600"/>
                </a:cubicBezTo>
                <a:cubicBezTo>
                  <a:pt x="43" y="600"/>
                  <a:pt x="43" y="600"/>
                  <a:pt x="43" y="600"/>
                </a:cubicBezTo>
                <a:cubicBezTo>
                  <a:pt x="43" y="602"/>
                  <a:pt x="43" y="602"/>
                  <a:pt x="43" y="602"/>
                </a:cubicBezTo>
                <a:cubicBezTo>
                  <a:pt x="47" y="602"/>
                  <a:pt x="47" y="602"/>
                  <a:pt x="47" y="602"/>
                </a:cubicBezTo>
                <a:cubicBezTo>
                  <a:pt x="39" y="606"/>
                  <a:pt x="39" y="606"/>
                  <a:pt x="39" y="606"/>
                </a:cubicBezTo>
                <a:cubicBezTo>
                  <a:pt x="38" y="610"/>
                  <a:pt x="38" y="610"/>
                  <a:pt x="38" y="610"/>
                </a:cubicBezTo>
                <a:cubicBezTo>
                  <a:pt x="42" y="610"/>
                  <a:pt x="42" y="610"/>
                  <a:pt x="42" y="610"/>
                </a:cubicBezTo>
                <a:cubicBezTo>
                  <a:pt x="47" y="608"/>
                  <a:pt x="47" y="608"/>
                  <a:pt x="47" y="608"/>
                </a:cubicBezTo>
                <a:cubicBezTo>
                  <a:pt x="51" y="603"/>
                  <a:pt x="51" y="603"/>
                  <a:pt x="51" y="603"/>
                </a:cubicBezTo>
                <a:cubicBezTo>
                  <a:pt x="56" y="600"/>
                  <a:pt x="56" y="600"/>
                  <a:pt x="56" y="600"/>
                </a:cubicBezTo>
                <a:cubicBezTo>
                  <a:pt x="60" y="595"/>
                  <a:pt x="60" y="595"/>
                  <a:pt x="60" y="595"/>
                </a:cubicBezTo>
                <a:cubicBezTo>
                  <a:pt x="59" y="595"/>
                  <a:pt x="59" y="595"/>
                  <a:pt x="59" y="595"/>
                </a:cubicBezTo>
                <a:cubicBezTo>
                  <a:pt x="62" y="595"/>
                  <a:pt x="63" y="592"/>
                  <a:pt x="64" y="594"/>
                </a:cubicBezTo>
                <a:cubicBezTo>
                  <a:pt x="66" y="592"/>
                  <a:pt x="66" y="592"/>
                  <a:pt x="66" y="592"/>
                </a:cubicBezTo>
                <a:cubicBezTo>
                  <a:pt x="63" y="589"/>
                  <a:pt x="63" y="589"/>
                  <a:pt x="63" y="589"/>
                </a:cubicBezTo>
                <a:cubicBezTo>
                  <a:pt x="55" y="591"/>
                  <a:pt x="55" y="591"/>
                  <a:pt x="55" y="591"/>
                </a:cubicBezTo>
                <a:cubicBezTo>
                  <a:pt x="56" y="595"/>
                  <a:pt x="56" y="595"/>
                  <a:pt x="56" y="595"/>
                </a:cubicBezTo>
                <a:cubicBezTo>
                  <a:pt x="55" y="594"/>
                  <a:pt x="55" y="594"/>
                  <a:pt x="55" y="594"/>
                </a:cubicBezTo>
                <a:cubicBezTo>
                  <a:pt x="50" y="597"/>
                  <a:pt x="50" y="597"/>
                  <a:pt x="50" y="597"/>
                </a:cubicBezTo>
                <a:cubicBezTo>
                  <a:pt x="47" y="593"/>
                  <a:pt x="62" y="600"/>
                  <a:pt x="45" y="595"/>
                </a:cubicBezTo>
                <a:cubicBezTo>
                  <a:pt x="50" y="593"/>
                  <a:pt x="50" y="593"/>
                  <a:pt x="50" y="593"/>
                </a:cubicBezTo>
                <a:cubicBezTo>
                  <a:pt x="43" y="594"/>
                  <a:pt x="52" y="586"/>
                  <a:pt x="41" y="588"/>
                </a:cubicBezTo>
                <a:cubicBezTo>
                  <a:pt x="42" y="588"/>
                  <a:pt x="47" y="587"/>
                  <a:pt x="41" y="585"/>
                </a:cubicBezTo>
                <a:cubicBezTo>
                  <a:pt x="39" y="585"/>
                  <a:pt x="39" y="585"/>
                  <a:pt x="39" y="585"/>
                </a:cubicBezTo>
                <a:cubicBezTo>
                  <a:pt x="43" y="581"/>
                  <a:pt x="43" y="581"/>
                  <a:pt x="43" y="581"/>
                </a:cubicBezTo>
                <a:cubicBezTo>
                  <a:pt x="44" y="580"/>
                  <a:pt x="45" y="579"/>
                  <a:pt x="45" y="581"/>
                </a:cubicBezTo>
                <a:cubicBezTo>
                  <a:pt x="44" y="589"/>
                  <a:pt x="44" y="589"/>
                  <a:pt x="44" y="589"/>
                </a:cubicBezTo>
                <a:cubicBezTo>
                  <a:pt x="49" y="591"/>
                  <a:pt x="49" y="591"/>
                  <a:pt x="49" y="591"/>
                </a:cubicBezTo>
                <a:cubicBezTo>
                  <a:pt x="49" y="589"/>
                  <a:pt x="49" y="589"/>
                  <a:pt x="49" y="589"/>
                </a:cubicBezTo>
                <a:cubicBezTo>
                  <a:pt x="55" y="589"/>
                  <a:pt x="55" y="589"/>
                  <a:pt x="55" y="589"/>
                </a:cubicBezTo>
                <a:cubicBezTo>
                  <a:pt x="56" y="590"/>
                  <a:pt x="56" y="590"/>
                  <a:pt x="56" y="590"/>
                </a:cubicBezTo>
                <a:cubicBezTo>
                  <a:pt x="56" y="590"/>
                  <a:pt x="59" y="597"/>
                  <a:pt x="57" y="587"/>
                </a:cubicBezTo>
                <a:cubicBezTo>
                  <a:pt x="50" y="585"/>
                  <a:pt x="50" y="585"/>
                  <a:pt x="50" y="585"/>
                </a:cubicBezTo>
                <a:cubicBezTo>
                  <a:pt x="52" y="582"/>
                  <a:pt x="52" y="582"/>
                  <a:pt x="52" y="582"/>
                </a:cubicBezTo>
                <a:cubicBezTo>
                  <a:pt x="51" y="581"/>
                  <a:pt x="51" y="581"/>
                  <a:pt x="51" y="581"/>
                </a:cubicBezTo>
                <a:cubicBezTo>
                  <a:pt x="50" y="580"/>
                  <a:pt x="50" y="580"/>
                  <a:pt x="50" y="580"/>
                </a:cubicBezTo>
                <a:cubicBezTo>
                  <a:pt x="47" y="580"/>
                  <a:pt x="47" y="580"/>
                  <a:pt x="47" y="580"/>
                </a:cubicBezTo>
                <a:cubicBezTo>
                  <a:pt x="45" y="580"/>
                  <a:pt x="45" y="580"/>
                  <a:pt x="45" y="580"/>
                </a:cubicBezTo>
                <a:cubicBezTo>
                  <a:pt x="51" y="573"/>
                  <a:pt x="51" y="573"/>
                  <a:pt x="51" y="573"/>
                </a:cubicBezTo>
                <a:cubicBezTo>
                  <a:pt x="49" y="571"/>
                  <a:pt x="49" y="571"/>
                  <a:pt x="49" y="571"/>
                </a:cubicBezTo>
                <a:cubicBezTo>
                  <a:pt x="49" y="570"/>
                  <a:pt x="57" y="574"/>
                  <a:pt x="43" y="572"/>
                </a:cubicBezTo>
                <a:cubicBezTo>
                  <a:pt x="43" y="570"/>
                  <a:pt x="43" y="570"/>
                  <a:pt x="43" y="570"/>
                </a:cubicBezTo>
                <a:cubicBezTo>
                  <a:pt x="39" y="569"/>
                  <a:pt x="39" y="569"/>
                  <a:pt x="39" y="569"/>
                </a:cubicBezTo>
                <a:cubicBezTo>
                  <a:pt x="37" y="569"/>
                  <a:pt x="37" y="569"/>
                  <a:pt x="37" y="569"/>
                </a:cubicBezTo>
                <a:cubicBezTo>
                  <a:pt x="35" y="570"/>
                  <a:pt x="41" y="562"/>
                  <a:pt x="34" y="571"/>
                </a:cubicBezTo>
                <a:cubicBezTo>
                  <a:pt x="33" y="570"/>
                  <a:pt x="33" y="570"/>
                  <a:pt x="33" y="570"/>
                </a:cubicBezTo>
                <a:cubicBezTo>
                  <a:pt x="39" y="565"/>
                  <a:pt x="39" y="565"/>
                  <a:pt x="39" y="565"/>
                </a:cubicBezTo>
                <a:cubicBezTo>
                  <a:pt x="41" y="567"/>
                  <a:pt x="41" y="567"/>
                  <a:pt x="41" y="567"/>
                </a:cubicBezTo>
                <a:cubicBezTo>
                  <a:pt x="45" y="567"/>
                  <a:pt x="45" y="567"/>
                  <a:pt x="45" y="567"/>
                </a:cubicBezTo>
                <a:cubicBezTo>
                  <a:pt x="49" y="560"/>
                  <a:pt x="49" y="560"/>
                  <a:pt x="49" y="560"/>
                </a:cubicBezTo>
                <a:cubicBezTo>
                  <a:pt x="60" y="553"/>
                  <a:pt x="60" y="553"/>
                  <a:pt x="60" y="553"/>
                </a:cubicBezTo>
                <a:cubicBezTo>
                  <a:pt x="60" y="553"/>
                  <a:pt x="62" y="552"/>
                  <a:pt x="59" y="552"/>
                </a:cubicBezTo>
                <a:cubicBezTo>
                  <a:pt x="56" y="553"/>
                  <a:pt x="56" y="553"/>
                  <a:pt x="56" y="553"/>
                </a:cubicBezTo>
                <a:cubicBezTo>
                  <a:pt x="54" y="552"/>
                  <a:pt x="54" y="552"/>
                  <a:pt x="54" y="552"/>
                </a:cubicBezTo>
                <a:cubicBezTo>
                  <a:pt x="56" y="550"/>
                  <a:pt x="56" y="550"/>
                  <a:pt x="56" y="550"/>
                </a:cubicBezTo>
                <a:cubicBezTo>
                  <a:pt x="53" y="544"/>
                  <a:pt x="53" y="544"/>
                  <a:pt x="53" y="544"/>
                </a:cubicBezTo>
                <a:cubicBezTo>
                  <a:pt x="51" y="543"/>
                  <a:pt x="51" y="543"/>
                  <a:pt x="51" y="543"/>
                </a:cubicBezTo>
                <a:cubicBezTo>
                  <a:pt x="50" y="544"/>
                  <a:pt x="50" y="544"/>
                  <a:pt x="50" y="544"/>
                </a:cubicBezTo>
                <a:cubicBezTo>
                  <a:pt x="49" y="543"/>
                  <a:pt x="49" y="543"/>
                  <a:pt x="49" y="543"/>
                </a:cubicBezTo>
                <a:cubicBezTo>
                  <a:pt x="50" y="541"/>
                  <a:pt x="50" y="541"/>
                  <a:pt x="50" y="541"/>
                </a:cubicBezTo>
                <a:cubicBezTo>
                  <a:pt x="45" y="542"/>
                  <a:pt x="45" y="542"/>
                  <a:pt x="45" y="542"/>
                </a:cubicBezTo>
                <a:cubicBezTo>
                  <a:pt x="43" y="544"/>
                  <a:pt x="43" y="544"/>
                  <a:pt x="43" y="544"/>
                </a:cubicBezTo>
                <a:cubicBezTo>
                  <a:pt x="42" y="548"/>
                  <a:pt x="42" y="548"/>
                  <a:pt x="42" y="548"/>
                </a:cubicBezTo>
                <a:cubicBezTo>
                  <a:pt x="44" y="549"/>
                  <a:pt x="44" y="549"/>
                  <a:pt x="44" y="549"/>
                </a:cubicBezTo>
                <a:cubicBezTo>
                  <a:pt x="43" y="551"/>
                  <a:pt x="43" y="551"/>
                  <a:pt x="43" y="551"/>
                </a:cubicBezTo>
                <a:cubicBezTo>
                  <a:pt x="44" y="552"/>
                  <a:pt x="44" y="552"/>
                  <a:pt x="44" y="552"/>
                </a:cubicBezTo>
                <a:cubicBezTo>
                  <a:pt x="43" y="551"/>
                  <a:pt x="38" y="553"/>
                  <a:pt x="39" y="549"/>
                </a:cubicBezTo>
                <a:cubicBezTo>
                  <a:pt x="36" y="546"/>
                  <a:pt x="46" y="549"/>
                  <a:pt x="38" y="545"/>
                </a:cubicBezTo>
                <a:cubicBezTo>
                  <a:pt x="38" y="543"/>
                  <a:pt x="38" y="543"/>
                  <a:pt x="38" y="543"/>
                </a:cubicBezTo>
                <a:cubicBezTo>
                  <a:pt x="40" y="540"/>
                  <a:pt x="43" y="544"/>
                  <a:pt x="42" y="540"/>
                </a:cubicBezTo>
                <a:cubicBezTo>
                  <a:pt x="40" y="540"/>
                  <a:pt x="40" y="540"/>
                  <a:pt x="40" y="540"/>
                </a:cubicBezTo>
                <a:cubicBezTo>
                  <a:pt x="39" y="538"/>
                  <a:pt x="39" y="538"/>
                  <a:pt x="39" y="538"/>
                </a:cubicBezTo>
                <a:cubicBezTo>
                  <a:pt x="45" y="536"/>
                  <a:pt x="45" y="536"/>
                  <a:pt x="45" y="536"/>
                </a:cubicBezTo>
                <a:cubicBezTo>
                  <a:pt x="47" y="530"/>
                  <a:pt x="49" y="528"/>
                  <a:pt x="57" y="527"/>
                </a:cubicBezTo>
                <a:cubicBezTo>
                  <a:pt x="60" y="524"/>
                  <a:pt x="60" y="524"/>
                  <a:pt x="60" y="524"/>
                </a:cubicBezTo>
                <a:cubicBezTo>
                  <a:pt x="63" y="524"/>
                  <a:pt x="63" y="524"/>
                  <a:pt x="63" y="524"/>
                </a:cubicBezTo>
                <a:cubicBezTo>
                  <a:pt x="64" y="522"/>
                  <a:pt x="64" y="522"/>
                  <a:pt x="64" y="522"/>
                </a:cubicBezTo>
                <a:cubicBezTo>
                  <a:pt x="70" y="519"/>
                  <a:pt x="70" y="519"/>
                  <a:pt x="70" y="519"/>
                </a:cubicBezTo>
                <a:cubicBezTo>
                  <a:pt x="83" y="511"/>
                  <a:pt x="83" y="511"/>
                  <a:pt x="83" y="511"/>
                </a:cubicBezTo>
                <a:cubicBezTo>
                  <a:pt x="84" y="508"/>
                  <a:pt x="84" y="508"/>
                  <a:pt x="84" y="508"/>
                </a:cubicBezTo>
                <a:cubicBezTo>
                  <a:pt x="87" y="509"/>
                  <a:pt x="87" y="509"/>
                  <a:pt x="87" y="509"/>
                </a:cubicBezTo>
                <a:cubicBezTo>
                  <a:pt x="88" y="509"/>
                  <a:pt x="88" y="512"/>
                  <a:pt x="89" y="508"/>
                </a:cubicBezTo>
                <a:cubicBezTo>
                  <a:pt x="88" y="508"/>
                  <a:pt x="88" y="508"/>
                  <a:pt x="88" y="508"/>
                </a:cubicBezTo>
                <a:cubicBezTo>
                  <a:pt x="95" y="505"/>
                  <a:pt x="95" y="505"/>
                  <a:pt x="95" y="505"/>
                </a:cubicBezTo>
                <a:cubicBezTo>
                  <a:pt x="93" y="503"/>
                  <a:pt x="93" y="503"/>
                  <a:pt x="93" y="503"/>
                </a:cubicBezTo>
                <a:cubicBezTo>
                  <a:pt x="97" y="503"/>
                  <a:pt x="97" y="503"/>
                  <a:pt x="97" y="503"/>
                </a:cubicBezTo>
                <a:cubicBezTo>
                  <a:pt x="95" y="500"/>
                  <a:pt x="95" y="500"/>
                  <a:pt x="95" y="500"/>
                </a:cubicBezTo>
                <a:cubicBezTo>
                  <a:pt x="98" y="498"/>
                  <a:pt x="98" y="498"/>
                  <a:pt x="98" y="498"/>
                </a:cubicBezTo>
                <a:cubicBezTo>
                  <a:pt x="101" y="500"/>
                  <a:pt x="101" y="500"/>
                  <a:pt x="101" y="500"/>
                </a:cubicBezTo>
                <a:cubicBezTo>
                  <a:pt x="101" y="496"/>
                  <a:pt x="101" y="496"/>
                  <a:pt x="101" y="496"/>
                </a:cubicBezTo>
                <a:cubicBezTo>
                  <a:pt x="101" y="498"/>
                  <a:pt x="101" y="498"/>
                  <a:pt x="101" y="498"/>
                </a:cubicBezTo>
                <a:cubicBezTo>
                  <a:pt x="103" y="498"/>
                  <a:pt x="103" y="498"/>
                  <a:pt x="103" y="498"/>
                </a:cubicBezTo>
                <a:cubicBezTo>
                  <a:pt x="112" y="495"/>
                  <a:pt x="112" y="495"/>
                  <a:pt x="112" y="495"/>
                </a:cubicBezTo>
                <a:cubicBezTo>
                  <a:pt x="115" y="493"/>
                  <a:pt x="115" y="493"/>
                  <a:pt x="115" y="493"/>
                </a:cubicBezTo>
                <a:cubicBezTo>
                  <a:pt x="123" y="489"/>
                  <a:pt x="123" y="489"/>
                  <a:pt x="123" y="489"/>
                </a:cubicBezTo>
                <a:cubicBezTo>
                  <a:pt x="123" y="487"/>
                  <a:pt x="123" y="487"/>
                  <a:pt x="123" y="487"/>
                </a:cubicBezTo>
                <a:cubicBezTo>
                  <a:pt x="125" y="488"/>
                  <a:pt x="125" y="488"/>
                  <a:pt x="125" y="488"/>
                </a:cubicBezTo>
                <a:cubicBezTo>
                  <a:pt x="129" y="483"/>
                  <a:pt x="127" y="493"/>
                  <a:pt x="132" y="484"/>
                </a:cubicBezTo>
                <a:cubicBezTo>
                  <a:pt x="124" y="484"/>
                  <a:pt x="124" y="484"/>
                  <a:pt x="124" y="484"/>
                </a:cubicBezTo>
                <a:cubicBezTo>
                  <a:pt x="125" y="483"/>
                  <a:pt x="125" y="483"/>
                  <a:pt x="125" y="483"/>
                </a:cubicBezTo>
                <a:cubicBezTo>
                  <a:pt x="130" y="482"/>
                  <a:pt x="130" y="482"/>
                  <a:pt x="130" y="482"/>
                </a:cubicBezTo>
                <a:cubicBezTo>
                  <a:pt x="135" y="482"/>
                  <a:pt x="135" y="482"/>
                  <a:pt x="135" y="482"/>
                </a:cubicBezTo>
                <a:cubicBezTo>
                  <a:pt x="146" y="478"/>
                  <a:pt x="146" y="478"/>
                  <a:pt x="146" y="478"/>
                </a:cubicBezTo>
                <a:cubicBezTo>
                  <a:pt x="153" y="475"/>
                  <a:pt x="153" y="475"/>
                  <a:pt x="153" y="475"/>
                </a:cubicBezTo>
                <a:cubicBezTo>
                  <a:pt x="155" y="473"/>
                  <a:pt x="155" y="473"/>
                  <a:pt x="155" y="473"/>
                </a:cubicBezTo>
                <a:cubicBezTo>
                  <a:pt x="154" y="468"/>
                  <a:pt x="154" y="468"/>
                  <a:pt x="154" y="468"/>
                </a:cubicBezTo>
                <a:cubicBezTo>
                  <a:pt x="157" y="468"/>
                  <a:pt x="157" y="468"/>
                  <a:pt x="157" y="468"/>
                </a:cubicBezTo>
                <a:cubicBezTo>
                  <a:pt x="156" y="470"/>
                  <a:pt x="156" y="470"/>
                  <a:pt x="156" y="470"/>
                </a:cubicBezTo>
                <a:cubicBezTo>
                  <a:pt x="158" y="471"/>
                  <a:pt x="158" y="471"/>
                  <a:pt x="158" y="471"/>
                </a:cubicBezTo>
                <a:cubicBezTo>
                  <a:pt x="160" y="472"/>
                  <a:pt x="161" y="470"/>
                  <a:pt x="161" y="470"/>
                </a:cubicBezTo>
                <a:cubicBezTo>
                  <a:pt x="156" y="466"/>
                  <a:pt x="170" y="468"/>
                  <a:pt x="158" y="466"/>
                </a:cubicBezTo>
                <a:cubicBezTo>
                  <a:pt x="163" y="467"/>
                  <a:pt x="163" y="467"/>
                  <a:pt x="163" y="467"/>
                </a:cubicBezTo>
                <a:cubicBezTo>
                  <a:pt x="162" y="465"/>
                  <a:pt x="162" y="465"/>
                  <a:pt x="162" y="465"/>
                </a:cubicBezTo>
                <a:cubicBezTo>
                  <a:pt x="167" y="467"/>
                  <a:pt x="167" y="467"/>
                  <a:pt x="167" y="467"/>
                </a:cubicBezTo>
                <a:cubicBezTo>
                  <a:pt x="169" y="468"/>
                  <a:pt x="168" y="465"/>
                  <a:pt x="171" y="466"/>
                </a:cubicBezTo>
                <a:cubicBezTo>
                  <a:pt x="167" y="464"/>
                  <a:pt x="167" y="464"/>
                  <a:pt x="167" y="464"/>
                </a:cubicBezTo>
                <a:cubicBezTo>
                  <a:pt x="157" y="463"/>
                  <a:pt x="157" y="463"/>
                  <a:pt x="157" y="463"/>
                </a:cubicBezTo>
                <a:cubicBezTo>
                  <a:pt x="152" y="461"/>
                  <a:pt x="152" y="461"/>
                  <a:pt x="152" y="461"/>
                </a:cubicBezTo>
                <a:cubicBezTo>
                  <a:pt x="143" y="462"/>
                  <a:pt x="143" y="462"/>
                  <a:pt x="143" y="462"/>
                </a:cubicBezTo>
                <a:cubicBezTo>
                  <a:pt x="140" y="460"/>
                  <a:pt x="140" y="460"/>
                  <a:pt x="140" y="460"/>
                </a:cubicBezTo>
                <a:cubicBezTo>
                  <a:pt x="139" y="462"/>
                  <a:pt x="139" y="462"/>
                  <a:pt x="139" y="462"/>
                </a:cubicBezTo>
                <a:cubicBezTo>
                  <a:pt x="139" y="461"/>
                  <a:pt x="139" y="461"/>
                  <a:pt x="139" y="461"/>
                </a:cubicBezTo>
                <a:cubicBezTo>
                  <a:pt x="136" y="461"/>
                  <a:pt x="136" y="461"/>
                  <a:pt x="136" y="461"/>
                </a:cubicBezTo>
                <a:cubicBezTo>
                  <a:pt x="138" y="459"/>
                  <a:pt x="138" y="459"/>
                  <a:pt x="138" y="459"/>
                </a:cubicBezTo>
                <a:cubicBezTo>
                  <a:pt x="130" y="457"/>
                  <a:pt x="130" y="457"/>
                  <a:pt x="130" y="457"/>
                </a:cubicBezTo>
                <a:cubicBezTo>
                  <a:pt x="121" y="461"/>
                  <a:pt x="121" y="461"/>
                  <a:pt x="121" y="461"/>
                </a:cubicBezTo>
                <a:cubicBezTo>
                  <a:pt x="119" y="459"/>
                  <a:pt x="119" y="459"/>
                  <a:pt x="119" y="459"/>
                </a:cubicBezTo>
                <a:cubicBezTo>
                  <a:pt x="116" y="462"/>
                  <a:pt x="116" y="462"/>
                  <a:pt x="116" y="462"/>
                </a:cubicBezTo>
                <a:cubicBezTo>
                  <a:pt x="111" y="462"/>
                  <a:pt x="111" y="462"/>
                  <a:pt x="111" y="462"/>
                </a:cubicBezTo>
                <a:cubicBezTo>
                  <a:pt x="103" y="470"/>
                  <a:pt x="103" y="470"/>
                  <a:pt x="103" y="470"/>
                </a:cubicBezTo>
                <a:cubicBezTo>
                  <a:pt x="105" y="470"/>
                  <a:pt x="105" y="470"/>
                  <a:pt x="105" y="470"/>
                </a:cubicBezTo>
                <a:cubicBezTo>
                  <a:pt x="109" y="470"/>
                  <a:pt x="109" y="470"/>
                  <a:pt x="109" y="470"/>
                </a:cubicBezTo>
                <a:cubicBezTo>
                  <a:pt x="110" y="472"/>
                  <a:pt x="110" y="472"/>
                  <a:pt x="110" y="472"/>
                </a:cubicBezTo>
                <a:cubicBezTo>
                  <a:pt x="115" y="475"/>
                  <a:pt x="115" y="475"/>
                  <a:pt x="115" y="475"/>
                </a:cubicBezTo>
                <a:cubicBezTo>
                  <a:pt x="113" y="475"/>
                  <a:pt x="113" y="475"/>
                  <a:pt x="113" y="475"/>
                </a:cubicBezTo>
                <a:cubicBezTo>
                  <a:pt x="108" y="472"/>
                  <a:pt x="108" y="472"/>
                  <a:pt x="108" y="472"/>
                </a:cubicBezTo>
                <a:cubicBezTo>
                  <a:pt x="107" y="473"/>
                  <a:pt x="107" y="473"/>
                  <a:pt x="107" y="473"/>
                </a:cubicBezTo>
                <a:cubicBezTo>
                  <a:pt x="107" y="474"/>
                  <a:pt x="107" y="474"/>
                  <a:pt x="107" y="474"/>
                </a:cubicBezTo>
                <a:cubicBezTo>
                  <a:pt x="106" y="472"/>
                  <a:pt x="106" y="472"/>
                  <a:pt x="106" y="472"/>
                </a:cubicBezTo>
                <a:cubicBezTo>
                  <a:pt x="104" y="472"/>
                  <a:pt x="104" y="472"/>
                  <a:pt x="104" y="472"/>
                </a:cubicBezTo>
                <a:cubicBezTo>
                  <a:pt x="105" y="472"/>
                  <a:pt x="105" y="472"/>
                  <a:pt x="105" y="472"/>
                </a:cubicBezTo>
                <a:cubicBezTo>
                  <a:pt x="103" y="470"/>
                  <a:pt x="103" y="470"/>
                  <a:pt x="103" y="470"/>
                </a:cubicBezTo>
                <a:cubicBezTo>
                  <a:pt x="96" y="471"/>
                  <a:pt x="96" y="471"/>
                  <a:pt x="96" y="471"/>
                </a:cubicBezTo>
                <a:cubicBezTo>
                  <a:pt x="91" y="474"/>
                  <a:pt x="91" y="474"/>
                  <a:pt x="91" y="474"/>
                </a:cubicBezTo>
                <a:cubicBezTo>
                  <a:pt x="90" y="473"/>
                  <a:pt x="99" y="474"/>
                  <a:pt x="88" y="474"/>
                </a:cubicBezTo>
                <a:cubicBezTo>
                  <a:pt x="87" y="478"/>
                  <a:pt x="95" y="471"/>
                  <a:pt x="89" y="478"/>
                </a:cubicBezTo>
                <a:cubicBezTo>
                  <a:pt x="84" y="476"/>
                  <a:pt x="84" y="476"/>
                  <a:pt x="84" y="476"/>
                </a:cubicBezTo>
                <a:cubicBezTo>
                  <a:pt x="84" y="475"/>
                  <a:pt x="84" y="475"/>
                  <a:pt x="84" y="475"/>
                </a:cubicBezTo>
                <a:cubicBezTo>
                  <a:pt x="74" y="479"/>
                  <a:pt x="74" y="479"/>
                  <a:pt x="74" y="479"/>
                </a:cubicBezTo>
                <a:cubicBezTo>
                  <a:pt x="76" y="480"/>
                  <a:pt x="76" y="480"/>
                  <a:pt x="76" y="480"/>
                </a:cubicBezTo>
                <a:cubicBezTo>
                  <a:pt x="73" y="481"/>
                  <a:pt x="73" y="481"/>
                  <a:pt x="73" y="481"/>
                </a:cubicBezTo>
                <a:cubicBezTo>
                  <a:pt x="73" y="482"/>
                  <a:pt x="73" y="482"/>
                  <a:pt x="73" y="482"/>
                </a:cubicBezTo>
                <a:cubicBezTo>
                  <a:pt x="68" y="484"/>
                  <a:pt x="68" y="484"/>
                  <a:pt x="68" y="484"/>
                </a:cubicBezTo>
                <a:cubicBezTo>
                  <a:pt x="67" y="485"/>
                  <a:pt x="66" y="490"/>
                  <a:pt x="63" y="488"/>
                </a:cubicBezTo>
                <a:cubicBezTo>
                  <a:pt x="63" y="489"/>
                  <a:pt x="67" y="488"/>
                  <a:pt x="63" y="491"/>
                </a:cubicBezTo>
                <a:cubicBezTo>
                  <a:pt x="65" y="491"/>
                  <a:pt x="65" y="491"/>
                  <a:pt x="65" y="491"/>
                </a:cubicBezTo>
                <a:cubicBezTo>
                  <a:pt x="65" y="491"/>
                  <a:pt x="67" y="489"/>
                  <a:pt x="64" y="492"/>
                </a:cubicBezTo>
                <a:cubicBezTo>
                  <a:pt x="62" y="491"/>
                  <a:pt x="62" y="491"/>
                  <a:pt x="62" y="491"/>
                </a:cubicBezTo>
                <a:cubicBezTo>
                  <a:pt x="57" y="491"/>
                  <a:pt x="57" y="491"/>
                  <a:pt x="57" y="491"/>
                </a:cubicBezTo>
                <a:cubicBezTo>
                  <a:pt x="56" y="489"/>
                  <a:pt x="72" y="489"/>
                  <a:pt x="52" y="495"/>
                </a:cubicBezTo>
                <a:cubicBezTo>
                  <a:pt x="48" y="495"/>
                  <a:pt x="48" y="495"/>
                  <a:pt x="48" y="495"/>
                </a:cubicBezTo>
                <a:cubicBezTo>
                  <a:pt x="49" y="494"/>
                  <a:pt x="49" y="494"/>
                  <a:pt x="49" y="494"/>
                </a:cubicBezTo>
                <a:cubicBezTo>
                  <a:pt x="46" y="491"/>
                  <a:pt x="46" y="491"/>
                  <a:pt x="46" y="491"/>
                </a:cubicBezTo>
                <a:cubicBezTo>
                  <a:pt x="50" y="491"/>
                  <a:pt x="50" y="491"/>
                  <a:pt x="50" y="491"/>
                </a:cubicBezTo>
                <a:cubicBezTo>
                  <a:pt x="54" y="487"/>
                  <a:pt x="54" y="487"/>
                  <a:pt x="54" y="487"/>
                </a:cubicBezTo>
                <a:cubicBezTo>
                  <a:pt x="48" y="483"/>
                  <a:pt x="48" y="483"/>
                  <a:pt x="48" y="483"/>
                </a:cubicBezTo>
                <a:cubicBezTo>
                  <a:pt x="44" y="483"/>
                  <a:pt x="44" y="483"/>
                  <a:pt x="44" y="483"/>
                </a:cubicBezTo>
                <a:cubicBezTo>
                  <a:pt x="45" y="481"/>
                  <a:pt x="45" y="481"/>
                  <a:pt x="45" y="481"/>
                </a:cubicBezTo>
                <a:cubicBezTo>
                  <a:pt x="50" y="483"/>
                  <a:pt x="50" y="483"/>
                  <a:pt x="50" y="483"/>
                </a:cubicBezTo>
                <a:cubicBezTo>
                  <a:pt x="49" y="478"/>
                  <a:pt x="49" y="478"/>
                  <a:pt x="49" y="478"/>
                </a:cubicBezTo>
                <a:cubicBezTo>
                  <a:pt x="56" y="475"/>
                  <a:pt x="56" y="475"/>
                  <a:pt x="56" y="475"/>
                </a:cubicBezTo>
                <a:cubicBezTo>
                  <a:pt x="56" y="477"/>
                  <a:pt x="56" y="477"/>
                  <a:pt x="56" y="477"/>
                </a:cubicBezTo>
                <a:cubicBezTo>
                  <a:pt x="58" y="477"/>
                  <a:pt x="58" y="477"/>
                  <a:pt x="58" y="477"/>
                </a:cubicBezTo>
                <a:cubicBezTo>
                  <a:pt x="56" y="479"/>
                  <a:pt x="56" y="479"/>
                  <a:pt x="56" y="479"/>
                </a:cubicBezTo>
                <a:cubicBezTo>
                  <a:pt x="58" y="479"/>
                  <a:pt x="58" y="479"/>
                  <a:pt x="58" y="479"/>
                </a:cubicBezTo>
                <a:cubicBezTo>
                  <a:pt x="60" y="479"/>
                  <a:pt x="60" y="479"/>
                  <a:pt x="60" y="479"/>
                </a:cubicBezTo>
                <a:cubicBezTo>
                  <a:pt x="60" y="478"/>
                  <a:pt x="60" y="478"/>
                  <a:pt x="60" y="478"/>
                </a:cubicBezTo>
                <a:cubicBezTo>
                  <a:pt x="64" y="481"/>
                  <a:pt x="64" y="481"/>
                  <a:pt x="64" y="481"/>
                </a:cubicBezTo>
                <a:cubicBezTo>
                  <a:pt x="70" y="478"/>
                  <a:pt x="70" y="478"/>
                  <a:pt x="70" y="478"/>
                </a:cubicBezTo>
                <a:cubicBezTo>
                  <a:pt x="67" y="473"/>
                  <a:pt x="67" y="473"/>
                  <a:pt x="67" y="473"/>
                </a:cubicBezTo>
                <a:cubicBezTo>
                  <a:pt x="70" y="471"/>
                  <a:pt x="70" y="471"/>
                  <a:pt x="70" y="471"/>
                </a:cubicBezTo>
                <a:cubicBezTo>
                  <a:pt x="72" y="470"/>
                  <a:pt x="63" y="476"/>
                  <a:pt x="74" y="472"/>
                </a:cubicBezTo>
                <a:cubicBezTo>
                  <a:pt x="72" y="470"/>
                  <a:pt x="72" y="470"/>
                  <a:pt x="72" y="470"/>
                </a:cubicBezTo>
                <a:cubicBezTo>
                  <a:pt x="77" y="469"/>
                  <a:pt x="77" y="469"/>
                  <a:pt x="77" y="469"/>
                </a:cubicBezTo>
                <a:cubicBezTo>
                  <a:pt x="75" y="467"/>
                  <a:pt x="75" y="467"/>
                  <a:pt x="75" y="467"/>
                </a:cubicBezTo>
                <a:cubicBezTo>
                  <a:pt x="70" y="468"/>
                  <a:pt x="70" y="468"/>
                  <a:pt x="70" y="468"/>
                </a:cubicBezTo>
                <a:cubicBezTo>
                  <a:pt x="71" y="466"/>
                  <a:pt x="71" y="466"/>
                  <a:pt x="71" y="466"/>
                </a:cubicBezTo>
                <a:cubicBezTo>
                  <a:pt x="74" y="466"/>
                  <a:pt x="74" y="466"/>
                  <a:pt x="74" y="466"/>
                </a:cubicBezTo>
                <a:cubicBezTo>
                  <a:pt x="73" y="464"/>
                  <a:pt x="69" y="475"/>
                  <a:pt x="74" y="462"/>
                </a:cubicBezTo>
                <a:cubicBezTo>
                  <a:pt x="77" y="461"/>
                  <a:pt x="77" y="461"/>
                  <a:pt x="77" y="461"/>
                </a:cubicBezTo>
                <a:cubicBezTo>
                  <a:pt x="78" y="463"/>
                  <a:pt x="69" y="465"/>
                  <a:pt x="77" y="465"/>
                </a:cubicBezTo>
                <a:cubicBezTo>
                  <a:pt x="77" y="464"/>
                  <a:pt x="77" y="464"/>
                  <a:pt x="77" y="464"/>
                </a:cubicBezTo>
                <a:cubicBezTo>
                  <a:pt x="78" y="464"/>
                  <a:pt x="70" y="470"/>
                  <a:pt x="81" y="465"/>
                </a:cubicBezTo>
                <a:cubicBezTo>
                  <a:pt x="83" y="464"/>
                  <a:pt x="83" y="464"/>
                  <a:pt x="83" y="464"/>
                </a:cubicBezTo>
                <a:cubicBezTo>
                  <a:pt x="81" y="462"/>
                  <a:pt x="81" y="462"/>
                  <a:pt x="81" y="462"/>
                </a:cubicBezTo>
                <a:cubicBezTo>
                  <a:pt x="87" y="460"/>
                  <a:pt x="87" y="460"/>
                  <a:pt x="87" y="460"/>
                </a:cubicBezTo>
                <a:cubicBezTo>
                  <a:pt x="88" y="460"/>
                  <a:pt x="84" y="462"/>
                  <a:pt x="88" y="459"/>
                </a:cubicBezTo>
                <a:cubicBezTo>
                  <a:pt x="91" y="464"/>
                  <a:pt x="74" y="458"/>
                  <a:pt x="94" y="461"/>
                </a:cubicBezTo>
                <a:cubicBezTo>
                  <a:pt x="95" y="459"/>
                  <a:pt x="95" y="459"/>
                  <a:pt x="95" y="459"/>
                </a:cubicBezTo>
                <a:cubicBezTo>
                  <a:pt x="88" y="456"/>
                  <a:pt x="88" y="456"/>
                  <a:pt x="88" y="456"/>
                </a:cubicBezTo>
                <a:cubicBezTo>
                  <a:pt x="88" y="454"/>
                  <a:pt x="88" y="454"/>
                  <a:pt x="88" y="454"/>
                </a:cubicBezTo>
                <a:cubicBezTo>
                  <a:pt x="87" y="453"/>
                  <a:pt x="87" y="453"/>
                  <a:pt x="87" y="453"/>
                </a:cubicBezTo>
                <a:cubicBezTo>
                  <a:pt x="91" y="451"/>
                  <a:pt x="91" y="451"/>
                  <a:pt x="91" y="451"/>
                </a:cubicBezTo>
                <a:cubicBezTo>
                  <a:pt x="92" y="455"/>
                  <a:pt x="92" y="455"/>
                  <a:pt x="92" y="455"/>
                </a:cubicBezTo>
                <a:cubicBezTo>
                  <a:pt x="95" y="456"/>
                  <a:pt x="82" y="462"/>
                  <a:pt x="97" y="453"/>
                </a:cubicBezTo>
                <a:cubicBezTo>
                  <a:pt x="93" y="451"/>
                  <a:pt x="93" y="451"/>
                  <a:pt x="93" y="451"/>
                </a:cubicBezTo>
                <a:cubicBezTo>
                  <a:pt x="95" y="450"/>
                  <a:pt x="95" y="450"/>
                  <a:pt x="95" y="450"/>
                </a:cubicBezTo>
                <a:cubicBezTo>
                  <a:pt x="96" y="451"/>
                  <a:pt x="88" y="453"/>
                  <a:pt x="98" y="451"/>
                </a:cubicBezTo>
                <a:cubicBezTo>
                  <a:pt x="96" y="449"/>
                  <a:pt x="96" y="449"/>
                  <a:pt x="96" y="449"/>
                </a:cubicBezTo>
                <a:cubicBezTo>
                  <a:pt x="92" y="448"/>
                  <a:pt x="92" y="448"/>
                  <a:pt x="92" y="448"/>
                </a:cubicBezTo>
                <a:cubicBezTo>
                  <a:pt x="95" y="444"/>
                  <a:pt x="95" y="444"/>
                  <a:pt x="95" y="444"/>
                </a:cubicBezTo>
                <a:cubicBezTo>
                  <a:pt x="98" y="443"/>
                  <a:pt x="98" y="443"/>
                  <a:pt x="98" y="443"/>
                </a:cubicBezTo>
                <a:cubicBezTo>
                  <a:pt x="99" y="443"/>
                  <a:pt x="99" y="443"/>
                  <a:pt x="99" y="443"/>
                </a:cubicBezTo>
                <a:cubicBezTo>
                  <a:pt x="100" y="439"/>
                  <a:pt x="94" y="447"/>
                  <a:pt x="101" y="439"/>
                </a:cubicBezTo>
                <a:cubicBezTo>
                  <a:pt x="106" y="437"/>
                  <a:pt x="100" y="447"/>
                  <a:pt x="106" y="438"/>
                </a:cubicBezTo>
                <a:cubicBezTo>
                  <a:pt x="109" y="439"/>
                  <a:pt x="109" y="439"/>
                  <a:pt x="109" y="439"/>
                </a:cubicBezTo>
                <a:cubicBezTo>
                  <a:pt x="113" y="438"/>
                  <a:pt x="113" y="438"/>
                  <a:pt x="113" y="438"/>
                </a:cubicBezTo>
                <a:cubicBezTo>
                  <a:pt x="115" y="437"/>
                  <a:pt x="102" y="445"/>
                  <a:pt x="119" y="437"/>
                </a:cubicBezTo>
                <a:cubicBezTo>
                  <a:pt x="119" y="437"/>
                  <a:pt x="114" y="436"/>
                  <a:pt x="120" y="437"/>
                </a:cubicBezTo>
                <a:cubicBezTo>
                  <a:pt x="124" y="433"/>
                  <a:pt x="124" y="433"/>
                  <a:pt x="124" y="433"/>
                </a:cubicBezTo>
                <a:cubicBezTo>
                  <a:pt x="122" y="431"/>
                  <a:pt x="122" y="431"/>
                  <a:pt x="122" y="431"/>
                </a:cubicBezTo>
                <a:cubicBezTo>
                  <a:pt x="119" y="431"/>
                  <a:pt x="122" y="436"/>
                  <a:pt x="117" y="433"/>
                </a:cubicBezTo>
                <a:cubicBezTo>
                  <a:pt x="117" y="430"/>
                  <a:pt x="117" y="430"/>
                  <a:pt x="117" y="430"/>
                </a:cubicBezTo>
                <a:cubicBezTo>
                  <a:pt x="121" y="430"/>
                  <a:pt x="121" y="430"/>
                  <a:pt x="121" y="430"/>
                </a:cubicBezTo>
                <a:cubicBezTo>
                  <a:pt x="121" y="429"/>
                  <a:pt x="121" y="429"/>
                  <a:pt x="121" y="429"/>
                </a:cubicBezTo>
                <a:cubicBezTo>
                  <a:pt x="122" y="428"/>
                  <a:pt x="122" y="428"/>
                  <a:pt x="122" y="428"/>
                </a:cubicBezTo>
                <a:cubicBezTo>
                  <a:pt x="129" y="430"/>
                  <a:pt x="129" y="430"/>
                  <a:pt x="129" y="430"/>
                </a:cubicBezTo>
                <a:cubicBezTo>
                  <a:pt x="129" y="428"/>
                  <a:pt x="129" y="428"/>
                  <a:pt x="129" y="428"/>
                </a:cubicBezTo>
                <a:cubicBezTo>
                  <a:pt x="130" y="428"/>
                  <a:pt x="130" y="428"/>
                  <a:pt x="130" y="428"/>
                </a:cubicBezTo>
                <a:cubicBezTo>
                  <a:pt x="144" y="423"/>
                  <a:pt x="144" y="423"/>
                  <a:pt x="144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47" y="421"/>
                  <a:pt x="147" y="421"/>
                  <a:pt x="147" y="421"/>
                </a:cubicBezTo>
                <a:cubicBezTo>
                  <a:pt x="136" y="420"/>
                  <a:pt x="136" y="420"/>
                  <a:pt x="136" y="420"/>
                </a:cubicBezTo>
                <a:cubicBezTo>
                  <a:pt x="139" y="419"/>
                  <a:pt x="139" y="419"/>
                  <a:pt x="139" y="419"/>
                </a:cubicBezTo>
                <a:cubicBezTo>
                  <a:pt x="135" y="418"/>
                  <a:pt x="135" y="418"/>
                  <a:pt x="135" y="418"/>
                </a:cubicBezTo>
                <a:cubicBezTo>
                  <a:pt x="137" y="416"/>
                  <a:pt x="137" y="416"/>
                  <a:pt x="137" y="416"/>
                </a:cubicBezTo>
                <a:cubicBezTo>
                  <a:pt x="146" y="413"/>
                  <a:pt x="146" y="413"/>
                  <a:pt x="146" y="413"/>
                </a:cubicBezTo>
                <a:cubicBezTo>
                  <a:pt x="146" y="409"/>
                  <a:pt x="146" y="409"/>
                  <a:pt x="146" y="409"/>
                </a:cubicBezTo>
                <a:cubicBezTo>
                  <a:pt x="146" y="408"/>
                  <a:pt x="142" y="411"/>
                  <a:pt x="147" y="409"/>
                </a:cubicBezTo>
                <a:cubicBezTo>
                  <a:pt x="146" y="408"/>
                  <a:pt x="146" y="408"/>
                  <a:pt x="146" y="408"/>
                </a:cubicBezTo>
                <a:cubicBezTo>
                  <a:pt x="138" y="411"/>
                  <a:pt x="144" y="416"/>
                  <a:pt x="126" y="417"/>
                </a:cubicBezTo>
                <a:cubicBezTo>
                  <a:pt x="124" y="419"/>
                  <a:pt x="125" y="423"/>
                  <a:pt x="120" y="421"/>
                </a:cubicBezTo>
                <a:cubicBezTo>
                  <a:pt x="121" y="422"/>
                  <a:pt x="121" y="422"/>
                  <a:pt x="121" y="422"/>
                </a:cubicBezTo>
                <a:cubicBezTo>
                  <a:pt x="124" y="420"/>
                  <a:pt x="124" y="420"/>
                  <a:pt x="124" y="420"/>
                </a:cubicBezTo>
                <a:cubicBezTo>
                  <a:pt x="128" y="422"/>
                  <a:pt x="128" y="422"/>
                  <a:pt x="128" y="422"/>
                </a:cubicBezTo>
                <a:cubicBezTo>
                  <a:pt x="129" y="421"/>
                  <a:pt x="129" y="421"/>
                  <a:pt x="129" y="421"/>
                </a:cubicBezTo>
                <a:cubicBezTo>
                  <a:pt x="130" y="421"/>
                  <a:pt x="126" y="427"/>
                  <a:pt x="134" y="421"/>
                </a:cubicBezTo>
                <a:cubicBezTo>
                  <a:pt x="135" y="421"/>
                  <a:pt x="135" y="421"/>
                  <a:pt x="135" y="421"/>
                </a:cubicBezTo>
                <a:cubicBezTo>
                  <a:pt x="126" y="424"/>
                  <a:pt x="126" y="424"/>
                  <a:pt x="126" y="424"/>
                </a:cubicBezTo>
                <a:cubicBezTo>
                  <a:pt x="124" y="424"/>
                  <a:pt x="124" y="424"/>
                  <a:pt x="124" y="424"/>
                </a:cubicBezTo>
                <a:cubicBezTo>
                  <a:pt x="126" y="426"/>
                  <a:pt x="126" y="426"/>
                  <a:pt x="126" y="426"/>
                </a:cubicBezTo>
                <a:cubicBezTo>
                  <a:pt x="125" y="425"/>
                  <a:pt x="123" y="433"/>
                  <a:pt x="123" y="424"/>
                </a:cubicBezTo>
                <a:cubicBezTo>
                  <a:pt x="114" y="427"/>
                  <a:pt x="114" y="427"/>
                  <a:pt x="114" y="427"/>
                </a:cubicBezTo>
                <a:cubicBezTo>
                  <a:pt x="114" y="427"/>
                  <a:pt x="112" y="430"/>
                  <a:pt x="115" y="426"/>
                </a:cubicBezTo>
                <a:cubicBezTo>
                  <a:pt x="113" y="425"/>
                  <a:pt x="113" y="425"/>
                  <a:pt x="113" y="425"/>
                </a:cubicBezTo>
                <a:cubicBezTo>
                  <a:pt x="111" y="428"/>
                  <a:pt x="111" y="428"/>
                  <a:pt x="111" y="428"/>
                </a:cubicBezTo>
                <a:cubicBezTo>
                  <a:pt x="112" y="429"/>
                  <a:pt x="112" y="429"/>
                  <a:pt x="112" y="429"/>
                </a:cubicBezTo>
                <a:cubicBezTo>
                  <a:pt x="110" y="431"/>
                  <a:pt x="110" y="431"/>
                  <a:pt x="110" y="431"/>
                </a:cubicBezTo>
                <a:cubicBezTo>
                  <a:pt x="106" y="431"/>
                  <a:pt x="106" y="431"/>
                  <a:pt x="106" y="431"/>
                </a:cubicBezTo>
                <a:cubicBezTo>
                  <a:pt x="106" y="432"/>
                  <a:pt x="106" y="432"/>
                  <a:pt x="106" y="432"/>
                </a:cubicBezTo>
                <a:cubicBezTo>
                  <a:pt x="105" y="431"/>
                  <a:pt x="105" y="431"/>
                  <a:pt x="105" y="431"/>
                </a:cubicBezTo>
                <a:cubicBezTo>
                  <a:pt x="100" y="433"/>
                  <a:pt x="100" y="433"/>
                  <a:pt x="100" y="433"/>
                </a:cubicBezTo>
                <a:cubicBezTo>
                  <a:pt x="100" y="434"/>
                  <a:pt x="100" y="434"/>
                  <a:pt x="100" y="434"/>
                </a:cubicBezTo>
                <a:cubicBezTo>
                  <a:pt x="98" y="434"/>
                  <a:pt x="98" y="434"/>
                  <a:pt x="98" y="434"/>
                </a:cubicBezTo>
                <a:cubicBezTo>
                  <a:pt x="87" y="439"/>
                  <a:pt x="87" y="439"/>
                  <a:pt x="87" y="439"/>
                </a:cubicBezTo>
                <a:cubicBezTo>
                  <a:pt x="84" y="439"/>
                  <a:pt x="84" y="439"/>
                  <a:pt x="84" y="439"/>
                </a:cubicBezTo>
                <a:cubicBezTo>
                  <a:pt x="81" y="440"/>
                  <a:pt x="81" y="440"/>
                  <a:pt x="81" y="440"/>
                </a:cubicBezTo>
                <a:cubicBezTo>
                  <a:pt x="87" y="437"/>
                  <a:pt x="87" y="437"/>
                  <a:pt x="87" y="437"/>
                </a:cubicBezTo>
                <a:cubicBezTo>
                  <a:pt x="79" y="437"/>
                  <a:pt x="79" y="437"/>
                  <a:pt x="79" y="437"/>
                </a:cubicBezTo>
                <a:cubicBezTo>
                  <a:pt x="79" y="441"/>
                  <a:pt x="79" y="441"/>
                  <a:pt x="79" y="441"/>
                </a:cubicBezTo>
                <a:cubicBezTo>
                  <a:pt x="73" y="440"/>
                  <a:pt x="73" y="440"/>
                  <a:pt x="73" y="440"/>
                </a:cubicBezTo>
                <a:cubicBezTo>
                  <a:pt x="75" y="441"/>
                  <a:pt x="72" y="442"/>
                  <a:pt x="73" y="443"/>
                </a:cubicBezTo>
                <a:cubicBezTo>
                  <a:pt x="77" y="442"/>
                  <a:pt x="77" y="442"/>
                  <a:pt x="77" y="442"/>
                </a:cubicBezTo>
                <a:cubicBezTo>
                  <a:pt x="70" y="445"/>
                  <a:pt x="70" y="445"/>
                  <a:pt x="70" y="445"/>
                </a:cubicBezTo>
                <a:cubicBezTo>
                  <a:pt x="73" y="447"/>
                  <a:pt x="73" y="447"/>
                  <a:pt x="73" y="447"/>
                </a:cubicBezTo>
                <a:cubicBezTo>
                  <a:pt x="75" y="445"/>
                  <a:pt x="75" y="445"/>
                  <a:pt x="75" y="445"/>
                </a:cubicBezTo>
                <a:cubicBezTo>
                  <a:pt x="79" y="445"/>
                  <a:pt x="79" y="445"/>
                  <a:pt x="79" y="445"/>
                </a:cubicBezTo>
                <a:cubicBezTo>
                  <a:pt x="74" y="448"/>
                  <a:pt x="74" y="448"/>
                  <a:pt x="74" y="448"/>
                </a:cubicBezTo>
                <a:cubicBezTo>
                  <a:pt x="73" y="450"/>
                  <a:pt x="73" y="450"/>
                  <a:pt x="73" y="450"/>
                </a:cubicBezTo>
                <a:cubicBezTo>
                  <a:pt x="78" y="451"/>
                  <a:pt x="78" y="451"/>
                  <a:pt x="78" y="451"/>
                </a:cubicBezTo>
                <a:cubicBezTo>
                  <a:pt x="86" y="448"/>
                  <a:pt x="86" y="448"/>
                  <a:pt x="86" y="448"/>
                </a:cubicBezTo>
                <a:cubicBezTo>
                  <a:pt x="76" y="454"/>
                  <a:pt x="76" y="454"/>
                  <a:pt x="76" y="454"/>
                </a:cubicBezTo>
                <a:cubicBezTo>
                  <a:pt x="74" y="452"/>
                  <a:pt x="74" y="452"/>
                  <a:pt x="74" y="452"/>
                </a:cubicBezTo>
                <a:cubicBezTo>
                  <a:pt x="69" y="450"/>
                  <a:pt x="69" y="450"/>
                  <a:pt x="69" y="450"/>
                </a:cubicBezTo>
                <a:cubicBezTo>
                  <a:pt x="65" y="453"/>
                  <a:pt x="65" y="453"/>
                  <a:pt x="65" y="453"/>
                </a:cubicBezTo>
                <a:cubicBezTo>
                  <a:pt x="66" y="454"/>
                  <a:pt x="63" y="455"/>
                  <a:pt x="67" y="454"/>
                </a:cubicBezTo>
                <a:cubicBezTo>
                  <a:pt x="67" y="454"/>
                  <a:pt x="67" y="454"/>
                  <a:pt x="67" y="454"/>
                </a:cubicBezTo>
                <a:cubicBezTo>
                  <a:pt x="60" y="454"/>
                  <a:pt x="60" y="454"/>
                  <a:pt x="60" y="454"/>
                </a:cubicBezTo>
                <a:cubicBezTo>
                  <a:pt x="55" y="453"/>
                  <a:pt x="55" y="453"/>
                  <a:pt x="55" y="453"/>
                </a:cubicBezTo>
                <a:cubicBezTo>
                  <a:pt x="53" y="452"/>
                  <a:pt x="53" y="452"/>
                  <a:pt x="53" y="452"/>
                </a:cubicBezTo>
                <a:cubicBezTo>
                  <a:pt x="50" y="454"/>
                  <a:pt x="50" y="454"/>
                  <a:pt x="50" y="454"/>
                </a:cubicBezTo>
                <a:cubicBezTo>
                  <a:pt x="51" y="455"/>
                  <a:pt x="51" y="455"/>
                  <a:pt x="51" y="455"/>
                </a:cubicBezTo>
                <a:cubicBezTo>
                  <a:pt x="47" y="458"/>
                  <a:pt x="47" y="458"/>
                  <a:pt x="47" y="458"/>
                </a:cubicBezTo>
                <a:cubicBezTo>
                  <a:pt x="45" y="455"/>
                  <a:pt x="45" y="455"/>
                  <a:pt x="45" y="455"/>
                </a:cubicBezTo>
                <a:cubicBezTo>
                  <a:pt x="44" y="462"/>
                  <a:pt x="39" y="449"/>
                  <a:pt x="44" y="462"/>
                </a:cubicBezTo>
                <a:cubicBezTo>
                  <a:pt x="37" y="465"/>
                  <a:pt x="37" y="465"/>
                  <a:pt x="37" y="465"/>
                </a:cubicBezTo>
                <a:cubicBezTo>
                  <a:pt x="33" y="465"/>
                  <a:pt x="33" y="465"/>
                  <a:pt x="33" y="465"/>
                </a:cubicBezTo>
                <a:cubicBezTo>
                  <a:pt x="29" y="470"/>
                  <a:pt x="29" y="470"/>
                  <a:pt x="29" y="470"/>
                </a:cubicBezTo>
                <a:cubicBezTo>
                  <a:pt x="34" y="468"/>
                  <a:pt x="34" y="468"/>
                  <a:pt x="34" y="468"/>
                </a:cubicBezTo>
                <a:cubicBezTo>
                  <a:pt x="37" y="468"/>
                  <a:pt x="37" y="468"/>
                  <a:pt x="37" y="468"/>
                </a:cubicBezTo>
                <a:cubicBezTo>
                  <a:pt x="37" y="467"/>
                  <a:pt x="37" y="467"/>
                  <a:pt x="37" y="467"/>
                </a:cubicBezTo>
                <a:cubicBezTo>
                  <a:pt x="37" y="468"/>
                  <a:pt x="37" y="468"/>
                  <a:pt x="37" y="468"/>
                </a:cubicBezTo>
                <a:cubicBezTo>
                  <a:pt x="30" y="475"/>
                  <a:pt x="30" y="475"/>
                  <a:pt x="30" y="475"/>
                </a:cubicBezTo>
                <a:cubicBezTo>
                  <a:pt x="30" y="478"/>
                  <a:pt x="30" y="478"/>
                  <a:pt x="30" y="478"/>
                </a:cubicBezTo>
                <a:cubicBezTo>
                  <a:pt x="31" y="478"/>
                  <a:pt x="34" y="476"/>
                  <a:pt x="33" y="480"/>
                </a:cubicBezTo>
                <a:cubicBezTo>
                  <a:pt x="28" y="483"/>
                  <a:pt x="28" y="483"/>
                  <a:pt x="28" y="483"/>
                </a:cubicBezTo>
                <a:cubicBezTo>
                  <a:pt x="27" y="482"/>
                  <a:pt x="27" y="482"/>
                  <a:pt x="27" y="482"/>
                </a:cubicBezTo>
                <a:cubicBezTo>
                  <a:pt x="24" y="483"/>
                  <a:pt x="24" y="483"/>
                  <a:pt x="24" y="483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20" y="481"/>
                  <a:pt x="20" y="481"/>
                  <a:pt x="20" y="481"/>
                </a:cubicBezTo>
                <a:cubicBezTo>
                  <a:pt x="19" y="478"/>
                  <a:pt x="19" y="478"/>
                  <a:pt x="19" y="478"/>
                </a:cubicBezTo>
                <a:cubicBezTo>
                  <a:pt x="11" y="475"/>
                  <a:pt x="11" y="475"/>
                  <a:pt x="11" y="475"/>
                </a:cubicBezTo>
                <a:cubicBezTo>
                  <a:pt x="8" y="477"/>
                  <a:pt x="8" y="477"/>
                  <a:pt x="8" y="477"/>
                </a:cubicBezTo>
                <a:cubicBezTo>
                  <a:pt x="6" y="473"/>
                  <a:pt x="6" y="473"/>
                  <a:pt x="6" y="473"/>
                </a:cubicBezTo>
                <a:cubicBezTo>
                  <a:pt x="4" y="473"/>
                  <a:pt x="4" y="473"/>
                  <a:pt x="4" y="473"/>
                </a:cubicBezTo>
                <a:cubicBezTo>
                  <a:pt x="3" y="471"/>
                  <a:pt x="0" y="474"/>
                  <a:pt x="2" y="470"/>
                </a:cubicBezTo>
                <a:cubicBezTo>
                  <a:pt x="2" y="469"/>
                  <a:pt x="2" y="469"/>
                  <a:pt x="2" y="469"/>
                </a:cubicBezTo>
                <a:cubicBezTo>
                  <a:pt x="6" y="473"/>
                  <a:pt x="6" y="473"/>
                  <a:pt x="6" y="473"/>
                </a:cubicBezTo>
                <a:cubicBezTo>
                  <a:pt x="7" y="473"/>
                  <a:pt x="7" y="473"/>
                  <a:pt x="7" y="473"/>
                </a:cubicBezTo>
                <a:cubicBezTo>
                  <a:pt x="7" y="470"/>
                  <a:pt x="7" y="470"/>
                  <a:pt x="7" y="470"/>
                </a:cubicBezTo>
                <a:cubicBezTo>
                  <a:pt x="11" y="473"/>
                  <a:pt x="11" y="473"/>
                  <a:pt x="11" y="473"/>
                </a:cubicBezTo>
                <a:cubicBezTo>
                  <a:pt x="18" y="467"/>
                  <a:pt x="18" y="467"/>
                  <a:pt x="18" y="467"/>
                </a:cubicBezTo>
                <a:cubicBezTo>
                  <a:pt x="24" y="468"/>
                  <a:pt x="24" y="468"/>
                  <a:pt x="24" y="468"/>
                </a:cubicBezTo>
                <a:cubicBezTo>
                  <a:pt x="27" y="465"/>
                  <a:pt x="27" y="465"/>
                  <a:pt x="27" y="465"/>
                </a:cubicBezTo>
                <a:cubicBezTo>
                  <a:pt x="27" y="466"/>
                  <a:pt x="25" y="462"/>
                  <a:pt x="29" y="466"/>
                </a:cubicBezTo>
                <a:cubicBezTo>
                  <a:pt x="30" y="465"/>
                  <a:pt x="30" y="465"/>
                  <a:pt x="30" y="465"/>
                </a:cubicBezTo>
                <a:cubicBezTo>
                  <a:pt x="28" y="464"/>
                  <a:pt x="28" y="464"/>
                  <a:pt x="28" y="464"/>
                </a:cubicBezTo>
                <a:cubicBezTo>
                  <a:pt x="34" y="461"/>
                  <a:pt x="34" y="461"/>
                  <a:pt x="34" y="461"/>
                </a:cubicBezTo>
                <a:cubicBezTo>
                  <a:pt x="36" y="462"/>
                  <a:pt x="36" y="462"/>
                  <a:pt x="36" y="462"/>
                </a:cubicBezTo>
                <a:cubicBezTo>
                  <a:pt x="36" y="461"/>
                  <a:pt x="32" y="463"/>
                  <a:pt x="36" y="461"/>
                </a:cubicBezTo>
                <a:cubicBezTo>
                  <a:pt x="38" y="461"/>
                  <a:pt x="38" y="461"/>
                  <a:pt x="38" y="461"/>
                </a:cubicBezTo>
                <a:cubicBezTo>
                  <a:pt x="37" y="462"/>
                  <a:pt x="37" y="462"/>
                  <a:pt x="37" y="462"/>
                </a:cubicBezTo>
                <a:cubicBezTo>
                  <a:pt x="37" y="460"/>
                  <a:pt x="40" y="474"/>
                  <a:pt x="43" y="456"/>
                </a:cubicBezTo>
                <a:cubicBezTo>
                  <a:pt x="38" y="455"/>
                  <a:pt x="38" y="455"/>
                  <a:pt x="38" y="455"/>
                </a:cubicBezTo>
                <a:cubicBezTo>
                  <a:pt x="39" y="453"/>
                  <a:pt x="39" y="453"/>
                  <a:pt x="39" y="453"/>
                </a:cubicBezTo>
                <a:cubicBezTo>
                  <a:pt x="42" y="453"/>
                  <a:pt x="42" y="453"/>
                  <a:pt x="42" y="453"/>
                </a:cubicBezTo>
                <a:cubicBezTo>
                  <a:pt x="42" y="452"/>
                  <a:pt x="42" y="452"/>
                  <a:pt x="42" y="452"/>
                </a:cubicBezTo>
                <a:cubicBezTo>
                  <a:pt x="44" y="451"/>
                  <a:pt x="44" y="451"/>
                  <a:pt x="44" y="451"/>
                </a:cubicBezTo>
                <a:cubicBezTo>
                  <a:pt x="42" y="448"/>
                  <a:pt x="42" y="448"/>
                  <a:pt x="42" y="448"/>
                </a:cubicBezTo>
                <a:cubicBezTo>
                  <a:pt x="43" y="446"/>
                  <a:pt x="43" y="446"/>
                  <a:pt x="43" y="446"/>
                </a:cubicBezTo>
                <a:cubicBezTo>
                  <a:pt x="41" y="444"/>
                  <a:pt x="41" y="444"/>
                  <a:pt x="41" y="444"/>
                </a:cubicBezTo>
                <a:cubicBezTo>
                  <a:pt x="38" y="446"/>
                  <a:pt x="38" y="446"/>
                  <a:pt x="38" y="446"/>
                </a:cubicBezTo>
                <a:cubicBezTo>
                  <a:pt x="38" y="440"/>
                  <a:pt x="38" y="440"/>
                  <a:pt x="38" y="440"/>
                </a:cubicBezTo>
                <a:cubicBezTo>
                  <a:pt x="36" y="441"/>
                  <a:pt x="36" y="441"/>
                  <a:pt x="36" y="441"/>
                </a:cubicBezTo>
                <a:cubicBezTo>
                  <a:pt x="34" y="439"/>
                  <a:pt x="43" y="441"/>
                  <a:pt x="33" y="439"/>
                </a:cubicBezTo>
                <a:cubicBezTo>
                  <a:pt x="32" y="439"/>
                  <a:pt x="32" y="439"/>
                  <a:pt x="32" y="439"/>
                </a:cubicBezTo>
                <a:cubicBezTo>
                  <a:pt x="33" y="437"/>
                  <a:pt x="33" y="437"/>
                  <a:pt x="33" y="437"/>
                </a:cubicBezTo>
                <a:cubicBezTo>
                  <a:pt x="32" y="437"/>
                  <a:pt x="32" y="437"/>
                  <a:pt x="32" y="437"/>
                </a:cubicBezTo>
                <a:cubicBezTo>
                  <a:pt x="29" y="437"/>
                  <a:pt x="29" y="437"/>
                  <a:pt x="29" y="437"/>
                </a:cubicBezTo>
                <a:cubicBezTo>
                  <a:pt x="31" y="434"/>
                  <a:pt x="28" y="436"/>
                  <a:pt x="26" y="433"/>
                </a:cubicBezTo>
                <a:cubicBezTo>
                  <a:pt x="30" y="432"/>
                  <a:pt x="30" y="432"/>
                  <a:pt x="30" y="432"/>
                </a:cubicBezTo>
                <a:cubicBezTo>
                  <a:pt x="28" y="434"/>
                  <a:pt x="30" y="426"/>
                  <a:pt x="23" y="432"/>
                </a:cubicBezTo>
                <a:cubicBezTo>
                  <a:pt x="24" y="432"/>
                  <a:pt x="24" y="432"/>
                  <a:pt x="24" y="432"/>
                </a:cubicBezTo>
                <a:cubicBezTo>
                  <a:pt x="17" y="426"/>
                  <a:pt x="17" y="426"/>
                  <a:pt x="17" y="426"/>
                </a:cubicBezTo>
                <a:cubicBezTo>
                  <a:pt x="13" y="429"/>
                  <a:pt x="13" y="429"/>
                  <a:pt x="13" y="429"/>
                </a:cubicBezTo>
                <a:cubicBezTo>
                  <a:pt x="12" y="432"/>
                  <a:pt x="12" y="432"/>
                  <a:pt x="12" y="432"/>
                </a:cubicBezTo>
                <a:cubicBezTo>
                  <a:pt x="10" y="432"/>
                  <a:pt x="10" y="432"/>
                  <a:pt x="10" y="432"/>
                </a:cubicBezTo>
                <a:cubicBezTo>
                  <a:pt x="13" y="427"/>
                  <a:pt x="13" y="427"/>
                  <a:pt x="13" y="427"/>
                </a:cubicBezTo>
                <a:cubicBezTo>
                  <a:pt x="6" y="425"/>
                  <a:pt x="6" y="425"/>
                  <a:pt x="6" y="425"/>
                </a:cubicBezTo>
                <a:cubicBezTo>
                  <a:pt x="6" y="419"/>
                  <a:pt x="6" y="419"/>
                  <a:pt x="6" y="419"/>
                </a:cubicBezTo>
                <a:cubicBezTo>
                  <a:pt x="8" y="419"/>
                  <a:pt x="8" y="419"/>
                  <a:pt x="8" y="419"/>
                </a:cubicBezTo>
                <a:cubicBezTo>
                  <a:pt x="6" y="420"/>
                  <a:pt x="6" y="420"/>
                  <a:pt x="6" y="420"/>
                </a:cubicBezTo>
                <a:cubicBezTo>
                  <a:pt x="9" y="422"/>
                  <a:pt x="9" y="422"/>
                  <a:pt x="9" y="422"/>
                </a:cubicBezTo>
                <a:cubicBezTo>
                  <a:pt x="13" y="422"/>
                  <a:pt x="13" y="422"/>
                  <a:pt x="13" y="422"/>
                </a:cubicBezTo>
                <a:cubicBezTo>
                  <a:pt x="15" y="419"/>
                  <a:pt x="15" y="419"/>
                  <a:pt x="15" y="419"/>
                </a:cubicBezTo>
                <a:cubicBezTo>
                  <a:pt x="5" y="413"/>
                  <a:pt x="5" y="413"/>
                  <a:pt x="5" y="413"/>
                </a:cubicBezTo>
                <a:cubicBezTo>
                  <a:pt x="5" y="405"/>
                  <a:pt x="5" y="405"/>
                  <a:pt x="5" y="405"/>
                </a:cubicBezTo>
                <a:cubicBezTo>
                  <a:pt x="7" y="404"/>
                  <a:pt x="7" y="404"/>
                  <a:pt x="7" y="404"/>
                </a:cubicBezTo>
                <a:cubicBezTo>
                  <a:pt x="8" y="406"/>
                  <a:pt x="8" y="406"/>
                  <a:pt x="8" y="406"/>
                </a:cubicBezTo>
                <a:cubicBezTo>
                  <a:pt x="10" y="406"/>
                  <a:pt x="10" y="406"/>
                  <a:pt x="10" y="406"/>
                </a:cubicBezTo>
                <a:cubicBezTo>
                  <a:pt x="11" y="404"/>
                  <a:pt x="11" y="404"/>
                  <a:pt x="11" y="404"/>
                </a:cubicBezTo>
                <a:cubicBezTo>
                  <a:pt x="11" y="402"/>
                  <a:pt x="11" y="402"/>
                  <a:pt x="11" y="402"/>
                </a:cubicBezTo>
                <a:cubicBezTo>
                  <a:pt x="13" y="403"/>
                  <a:pt x="13" y="403"/>
                  <a:pt x="13" y="403"/>
                </a:cubicBezTo>
                <a:cubicBezTo>
                  <a:pt x="12" y="407"/>
                  <a:pt x="12" y="407"/>
                  <a:pt x="12" y="407"/>
                </a:cubicBezTo>
                <a:cubicBezTo>
                  <a:pt x="15" y="413"/>
                  <a:pt x="15" y="413"/>
                  <a:pt x="15" y="413"/>
                </a:cubicBezTo>
                <a:cubicBezTo>
                  <a:pt x="15" y="419"/>
                  <a:pt x="15" y="419"/>
                  <a:pt x="15" y="419"/>
                </a:cubicBezTo>
                <a:cubicBezTo>
                  <a:pt x="17" y="420"/>
                  <a:pt x="17" y="420"/>
                  <a:pt x="17" y="420"/>
                </a:cubicBezTo>
                <a:cubicBezTo>
                  <a:pt x="23" y="414"/>
                  <a:pt x="23" y="414"/>
                  <a:pt x="23" y="414"/>
                </a:cubicBezTo>
                <a:cubicBezTo>
                  <a:pt x="23" y="413"/>
                  <a:pt x="20" y="414"/>
                  <a:pt x="22" y="412"/>
                </a:cubicBezTo>
                <a:cubicBezTo>
                  <a:pt x="31" y="409"/>
                  <a:pt x="31" y="409"/>
                  <a:pt x="31" y="409"/>
                </a:cubicBezTo>
                <a:cubicBezTo>
                  <a:pt x="33" y="407"/>
                  <a:pt x="33" y="407"/>
                  <a:pt x="33" y="407"/>
                </a:cubicBezTo>
                <a:cubicBezTo>
                  <a:pt x="33" y="406"/>
                  <a:pt x="33" y="406"/>
                  <a:pt x="33" y="406"/>
                </a:cubicBezTo>
                <a:cubicBezTo>
                  <a:pt x="38" y="403"/>
                  <a:pt x="38" y="403"/>
                  <a:pt x="38" y="403"/>
                </a:cubicBezTo>
                <a:cubicBezTo>
                  <a:pt x="41" y="405"/>
                  <a:pt x="41" y="405"/>
                  <a:pt x="41" y="405"/>
                </a:cubicBezTo>
                <a:cubicBezTo>
                  <a:pt x="42" y="405"/>
                  <a:pt x="42" y="405"/>
                  <a:pt x="42" y="405"/>
                </a:cubicBezTo>
                <a:cubicBezTo>
                  <a:pt x="42" y="402"/>
                  <a:pt x="42" y="402"/>
                  <a:pt x="42" y="402"/>
                </a:cubicBezTo>
                <a:cubicBezTo>
                  <a:pt x="49" y="400"/>
                  <a:pt x="49" y="400"/>
                  <a:pt x="49" y="400"/>
                </a:cubicBezTo>
                <a:cubicBezTo>
                  <a:pt x="47" y="399"/>
                  <a:pt x="47" y="399"/>
                  <a:pt x="47" y="399"/>
                </a:cubicBezTo>
                <a:cubicBezTo>
                  <a:pt x="52" y="399"/>
                  <a:pt x="42" y="394"/>
                  <a:pt x="52" y="399"/>
                </a:cubicBezTo>
                <a:cubicBezTo>
                  <a:pt x="55" y="402"/>
                  <a:pt x="55" y="402"/>
                  <a:pt x="55" y="402"/>
                </a:cubicBezTo>
                <a:cubicBezTo>
                  <a:pt x="56" y="401"/>
                  <a:pt x="56" y="401"/>
                  <a:pt x="56" y="401"/>
                </a:cubicBezTo>
                <a:cubicBezTo>
                  <a:pt x="60" y="404"/>
                  <a:pt x="60" y="404"/>
                  <a:pt x="60" y="404"/>
                </a:cubicBezTo>
                <a:cubicBezTo>
                  <a:pt x="61" y="402"/>
                  <a:pt x="61" y="402"/>
                  <a:pt x="61" y="402"/>
                </a:cubicBezTo>
                <a:cubicBezTo>
                  <a:pt x="59" y="400"/>
                  <a:pt x="59" y="400"/>
                  <a:pt x="59" y="400"/>
                </a:cubicBezTo>
                <a:cubicBezTo>
                  <a:pt x="62" y="397"/>
                  <a:pt x="62" y="397"/>
                  <a:pt x="62" y="397"/>
                </a:cubicBezTo>
                <a:cubicBezTo>
                  <a:pt x="64" y="401"/>
                  <a:pt x="64" y="401"/>
                  <a:pt x="64" y="401"/>
                </a:cubicBezTo>
                <a:cubicBezTo>
                  <a:pt x="65" y="400"/>
                  <a:pt x="65" y="400"/>
                  <a:pt x="65" y="400"/>
                </a:cubicBezTo>
                <a:cubicBezTo>
                  <a:pt x="69" y="402"/>
                  <a:pt x="69" y="402"/>
                  <a:pt x="69" y="402"/>
                </a:cubicBezTo>
                <a:cubicBezTo>
                  <a:pt x="70" y="400"/>
                  <a:pt x="71" y="404"/>
                  <a:pt x="72" y="400"/>
                </a:cubicBezTo>
                <a:cubicBezTo>
                  <a:pt x="67" y="398"/>
                  <a:pt x="67" y="398"/>
                  <a:pt x="67" y="398"/>
                </a:cubicBezTo>
                <a:cubicBezTo>
                  <a:pt x="61" y="394"/>
                  <a:pt x="61" y="394"/>
                  <a:pt x="61" y="394"/>
                </a:cubicBezTo>
                <a:cubicBezTo>
                  <a:pt x="61" y="394"/>
                  <a:pt x="64" y="394"/>
                  <a:pt x="60" y="394"/>
                </a:cubicBezTo>
                <a:cubicBezTo>
                  <a:pt x="61" y="393"/>
                  <a:pt x="61" y="393"/>
                  <a:pt x="61" y="393"/>
                </a:cubicBezTo>
                <a:cubicBezTo>
                  <a:pt x="67" y="394"/>
                  <a:pt x="67" y="394"/>
                  <a:pt x="67" y="394"/>
                </a:cubicBezTo>
                <a:cubicBezTo>
                  <a:pt x="73" y="395"/>
                  <a:pt x="73" y="395"/>
                  <a:pt x="73" y="395"/>
                </a:cubicBezTo>
                <a:cubicBezTo>
                  <a:pt x="74" y="395"/>
                  <a:pt x="74" y="395"/>
                  <a:pt x="74" y="395"/>
                </a:cubicBezTo>
                <a:cubicBezTo>
                  <a:pt x="74" y="393"/>
                  <a:pt x="74" y="393"/>
                  <a:pt x="74" y="393"/>
                </a:cubicBezTo>
                <a:cubicBezTo>
                  <a:pt x="75" y="394"/>
                  <a:pt x="75" y="394"/>
                  <a:pt x="75" y="394"/>
                </a:cubicBezTo>
                <a:cubicBezTo>
                  <a:pt x="78" y="393"/>
                  <a:pt x="78" y="393"/>
                  <a:pt x="78" y="393"/>
                </a:cubicBezTo>
                <a:cubicBezTo>
                  <a:pt x="78" y="389"/>
                  <a:pt x="78" y="389"/>
                  <a:pt x="78" y="389"/>
                </a:cubicBezTo>
                <a:cubicBezTo>
                  <a:pt x="78" y="388"/>
                  <a:pt x="78" y="388"/>
                  <a:pt x="78" y="388"/>
                </a:cubicBezTo>
                <a:cubicBezTo>
                  <a:pt x="75" y="386"/>
                  <a:pt x="75" y="386"/>
                  <a:pt x="75" y="386"/>
                </a:cubicBezTo>
                <a:cubicBezTo>
                  <a:pt x="74" y="389"/>
                  <a:pt x="74" y="389"/>
                  <a:pt x="74" y="389"/>
                </a:cubicBezTo>
                <a:cubicBezTo>
                  <a:pt x="69" y="388"/>
                  <a:pt x="69" y="388"/>
                  <a:pt x="69" y="388"/>
                </a:cubicBezTo>
                <a:cubicBezTo>
                  <a:pt x="70" y="385"/>
                  <a:pt x="70" y="385"/>
                  <a:pt x="70" y="385"/>
                </a:cubicBezTo>
                <a:cubicBezTo>
                  <a:pt x="74" y="385"/>
                  <a:pt x="79" y="382"/>
                  <a:pt x="81" y="385"/>
                </a:cubicBezTo>
                <a:cubicBezTo>
                  <a:pt x="80" y="386"/>
                  <a:pt x="80" y="386"/>
                  <a:pt x="80" y="386"/>
                </a:cubicBezTo>
                <a:cubicBezTo>
                  <a:pt x="81" y="386"/>
                  <a:pt x="81" y="386"/>
                  <a:pt x="81" y="386"/>
                </a:cubicBezTo>
                <a:cubicBezTo>
                  <a:pt x="83" y="386"/>
                  <a:pt x="83" y="386"/>
                  <a:pt x="83" y="386"/>
                </a:cubicBezTo>
                <a:cubicBezTo>
                  <a:pt x="80" y="388"/>
                  <a:pt x="80" y="388"/>
                  <a:pt x="80" y="388"/>
                </a:cubicBezTo>
                <a:cubicBezTo>
                  <a:pt x="85" y="388"/>
                  <a:pt x="85" y="388"/>
                  <a:pt x="85" y="388"/>
                </a:cubicBezTo>
                <a:cubicBezTo>
                  <a:pt x="86" y="385"/>
                  <a:pt x="86" y="385"/>
                  <a:pt x="86" y="385"/>
                </a:cubicBezTo>
                <a:cubicBezTo>
                  <a:pt x="97" y="383"/>
                  <a:pt x="97" y="383"/>
                  <a:pt x="97" y="383"/>
                </a:cubicBezTo>
                <a:cubicBezTo>
                  <a:pt x="101" y="381"/>
                  <a:pt x="101" y="381"/>
                  <a:pt x="101" y="381"/>
                </a:cubicBezTo>
                <a:cubicBezTo>
                  <a:pt x="107" y="379"/>
                  <a:pt x="107" y="379"/>
                  <a:pt x="107" y="379"/>
                </a:cubicBezTo>
                <a:cubicBezTo>
                  <a:pt x="112" y="379"/>
                  <a:pt x="112" y="379"/>
                  <a:pt x="112" y="379"/>
                </a:cubicBezTo>
                <a:cubicBezTo>
                  <a:pt x="113" y="379"/>
                  <a:pt x="106" y="380"/>
                  <a:pt x="114" y="378"/>
                </a:cubicBezTo>
                <a:cubicBezTo>
                  <a:pt x="113" y="380"/>
                  <a:pt x="113" y="380"/>
                  <a:pt x="113" y="380"/>
                </a:cubicBezTo>
                <a:cubicBezTo>
                  <a:pt x="118" y="381"/>
                  <a:pt x="118" y="381"/>
                  <a:pt x="118" y="381"/>
                </a:cubicBezTo>
                <a:cubicBezTo>
                  <a:pt x="118" y="381"/>
                  <a:pt x="119" y="382"/>
                  <a:pt x="119" y="381"/>
                </a:cubicBezTo>
                <a:cubicBezTo>
                  <a:pt x="120" y="381"/>
                  <a:pt x="120" y="381"/>
                  <a:pt x="120" y="381"/>
                </a:cubicBezTo>
                <a:cubicBezTo>
                  <a:pt x="121" y="382"/>
                  <a:pt x="122" y="374"/>
                  <a:pt x="118" y="383"/>
                </a:cubicBezTo>
                <a:cubicBezTo>
                  <a:pt x="124" y="381"/>
                  <a:pt x="124" y="381"/>
                  <a:pt x="124" y="381"/>
                </a:cubicBezTo>
                <a:cubicBezTo>
                  <a:pt x="125" y="382"/>
                  <a:pt x="128" y="381"/>
                  <a:pt x="125" y="378"/>
                </a:cubicBezTo>
                <a:cubicBezTo>
                  <a:pt x="118" y="378"/>
                  <a:pt x="118" y="378"/>
                  <a:pt x="118" y="378"/>
                </a:cubicBezTo>
                <a:cubicBezTo>
                  <a:pt x="112" y="373"/>
                  <a:pt x="112" y="373"/>
                  <a:pt x="112" y="373"/>
                </a:cubicBezTo>
                <a:cubicBezTo>
                  <a:pt x="110" y="373"/>
                  <a:pt x="110" y="373"/>
                  <a:pt x="110" y="373"/>
                </a:cubicBezTo>
                <a:cubicBezTo>
                  <a:pt x="108" y="377"/>
                  <a:pt x="108" y="377"/>
                  <a:pt x="108" y="377"/>
                </a:cubicBezTo>
                <a:cubicBezTo>
                  <a:pt x="103" y="374"/>
                  <a:pt x="103" y="374"/>
                  <a:pt x="103" y="374"/>
                </a:cubicBezTo>
                <a:cubicBezTo>
                  <a:pt x="99" y="377"/>
                  <a:pt x="99" y="377"/>
                  <a:pt x="99" y="377"/>
                </a:cubicBezTo>
                <a:cubicBezTo>
                  <a:pt x="97" y="376"/>
                  <a:pt x="97" y="376"/>
                  <a:pt x="97" y="376"/>
                </a:cubicBezTo>
                <a:cubicBezTo>
                  <a:pt x="95" y="380"/>
                  <a:pt x="104" y="374"/>
                  <a:pt x="93" y="376"/>
                </a:cubicBezTo>
                <a:cubicBezTo>
                  <a:pt x="93" y="380"/>
                  <a:pt x="93" y="380"/>
                  <a:pt x="93" y="380"/>
                </a:cubicBezTo>
                <a:cubicBezTo>
                  <a:pt x="91" y="378"/>
                  <a:pt x="91" y="378"/>
                  <a:pt x="91" y="378"/>
                </a:cubicBezTo>
                <a:cubicBezTo>
                  <a:pt x="89" y="380"/>
                  <a:pt x="89" y="380"/>
                  <a:pt x="89" y="380"/>
                </a:cubicBezTo>
                <a:cubicBezTo>
                  <a:pt x="88" y="383"/>
                  <a:pt x="88" y="383"/>
                  <a:pt x="88" y="383"/>
                </a:cubicBezTo>
                <a:cubicBezTo>
                  <a:pt x="85" y="383"/>
                  <a:pt x="85" y="383"/>
                  <a:pt x="85" y="383"/>
                </a:cubicBezTo>
                <a:cubicBezTo>
                  <a:pt x="87" y="381"/>
                  <a:pt x="87" y="381"/>
                  <a:pt x="87" y="381"/>
                </a:cubicBezTo>
                <a:cubicBezTo>
                  <a:pt x="85" y="380"/>
                  <a:pt x="94" y="378"/>
                  <a:pt x="84" y="381"/>
                </a:cubicBezTo>
                <a:cubicBezTo>
                  <a:pt x="88" y="377"/>
                  <a:pt x="88" y="377"/>
                  <a:pt x="88" y="377"/>
                </a:cubicBezTo>
                <a:cubicBezTo>
                  <a:pt x="87" y="377"/>
                  <a:pt x="87" y="377"/>
                  <a:pt x="87" y="377"/>
                </a:cubicBezTo>
                <a:cubicBezTo>
                  <a:pt x="93" y="374"/>
                  <a:pt x="93" y="374"/>
                  <a:pt x="93" y="374"/>
                </a:cubicBezTo>
                <a:cubicBezTo>
                  <a:pt x="97" y="371"/>
                  <a:pt x="97" y="371"/>
                  <a:pt x="97" y="371"/>
                </a:cubicBezTo>
                <a:cubicBezTo>
                  <a:pt x="109" y="370"/>
                  <a:pt x="80" y="380"/>
                  <a:pt x="107" y="366"/>
                </a:cubicBezTo>
                <a:cubicBezTo>
                  <a:pt x="111" y="366"/>
                  <a:pt x="111" y="366"/>
                  <a:pt x="111" y="366"/>
                </a:cubicBezTo>
                <a:cubicBezTo>
                  <a:pt x="112" y="365"/>
                  <a:pt x="112" y="365"/>
                  <a:pt x="112" y="365"/>
                </a:cubicBezTo>
                <a:cubicBezTo>
                  <a:pt x="112" y="365"/>
                  <a:pt x="108" y="366"/>
                  <a:pt x="113" y="366"/>
                </a:cubicBezTo>
                <a:cubicBezTo>
                  <a:pt x="113" y="363"/>
                  <a:pt x="113" y="363"/>
                  <a:pt x="113" y="363"/>
                </a:cubicBezTo>
                <a:cubicBezTo>
                  <a:pt x="116" y="364"/>
                  <a:pt x="113" y="357"/>
                  <a:pt x="119" y="361"/>
                </a:cubicBezTo>
                <a:cubicBezTo>
                  <a:pt x="123" y="359"/>
                  <a:pt x="123" y="359"/>
                  <a:pt x="123" y="359"/>
                </a:cubicBezTo>
                <a:cubicBezTo>
                  <a:pt x="125" y="355"/>
                  <a:pt x="125" y="355"/>
                  <a:pt x="125" y="355"/>
                </a:cubicBezTo>
                <a:cubicBezTo>
                  <a:pt x="127" y="357"/>
                  <a:pt x="127" y="357"/>
                  <a:pt x="127" y="357"/>
                </a:cubicBezTo>
                <a:cubicBezTo>
                  <a:pt x="130" y="356"/>
                  <a:pt x="135" y="352"/>
                  <a:pt x="137" y="357"/>
                </a:cubicBezTo>
                <a:cubicBezTo>
                  <a:pt x="138" y="356"/>
                  <a:pt x="131" y="359"/>
                  <a:pt x="139" y="355"/>
                </a:cubicBezTo>
                <a:cubicBezTo>
                  <a:pt x="140" y="356"/>
                  <a:pt x="140" y="356"/>
                  <a:pt x="140" y="356"/>
                </a:cubicBezTo>
                <a:cubicBezTo>
                  <a:pt x="145" y="353"/>
                  <a:pt x="145" y="353"/>
                  <a:pt x="145" y="353"/>
                </a:cubicBezTo>
                <a:cubicBezTo>
                  <a:pt x="140" y="353"/>
                  <a:pt x="140" y="353"/>
                  <a:pt x="140" y="353"/>
                </a:cubicBezTo>
                <a:cubicBezTo>
                  <a:pt x="135" y="354"/>
                  <a:pt x="135" y="354"/>
                  <a:pt x="135" y="354"/>
                </a:cubicBezTo>
                <a:cubicBezTo>
                  <a:pt x="138" y="352"/>
                  <a:pt x="138" y="352"/>
                  <a:pt x="138" y="352"/>
                </a:cubicBezTo>
                <a:cubicBezTo>
                  <a:pt x="137" y="351"/>
                  <a:pt x="137" y="351"/>
                  <a:pt x="137" y="351"/>
                </a:cubicBezTo>
                <a:cubicBezTo>
                  <a:pt x="140" y="347"/>
                  <a:pt x="140" y="347"/>
                  <a:pt x="140" y="347"/>
                </a:cubicBezTo>
                <a:cubicBezTo>
                  <a:pt x="140" y="348"/>
                  <a:pt x="140" y="348"/>
                  <a:pt x="140" y="348"/>
                </a:cubicBezTo>
                <a:cubicBezTo>
                  <a:pt x="143" y="347"/>
                  <a:pt x="143" y="347"/>
                  <a:pt x="143" y="347"/>
                </a:cubicBezTo>
                <a:cubicBezTo>
                  <a:pt x="144" y="346"/>
                  <a:pt x="136" y="349"/>
                  <a:pt x="147" y="348"/>
                </a:cubicBezTo>
                <a:cubicBezTo>
                  <a:pt x="146" y="344"/>
                  <a:pt x="146" y="344"/>
                  <a:pt x="146" y="344"/>
                </a:cubicBezTo>
                <a:cubicBezTo>
                  <a:pt x="152" y="342"/>
                  <a:pt x="152" y="342"/>
                  <a:pt x="152" y="342"/>
                </a:cubicBezTo>
                <a:cubicBezTo>
                  <a:pt x="153" y="342"/>
                  <a:pt x="144" y="346"/>
                  <a:pt x="156" y="340"/>
                </a:cubicBezTo>
                <a:cubicBezTo>
                  <a:pt x="158" y="340"/>
                  <a:pt x="158" y="340"/>
                  <a:pt x="158" y="340"/>
                </a:cubicBezTo>
                <a:cubicBezTo>
                  <a:pt x="162" y="335"/>
                  <a:pt x="162" y="335"/>
                  <a:pt x="162" y="335"/>
                </a:cubicBezTo>
                <a:cubicBezTo>
                  <a:pt x="162" y="334"/>
                  <a:pt x="162" y="334"/>
                  <a:pt x="162" y="334"/>
                </a:cubicBezTo>
                <a:cubicBezTo>
                  <a:pt x="160" y="334"/>
                  <a:pt x="160" y="334"/>
                  <a:pt x="160" y="334"/>
                </a:cubicBezTo>
                <a:cubicBezTo>
                  <a:pt x="161" y="334"/>
                  <a:pt x="157" y="339"/>
                  <a:pt x="161" y="333"/>
                </a:cubicBezTo>
                <a:cubicBezTo>
                  <a:pt x="156" y="334"/>
                  <a:pt x="156" y="334"/>
                  <a:pt x="156" y="334"/>
                </a:cubicBezTo>
                <a:cubicBezTo>
                  <a:pt x="153" y="336"/>
                  <a:pt x="153" y="336"/>
                  <a:pt x="153" y="336"/>
                </a:cubicBezTo>
                <a:cubicBezTo>
                  <a:pt x="152" y="336"/>
                  <a:pt x="152" y="336"/>
                  <a:pt x="152" y="336"/>
                </a:cubicBezTo>
                <a:cubicBezTo>
                  <a:pt x="151" y="335"/>
                  <a:pt x="151" y="335"/>
                  <a:pt x="151" y="335"/>
                </a:cubicBezTo>
                <a:cubicBezTo>
                  <a:pt x="156" y="332"/>
                  <a:pt x="156" y="332"/>
                  <a:pt x="156" y="332"/>
                </a:cubicBezTo>
                <a:cubicBezTo>
                  <a:pt x="163" y="331"/>
                  <a:pt x="163" y="331"/>
                  <a:pt x="163" y="331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71" y="327"/>
                  <a:pt x="171" y="327"/>
                  <a:pt x="171" y="327"/>
                </a:cubicBezTo>
                <a:cubicBezTo>
                  <a:pt x="172" y="326"/>
                  <a:pt x="172" y="326"/>
                  <a:pt x="172" y="326"/>
                </a:cubicBezTo>
                <a:cubicBezTo>
                  <a:pt x="170" y="325"/>
                  <a:pt x="170" y="325"/>
                  <a:pt x="170" y="325"/>
                </a:cubicBezTo>
                <a:cubicBezTo>
                  <a:pt x="176" y="320"/>
                  <a:pt x="176" y="320"/>
                  <a:pt x="176" y="320"/>
                </a:cubicBezTo>
                <a:cubicBezTo>
                  <a:pt x="179" y="320"/>
                  <a:pt x="179" y="320"/>
                  <a:pt x="179" y="320"/>
                </a:cubicBezTo>
                <a:cubicBezTo>
                  <a:pt x="179" y="319"/>
                  <a:pt x="179" y="319"/>
                  <a:pt x="179" y="319"/>
                </a:cubicBezTo>
                <a:cubicBezTo>
                  <a:pt x="180" y="319"/>
                  <a:pt x="172" y="325"/>
                  <a:pt x="185" y="317"/>
                </a:cubicBezTo>
                <a:cubicBezTo>
                  <a:pt x="183" y="316"/>
                  <a:pt x="183" y="316"/>
                  <a:pt x="183" y="316"/>
                </a:cubicBezTo>
                <a:cubicBezTo>
                  <a:pt x="180" y="315"/>
                  <a:pt x="185" y="325"/>
                  <a:pt x="174" y="317"/>
                </a:cubicBezTo>
                <a:cubicBezTo>
                  <a:pt x="173" y="318"/>
                  <a:pt x="169" y="320"/>
                  <a:pt x="165" y="321"/>
                </a:cubicBezTo>
                <a:cubicBezTo>
                  <a:pt x="165" y="321"/>
                  <a:pt x="167" y="325"/>
                  <a:pt x="165" y="320"/>
                </a:cubicBezTo>
                <a:cubicBezTo>
                  <a:pt x="163" y="322"/>
                  <a:pt x="163" y="322"/>
                  <a:pt x="163" y="322"/>
                </a:cubicBezTo>
                <a:cubicBezTo>
                  <a:pt x="156" y="325"/>
                  <a:pt x="156" y="325"/>
                  <a:pt x="156" y="325"/>
                </a:cubicBezTo>
                <a:cubicBezTo>
                  <a:pt x="154" y="327"/>
                  <a:pt x="154" y="327"/>
                  <a:pt x="154" y="327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51" y="323"/>
                  <a:pt x="151" y="323"/>
                  <a:pt x="151" y="323"/>
                </a:cubicBezTo>
                <a:cubicBezTo>
                  <a:pt x="151" y="320"/>
                  <a:pt x="151" y="320"/>
                  <a:pt x="151" y="320"/>
                </a:cubicBezTo>
                <a:cubicBezTo>
                  <a:pt x="143" y="316"/>
                  <a:pt x="143" y="316"/>
                  <a:pt x="143" y="316"/>
                </a:cubicBezTo>
                <a:cubicBezTo>
                  <a:pt x="141" y="316"/>
                  <a:pt x="141" y="316"/>
                  <a:pt x="141" y="316"/>
                </a:cubicBezTo>
                <a:cubicBezTo>
                  <a:pt x="142" y="319"/>
                  <a:pt x="142" y="319"/>
                  <a:pt x="142" y="319"/>
                </a:cubicBezTo>
                <a:cubicBezTo>
                  <a:pt x="137" y="319"/>
                  <a:pt x="137" y="319"/>
                  <a:pt x="137" y="319"/>
                </a:cubicBezTo>
                <a:cubicBezTo>
                  <a:pt x="139" y="315"/>
                  <a:pt x="139" y="315"/>
                  <a:pt x="139" y="315"/>
                </a:cubicBezTo>
                <a:cubicBezTo>
                  <a:pt x="139" y="313"/>
                  <a:pt x="132" y="326"/>
                  <a:pt x="140" y="311"/>
                </a:cubicBezTo>
                <a:cubicBezTo>
                  <a:pt x="135" y="311"/>
                  <a:pt x="135" y="311"/>
                  <a:pt x="135" y="311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135" y="319"/>
                  <a:pt x="135" y="319"/>
                  <a:pt x="135" y="319"/>
                </a:cubicBezTo>
                <a:cubicBezTo>
                  <a:pt x="128" y="318"/>
                  <a:pt x="128" y="318"/>
                  <a:pt x="128" y="318"/>
                </a:cubicBezTo>
                <a:cubicBezTo>
                  <a:pt x="129" y="316"/>
                  <a:pt x="129" y="316"/>
                  <a:pt x="129" y="316"/>
                </a:cubicBezTo>
                <a:cubicBezTo>
                  <a:pt x="134" y="313"/>
                  <a:pt x="134" y="313"/>
                  <a:pt x="134" y="313"/>
                </a:cubicBezTo>
                <a:cubicBezTo>
                  <a:pt x="135" y="312"/>
                  <a:pt x="135" y="312"/>
                  <a:pt x="135" y="312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2" y="313"/>
                  <a:pt x="129" y="312"/>
                  <a:pt x="128" y="312"/>
                </a:cubicBezTo>
                <a:cubicBezTo>
                  <a:pt x="133" y="310"/>
                  <a:pt x="133" y="310"/>
                  <a:pt x="133" y="310"/>
                </a:cubicBezTo>
                <a:cubicBezTo>
                  <a:pt x="130" y="308"/>
                  <a:pt x="130" y="308"/>
                  <a:pt x="130" y="308"/>
                </a:cubicBezTo>
                <a:cubicBezTo>
                  <a:pt x="135" y="306"/>
                  <a:pt x="135" y="306"/>
                  <a:pt x="135" y="306"/>
                </a:cubicBezTo>
                <a:cubicBezTo>
                  <a:pt x="137" y="305"/>
                  <a:pt x="137" y="305"/>
                  <a:pt x="137" y="305"/>
                </a:cubicBezTo>
                <a:cubicBezTo>
                  <a:pt x="131" y="304"/>
                  <a:pt x="131" y="304"/>
                  <a:pt x="131" y="304"/>
                </a:cubicBezTo>
                <a:cubicBezTo>
                  <a:pt x="137" y="302"/>
                  <a:pt x="137" y="302"/>
                  <a:pt x="137" y="302"/>
                </a:cubicBezTo>
                <a:cubicBezTo>
                  <a:pt x="142" y="299"/>
                  <a:pt x="142" y="299"/>
                  <a:pt x="142" y="299"/>
                </a:cubicBezTo>
                <a:cubicBezTo>
                  <a:pt x="144" y="299"/>
                  <a:pt x="144" y="299"/>
                  <a:pt x="144" y="299"/>
                </a:cubicBezTo>
                <a:cubicBezTo>
                  <a:pt x="147" y="297"/>
                  <a:pt x="147" y="297"/>
                  <a:pt x="147" y="297"/>
                </a:cubicBezTo>
                <a:cubicBezTo>
                  <a:pt x="146" y="295"/>
                  <a:pt x="145" y="302"/>
                  <a:pt x="146" y="295"/>
                </a:cubicBezTo>
                <a:cubicBezTo>
                  <a:pt x="154" y="291"/>
                  <a:pt x="154" y="291"/>
                  <a:pt x="154" y="291"/>
                </a:cubicBezTo>
                <a:cubicBezTo>
                  <a:pt x="159" y="293"/>
                  <a:pt x="159" y="293"/>
                  <a:pt x="159" y="293"/>
                </a:cubicBezTo>
                <a:cubicBezTo>
                  <a:pt x="165" y="293"/>
                  <a:pt x="165" y="293"/>
                  <a:pt x="165" y="293"/>
                </a:cubicBezTo>
                <a:cubicBezTo>
                  <a:pt x="166" y="291"/>
                  <a:pt x="166" y="291"/>
                  <a:pt x="166" y="291"/>
                </a:cubicBezTo>
                <a:cubicBezTo>
                  <a:pt x="169" y="291"/>
                  <a:pt x="169" y="291"/>
                  <a:pt x="169" y="291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86"/>
                  <a:pt x="167" y="286"/>
                  <a:pt x="167" y="286"/>
                </a:cubicBezTo>
                <a:cubicBezTo>
                  <a:pt x="162" y="286"/>
                  <a:pt x="162" y="286"/>
                  <a:pt x="162" y="286"/>
                </a:cubicBezTo>
                <a:cubicBezTo>
                  <a:pt x="162" y="287"/>
                  <a:pt x="162" y="287"/>
                  <a:pt x="162" y="287"/>
                </a:cubicBezTo>
                <a:cubicBezTo>
                  <a:pt x="160" y="287"/>
                  <a:pt x="160" y="287"/>
                  <a:pt x="160" y="287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53" y="290"/>
                  <a:pt x="153" y="290"/>
                  <a:pt x="153" y="290"/>
                </a:cubicBezTo>
                <a:cubicBezTo>
                  <a:pt x="153" y="289"/>
                  <a:pt x="155" y="290"/>
                  <a:pt x="152" y="289"/>
                </a:cubicBezTo>
                <a:cubicBezTo>
                  <a:pt x="158" y="285"/>
                  <a:pt x="158" y="285"/>
                  <a:pt x="158" y="285"/>
                </a:cubicBezTo>
                <a:cubicBezTo>
                  <a:pt x="154" y="284"/>
                  <a:pt x="154" y="284"/>
                  <a:pt x="154" y="284"/>
                </a:cubicBezTo>
                <a:cubicBezTo>
                  <a:pt x="154" y="284"/>
                  <a:pt x="161" y="280"/>
                  <a:pt x="152" y="285"/>
                </a:cubicBezTo>
                <a:cubicBezTo>
                  <a:pt x="149" y="283"/>
                  <a:pt x="149" y="283"/>
                  <a:pt x="149" y="283"/>
                </a:cubicBezTo>
                <a:cubicBezTo>
                  <a:pt x="147" y="283"/>
                  <a:pt x="147" y="283"/>
                  <a:pt x="147" y="283"/>
                </a:cubicBezTo>
                <a:cubicBezTo>
                  <a:pt x="146" y="286"/>
                  <a:pt x="146" y="286"/>
                  <a:pt x="146" y="286"/>
                </a:cubicBezTo>
                <a:cubicBezTo>
                  <a:pt x="142" y="287"/>
                  <a:pt x="142" y="287"/>
                  <a:pt x="142" y="287"/>
                </a:cubicBezTo>
                <a:cubicBezTo>
                  <a:pt x="143" y="288"/>
                  <a:pt x="143" y="288"/>
                  <a:pt x="143" y="288"/>
                </a:cubicBezTo>
                <a:cubicBezTo>
                  <a:pt x="139" y="286"/>
                  <a:pt x="139" y="286"/>
                  <a:pt x="139" y="286"/>
                </a:cubicBezTo>
                <a:cubicBezTo>
                  <a:pt x="138" y="287"/>
                  <a:pt x="138" y="287"/>
                  <a:pt x="138" y="287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3" y="286"/>
                  <a:pt x="133" y="286"/>
                  <a:pt x="133" y="286"/>
                </a:cubicBezTo>
                <a:cubicBezTo>
                  <a:pt x="129" y="284"/>
                  <a:pt x="139" y="281"/>
                  <a:pt x="128" y="284"/>
                </a:cubicBezTo>
                <a:cubicBezTo>
                  <a:pt x="127" y="281"/>
                  <a:pt x="127" y="281"/>
                  <a:pt x="127" y="281"/>
                </a:cubicBezTo>
                <a:cubicBezTo>
                  <a:pt x="119" y="280"/>
                  <a:pt x="119" y="280"/>
                  <a:pt x="119" y="280"/>
                </a:cubicBezTo>
                <a:cubicBezTo>
                  <a:pt x="116" y="281"/>
                  <a:pt x="116" y="281"/>
                  <a:pt x="116" y="281"/>
                </a:cubicBezTo>
                <a:cubicBezTo>
                  <a:pt x="114" y="281"/>
                  <a:pt x="114" y="281"/>
                  <a:pt x="114" y="281"/>
                </a:cubicBezTo>
                <a:cubicBezTo>
                  <a:pt x="121" y="279"/>
                  <a:pt x="103" y="278"/>
                  <a:pt x="121" y="278"/>
                </a:cubicBezTo>
                <a:cubicBezTo>
                  <a:pt x="121" y="276"/>
                  <a:pt x="121" y="276"/>
                  <a:pt x="121" y="276"/>
                </a:cubicBezTo>
                <a:cubicBezTo>
                  <a:pt x="125" y="273"/>
                  <a:pt x="125" y="273"/>
                  <a:pt x="125" y="273"/>
                </a:cubicBezTo>
                <a:cubicBezTo>
                  <a:pt x="119" y="271"/>
                  <a:pt x="119" y="271"/>
                  <a:pt x="119" y="271"/>
                </a:cubicBezTo>
                <a:cubicBezTo>
                  <a:pt x="124" y="271"/>
                  <a:pt x="124" y="271"/>
                  <a:pt x="124" y="271"/>
                </a:cubicBezTo>
                <a:cubicBezTo>
                  <a:pt x="126" y="274"/>
                  <a:pt x="126" y="274"/>
                  <a:pt x="126" y="274"/>
                </a:cubicBezTo>
                <a:cubicBezTo>
                  <a:pt x="128" y="272"/>
                  <a:pt x="128" y="272"/>
                  <a:pt x="128" y="272"/>
                </a:cubicBezTo>
                <a:cubicBezTo>
                  <a:pt x="132" y="274"/>
                  <a:pt x="132" y="274"/>
                  <a:pt x="132" y="274"/>
                </a:cubicBezTo>
                <a:cubicBezTo>
                  <a:pt x="134" y="271"/>
                  <a:pt x="134" y="271"/>
                  <a:pt x="134" y="271"/>
                </a:cubicBezTo>
                <a:cubicBezTo>
                  <a:pt x="139" y="271"/>
                  <a:pt x="139" y="271"/>
                  <a:pt x="139" y="271"/>
                </a:cubicBezTo>
                <a:cubicBezTo>
                  <a:pt x="140" y="272"/>
                  <a:pt x="140" y="272"/>
                  <a:pt x="140" y="272"/>
                </a:cubicBezTo>
                <a:cubicBezTo>
                  <a:pt x="139" y="269"/>
                  <a:pt x="144" y="271"/>
                  <a:pt x="143" y="270"/>
                </a:cubicBezTo>
                <a:cubicBezTo>
                  <a:pt x="144" y="266"/>
                  <a:pt x="144" y="266"/>
                  <a:pt x="144" y="266"/>
                </a:cubicBezTo>
                <a:cubicBezTo>
                  <a:pt x="140" y="266"/>
                  <a:pt x="140" y="266"/>
                  <a:pt x="140" y="266"/>
                </a:cubicBezTo>
                <a:cubicBezTo>
                  <a:pt x="140" y="264"/>
                  <a:pt x="140" y="264"/>
                  <a:pt x="140" y="264"/>
                </a:cubicBezTo>
                <a:cubicBezTo>
                  <a:pt x="146" y="266"/>
                  <a:pt x="143" y="263"/>
                  <a:pt x="148" y="259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150" y="257"/>
                  <a:pt x="157" y="258"/>
                  <a:pt x="156" y="255"/>
                </a:cubicBezTo>
                <a:cubicBezTo>
                  <a:pt x="155" y="251"/>
                  <a:pt x="155" y="251"/>
                  <a:pt x="155" y="251"/>
                </a:cubicBezTo>
                <a:cubicBezTo>
                  <a:pt x="159" y="249"/>
                  <a:pt x="159" y="249"/>
                  <a:pt x="159" y="249"/>
                </a:cubicBezTo>
                <a:cubicBezTo>
                  <a:pt x="159" y="252"/>
                  <a:pt x="159" y="252"/>
                  <a:pt x="159" y="252"/>
                </a:cubicBezTo>
                <a:cubicBezTo>
                  <a:pt x="158" y="252"/>
                  <a:pt x="158" y="252"/>
                  <a:pt x="158" y="252"/>
                </a:cubicBezTo>
                <a:cubicBezTo>
                  <a:pt x="158" y="253"/>
                  <a:pt x="158" y="253"/>
                  <a:pt x="158" y="253"/>
                </a:cubicBezTo>
                <a:cubicBezTo>
                  <a:pt x="160" y="254"/>
                  <a:pt x="160" y="254"/>
                  <a:pt x="160" y="254"/>
                </a:cubicBezTo>
                <a:cubicBezTo>
                  <a:pt x="162" y="254"/>
                  <a:pt x="161" y="252"/>
                  <a:pt x="163" y="251"/>
                </a:cubicBezTo>
                <a:cubicBezTo>
                  <a:pt x="164" y="252"/>
                  <a:pt x="164" y="252"/>
                  <a:pt x="164" y="252"/>
                </a:cubicBezTo>
                <a:cubicBezTo>
                  <a:pt x="159" y="256"/>
                  <a:pt x="159" y="256"/>
                  <a:pt x="159" y="256"/>
                </a:cubicBezTo>
                <a:cubicBezTo>
                  <a:pt x="157" y="256"/>
                  <a:pt x="157" y="256"/>
                  <a:pt x="157" y="256"/>
                </a:cubicBezTo>
                <a:cubicBezTo>
                  <a:pt x="154" y="259"/>
                  <a:pt x="154" y="259"/>
                  <a:pt x="154" y="259"/>
                </a:cubicBezTo>
                <a:cubicBezTo>
                  <a:pt x="155" y="260"/>
                  <a:pt x="155" y="254"/>
                  <a:pt x="157" y="261"/>
                </a:cubicBezTo>
                <a:cubicBezTo>
                  <a:pt x="157" y="262"/>
                  <a:pt x="157" y="262"/>
                  <a:pt x="157" y="262"/>
                </a:cubicBezTo>
                <a:cubicBezTo>
                  <a:pt x="155" y="262"/>
                  <a:pt x="155" y="262"/>
                  <a:pt x="155" y="262"/>
                </a:cubicBezTo>
                <a:cubicBezTo>
                  <a:pt x="154" y="265"/>
                  <a:pt x="154" y="265"/>
                  <a:pt x="154" y="265"/>
                </a:cubicBezTo>
                <a:cubicBezTo>
                  <a:pt x="157" y="267"/>
                  <a:pt x="157" y="267"/>
                  <a:pt x="157" y="267"/>
                </a:cubicBezTo>
                <a:cubicBezTo>
                  <a:pt x="154" y="268"/>
                  <a:pt x="154" y="268"/>
                  <a:pt x="154" y="268"/>
                </a:cubicBezTo>
                <a:cubicBezTo>
                  <a:pt x="156" y="268"/>
                  <a:pt x="156" y="268"/>
                  <a:pt x="156" y="268"/>
                </a:cubicBezTo>
                <a:cubicBezTo>
                  <a:pt x="164" y="264"/>
                  <a:pt x="164" y="264"/>
                  <a:pt x="164" y="264"/>
                </a:cubicBezTo>
                <a:cubicBezTo>
                  <a:pt x="167" y="260"/>
                  <a:pt x="167" y="260"/>
                  <a:pt x="167" y="260"/>
                </a:cubicBezTo>
                <a:cubicBezTo>
                  <a:pt x="168" y="260"/>
                  <a:pt x="168" y="261"/>
                  <a:pt x="168" y="261"/>
                </a:cubicBezTo>
                <a:cubicBezTo>
                  <a:pt x="165" y="265"/>
                  <a:pt x="165" y="265"/>
                  <a:pt x="165" y="265"/>
                </a:cubicBezTo>
                <a:cubicBezTo>
                  <a:pt x="168" y="267"/>
                  <a:pt x="168" y="267"/>
                  <a:pt x="168" y="267"/>
                </a:cubicBezTo>
                <a:cubicBezTo>
                  <a:pt x="172" y="266"/>
                  <a:pt x="172" y="266"/>
                  <a:pt x="172" y="266"/>
                </a:cubicBezTo>
                <a:cubicBezTo>
                  <a:pt x="172" y="270"/>
                  <a:pt x="172" y="270"/>
                  <a:pt x="172" y="270"/>
                </a:cubicBezTo>
                <a:cubicBezTo>
                  <a:pt x="172" y="260"/>
                  <a:pt x="171" y="277"/>
                  <a:pt x="178" y="264"/>
                </a:cubicBezTo>
                <a:cubicBezTo>
                  <a:pt x="182" y="261"/>
                  <a:pt x="182" y="261"/>
                  <a:pt x="182" y="261"/>
                </a:cubicBezTo>
                <a:cubicBezTo>
                  <a:pt x="185" y="262"/>
                  <a:pt x="185" y="262"/>
                  <a:pt x="185" y="262"/>
                </a:cubicBezTo>
                <a:cubicBezTo>
                  <a:pt x="186" y="259"/>
                  <a:pt x="186" y="262"/>
                  <a:pt x="191" y="259"/>
                </a:cubicBezTo>
                <a:cubicBezTo>
                  <a:pt x="189" y="258"/>
                  <a:pt x="189" y="258"/>
                  <a:pt x="189" y="258"/>
                </a:cubicBezTo>
                <a:cubicBezTo>
                  <a:pt x="183" y="260"/>
                  <a:pt x="183" y="260"/>
                  <a:pt x="183" y="260"/>
                </a:cubicBezTo>
                <a:cubicBezTo>
                  <a:pt x="182" y="260"/>
                  <a:pt x="193" y="255"/>
                  <a:pt x="179" y="258"/>
                </a:cubicBezTo>
                <a:cubicBezTo>
                  <a:pt x="179" y="258"/>
                  <a:pt x="179" y="258"/>
                  <a:pt x="179" y="258"/>
                </a:cubicBezTo>
                <a:cubicBezTo>
                  <a:pt x="178" y="256"/>
                  <a:pt x="178" y="256"/>
                  <a:pt x="178" y="256"/>
                </a:cubicBezTo>
                <a:cubicBezTo>
                  <a:pt x="174" y="259"/>
                  <a:pt x="174" y="259"/>
                  <a:pt x="174" y="259"/>
                </a:cubicBezTo>
                <a:cubicBezTo>
                  <a:pt x="173" y="258"/>
                  <a:pt x="173" y="258"/>
                  <a:pt x="173" y="258"/>
                </a:cubicBezTo>
                <a:cubicBezTo>
                  <a:pt x="170" y="260"/>
                  <a:pt x="170" y="260"/>
                  <a:pt x="170" y="260"/>
                </a:cubicBezTo>
                <a:cubicBezTo>
                  <a:pt x="178" y="253"/>
                  <a:pt x="178" y="253"/>
                  <a:pt x="178" y="253"/>
                </a:cubicBezTo>
                <a:cubicBezTo>
                  <a:pt x="176" y="255"/>
                  <a:pt x="176" y="255"/>
                  <a:pt x="176" y="255"/>
                </a:cubicBezTo>
                <a:cubicBezTo>
                  <a:pt x="177" y="256"/>
                  <a:pt x="177" y="256"/>
                  <a:pt x="177" y="256"/>
                </a:cubicBezTo>
                <a:cubicBezTo>
                  <a:pt x="182" y="258"/>
                  <a:pt x="182" y="258"/>
                  <a:pt x="182" y="258"/>
                </a:cubicBezTo>
                <a:cubicBezTo>
                  <a:pt x="184" y="259"/>
                  <a:pt x="184" y="259"/>
                  <a:pt x="184" y="259"/>
                </a:cubicBezTo>
                <a:cubicBezTo>
                  <a:pt x="186" y="256"/>
                  <a:pt x="186" y="256"/>
                  <a:pt x="186" y="256"/>
                </a:cubicBezTo>
                <a:cubicBezTo>
                  <a:pt x="187" y="257"/>
                  <a:pt x="187" y="254"/>
                  <a:pt x="187" y="258"/>
                </a:cubicBezTo>
                <a:cubicBezTo>
                  <a:pt x="190" y="256"/>
                  <a:pt x="190" y="256"/>
                  <a:pt x="190" y="256"/>
                </a:cubicBezTo>
                <a:cubicBezTo>
                  <a:pt x="200" y="254"/>
                  <a:pt x="200" y="254"/>
                  <a:pt x="200" y="254"/>
                </a:cubicBezTo>
                <a:cubicBezTo>
                  <a:pt x="200" y="252"/>
                  <a:pt x="200" y="252"/>
                  <a:pt x="200" y="252"/>
                </a:cubicBezTo>
                <a:cubicBezTo>
                  <a:pt x="203" y="253"/>
                  <a:pt x="203" y="253"/>
                  <a:pt x="203" y="253"/>
                </a:cubicBezTo>
                <a:cubicBezTo>
                  <a:pt x="203" y="253"/>
                  <a:pt x="206" y="250"/>
                  <a:pt x="207" y="249"/>
                </a:cubicBezTo>
                <a:cubicBezTo>
                  <a:pt x="202" y="247"/>
                  <a:pt x="202" y="247"/>
                  <a:pt x="202" y="247"/>
                </a:cubicBezTo>
                <a:cubicBezTo>
                  <a:pt x="196" y="248"/>
                  <a:pt x="196" y="248"/>
                  <a:pt x="196" y="248"/>
                </a:cubicBezTo>
                <a:cubicBezTo>
                  <a:pt x="196" y="249"/>
                  <a:pt x="196" y="249"/>
                  <a:pt x="196" y="249"/>
                </a:cubicBezTo>
                <a:cubicBezTo>
                  <a:pt x="196" y="249"/>
                  <a:pt x="196" y="249"/>
                  <a:pt x="196" y="249"/>
                </a:cubicBezTo>
                <a:cubicBezTo>
                  <a:pt x="195" y="252"/>
                  <a:pt x="195" y="252"/>
                  <a:pt x="195" y="252"/>
                </a:cubicBezTo>
                <a:cubicBezTo>
                  <a:pt x="195" y="252"/>
                  <a:pt x="198" y="250"/>
                  <a:pt x="193" y="251"/>
                </a:cubicBezTo>
                <a:cubicBezTo>
                  <a:pt x="193" y="250"/>
                  <a:pt x="194" y="250"/>
                  <a:pt x="194" y="249"/>
                </a:cubicBezTo>
                <a:cubicBezTo>
                  <a:pt x="186" y="248"/>
                  <a:pt x="186" y="248"/>
                  <a:pt x="186" y="248"/>
                </a:cubicBezTo>
                <a:cubicBezTo>
                  <a:pt x="184" y="248"/>
                  <a:pt x="184" y="248"/>
                  <a:pt x="184" y="248"/>
                </a:cubicBezTo>
                <a:cubicBezTo>
                  <a:pt x="183" y="250"/>
                  <a:pt x="183" y="250"/>
                  <a:pt x="183" y="250"/>
                </a:cubicBezTo>
                <a:cubicBezTo>
                  <a:pt x="167" y="252"/>
                  <a:pt x="167" y="252"/>
                  <a:pt x="167" y="252"/>
                </a:cubicBezTo>
                <a:cubicBezTo>
                  <a:pt x="165" y="249"/>
                  <a:pt x="165" y="249"/>
                  <a:pt x="165" y="249"/>
                </a:cubicBezTo>
                <a:cubicBezTo>
                  <a:pt x="163" y="250"/>
                  <a:pt x="163" y="250"/>
                  <a:pt x="163" y="250"/>
                </a:cubicBezTo>
                <a:cubicBezTo>
                  <a:pt x="163" y="249"/>
                  <a:pt x="163" y="249"/>
                  <a:pt x="163" y="249"/>
                </a:cubicBezTo>
                <a:cubicBezTo>
                  <a:pt x="158" y="247"/>
                  <a:pt x="158" y="247"/>
                  <a:pt x="158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46" y="248"/>
                  <a:pt x="146" y="248"/>
                  <a:pt x="146" y="248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48" y="243"/>
                  <a:pt x="148" y="243"/>
                  <a:pt x="148" y="243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44" y="243"/>
                  <a:pt x="144" y="243"/>
                  <a:pt x="144" y="243"/>
                </a:cubicBezTo>
                <a:cubicBezTo>
                  <a:pt x="143" y="247"/>
                  <a:pt x="143" y="247"/>
                  <a:pt x="143" y="247"/>
                </a:cubicBezTo>
                <a:cubicBezTo>
                  <a:pt x="137" y="253"/>
                  <a:pt x="148" y="244"/>
                  <a:pt x="147" y="254"/>
                </a:cubicBezTo>
                <a:cubicBezTo>
                  <a:pt x="141" y="250"/>
                  <a:pt x="141" y="250"/>
                  <a:pt x="141" y="250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39" y="250"/>
                  <a:pt x="139" y="250"/>
                  <a:pt x="139" y="250"/>
                </a:cubicBezTo>
                <a:cubicBezTo>
                  <a:pt x="136" y="252"/>
                  <a:pt x="136" y="252"/>
                  <a:pt x="136" y="252"/>
                </a:cubicBezTo>
                <a:cubicBezTo>
                  <a:pt x="130" y="250"/>
                  <a:pt x="130" y="250"/>
                  <a:pt x="130" y="250"/>
                </a:cubicBezTo>
                <a:cubicBezTo>
                  <a:pt x="126" y="253"/>
                  <a:pt x="126" y="253"/>
                  <a:pt x="126" y="253"/>
                </a:cubicBezTo>
                <a:cubicBezTo>
                  <a:pt x="124" y="252"/>
                  <a:pt x="124" y="252"/>
                  <a:pt x="124" y="252"/>
                </a:cubicBezTo>
                <a:cubicBezTo>
                  <a:pt x="122" y="254"/>
                  <a:pt x="122" y="254"/>
                  <a:pt x="122" y="254"/>
                </a:cubicBezTo>
                <a:cubicBezTo>
                  <a:pt x="119" y="256"/>
                  <a:pt x="124" y="254"/>
                  <a:pt x="120" y="251"/>
                </a:cubicBezTo>
                <a:cubicBezTo>
                  <a:pt x="120" y="249"/>
                  <a:pt x="120" y="249"/>
                  <a:pt x="120" y="249"/>
                </a:cubicBezTo>
                <a:cubicBezTo>
                  <a:pt x="125" y="249"/>
                  <a:pt x="125" y="249"/>
                  <a:pt x="125" y="249"/>
                </a:cubicBezTo>
                <a:cubicBezTo>
                  <a:pt x="124" y="249"/>
                  <a:pt x="128" y="250"/>
                  <a:pt x="124" y="248"/>
                </a:cubicBezTo>
                <a:cubicBezTo>
                  <a:pt x="128" y="244"/>
                  <a:pt x="128" y="244"/>
                  <a:pt x="128" y="244"/>
                </a:cubicBezTo>
                <a:cubicBezTo>
                  <a:pt x="124" y="240"/>
                  <a:pt x="124" y="240"/>
                  <a:pt x="124" y="240"/>
                </a:cubicBezTo>
                <a:cubicBezTo>
                  <a:pt x="124" y="238"/>
                  <a:pt x="124" y="238"/>
                  <a:pt x="124" y="238"/>
                </a:cubicBezTo>
                <a:cubicBezTo>
                  <a:pt x="119" y="236"/>
                  <a:pt x="119" y="236"/>
                  <a:pt x="119" y="236"/>
                </a:cubicBezTo>
                <a:cubicBezTo>
                  <a:pt x="122" y="234"/>
                  <a:pt x="122" y="234"/>
                  <a:pt x="122" y="234"/>
                </a:cubicBezTo>
                <a:cubicBezTo>
                  <a:pt x="117" y="233"/>
                  <a:pt x="117" y="233"/>
                  <a:pt x="117" y="233"/>
                </a:cubicBezTo>
                <a:cubicBezTo>
                  <a:pt x="119" y="231"/>
                  <a:pt x="119" y="231"/>
                  <a:pt x="119" y="231"/>
                </a:cubicBezTo>
                <a:cubicBezTo>
                  <a:pt x="121" y="231"/>
                  <a:pt x="108" y="239"/>
                  <a:pt x="124" y="229"/>
                </a:cubicBezTo>
                <a:cubicBezTo>
                  <a:pt x="123" y="227"/>
                  <a:pt x="123" y="227"/>
                  <a:pt x="123" y="227"/>
                </a:cubicBezTo>
                <a:cubicBezTo>
                  <a:pt x="120" y="228"/>
                  <a:pt x="120" y="228"/>
                  <a:pt x="120" y="228"/>
                </a:cubicBezTo>
                <a:cubicBezTo>
                  <a:pt x="118" y="226"/>
                  <a:pt x="118" y="226"/>
                  <a:pt x="118" y="226"/>
                </a:cubicBezTo>
                <a:cubicBezTo>
                  <a:pt x="105" y="227"/>
                  <a:pt x="105" y="227"/>
                  <a:pt x="105" y="227"/>
                </a:cubicBezTo>
                <a:cubicBezTo>
                  <a:pt x="113" y="224"/>
                  <a:pt x="113" y="224"/>
                  <a:pt x="113" y="224"/>
                </a:cubicBezTo>
                <a:cubicBezTo>
                  <a:pt x="112" y="224"/>
                  <a:pt x="114" y="230"/>
                  <a:pt x="114" y="222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26" y="224"/>
                  <a:pt x="126" y="224"/>
                  <a:pt x="126" y="224"/>
                </a:cubicBezTo>
                <a:cubicBezTo>
                  <a:pt x="125" y="221"/>
                  <a:pt x="125" y="221"/>
                  <a:pt x="125" y="221"/>
                </a:cubicBezTo>
                <a:cubicBezTo>
                  <a:pt x="122" y="220"/>
                  <a:pt x="122" y="220"/>
                  <a:pt x="122" y="220"/>
                </a:cubicBezTo>
                <a:cubicBezTo>
                  <a:pt x="125" y="219"/>
                  <a:pt x="125" y="219"/>
                  <a:pt x="125" y="219"/>
                </a:cubicBezTo>
                <a:cubicBezTo>
                  <a:pt x="124" y="215"/>
                  <a:pt x="124" y="215"/>
                  <a:pt x="124" y="215"/>
                </a:cubicBezTo>
                <a:cubicBezTo>
                  <a:pt x="123" y="214"/>
                  <a:pt x="121" y="216"/>
                  <a:pt x="120" y="215"/>
                </a:cubicBezTo>
                <a:cubicBezTo>
                  <a:pt x="120" y="212"/>
                  <a:pt x="120" y="212"/>
                  <a:pt x="120" y="212"/>
                </a:cubicBezTo>
                <a:cubicBezTo>
                  <a:pt x="122" y="209"/>
                  <a:pt x="122" y="209"/>
                  <a:pt x="122" y="209"/>
                </a:cubicBezTo>
                <a:cubicBezTo>
                  <a:pt x="116" y="208"/>
                  <a:pt x="116" y="208"/>
                  <a:pt x="116" y="208"/>
                </a:cubicBezTo>
                <a:cubicBezTo>
                  <a:pt x="115" y="208"/>
                  <a:pt x="119" y="206"/>
                  <a:pt x="114" y="208"/>
                </a:cubicBezTo>
                <a:cubicBezTo>
                  <a:pt x="118" y="205"/>
                  <a:pt x="118" y="205"/>
                  <a:pt x="118" y="205"/>
                </a:cubicBezTo>
                <a:cubicBezTo>
                  <a:pt x="118" y="205"/>
                  <a:pt x="113" y="214"/>
                  <a:pt x="125" y="205"/>
                </a:cubicBezTo>
                <a:cubicBezTo>
                  <a:pt x="132" y="204"/>
                  <a:pt x="132" y="204"/>
                  <a:pt x="132" y="204"/>
                </a:cubicBezTo>
                <a:cubicBezTo>
                  <a:pt x="140" y="204"/>
                  <a:pt x="140" y="204"/>
                  <a:pt x="140" y="204"/>
                </a:cubicBezTo>
                <a:cubicBezTo>
                  <a:pt x="140" y="203"/>
                  <a:pt x="140" y="203"/>
                  <a:pt x="140" y="203"/>
                </a:cubicBezTo>
                <a:cubicBezTo>
                  <a:pt x="144" y="203"/>
                  <a:pt x="144" y="203"/>
                  <a:pt x="144" y="203"/>
                </a:cubicBezTo>
                <a:cubicBezTo>
                  <a:pt x="147" y="200"/>
                  <a:pt x="147" y="200"/>
                  <a:pt x="147" y="200"/>
                </a:cubicBezTo>
                <a:cubicBezTo>
                  <a:pt x="148" y="200"/>
                  <a:pt x="137" y="206"/>
                  <a:pt x="151" y="199"/>
                </a:cubicBezTo>
                <a:cubicBezTo>
                  <a:pt x="149" y="198"/>
                  <a:pt x="149" y="198"/>
                  <a:pt x="149" y="198"/>
                </a:cubicBezTo>
                <a:cubicBezTo>
                  <a:pt x="157" y="198"/>
                  <a:pt x="157" y="198"/>
                  <a:pt x="157" y="198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1" y="196"/>
                  <a:pt x="158" y="199"/>
                  <a:pt x="164" y="197"/>
                </a:cubicBezTo>
                <a:cubicBezTo>
                  <a:pt x="164" y="195"/>
                  <a:pt x="164" y="195"/>
                  <a:pt x="164" y="195"/>
                </a:cubicBezTo>
                <a:cubicBezTo>
                  <a:pt x="155" y="194"/>
                  <a:pt x="155" y="194"/>
                  <a:pt x="155" y="194"/>
                </a:cubicBezTo>
                <a:cubicBezTo>
                  <a:pt x="152" y="195"/>
                  <a:pt x="152" y="195"/>
                  <a:pt x="152" y="195"/>
                </a:cubicBezTo>
                <a:cubicBezTo>
                  <a:pt x="149" y="193"/>
                  <a:pt x="149" y="193"/>
                  <a:pt x="149" y="193"/>
                </a:cubicBezTo>
                <a:cubicBezTo>
                  <a:pt x="144" y="195"/>
                  <a:pt x="144" y="195"/>
                  <a:pt x="144" y="195"/>
                </a:cubicBezTo>
                <a:cubicBezTo>
                  <a:pt x="138" y="193"/>
                  <a:pt x="138" y="193"/>
                  <a:pt x="138" y="193"/>
                </a:cubicBezTo>
                <a:cubicBezTo>
                  <a:pt x="135" y="197"/>
                  <a:pt x="147" y="191"/>
                  <a:pt x="134" y="196"/>
                </a:cubicBezTo>
                <a:cubicBezTo>
                  <a:pt x="128" y="194"/>
                  <a:pt x="128" y="194"/>
                  <a:pt x="128" y="194"/>
                </a:cubicBezTo>
                <a:cubicBezTo>
                  <a:pt x="126" y="194"/>
                  <a:pt x="131" y="199"/>
                  <a:pt x="126" y="191"/>
                </a:cubicBezTo>
                <a:cubicBezTo>
                  <a:pt x="119" y="191"/>
                  <a:pt x="119" y="191"/>
                  <a:pt x="119" y="191"/>
                </a:cubicBezTo>
                <a:cubicBezTo>
                  <a:pt x="116" y="190"/>
                  <a:pt x="116" y="190"/>
                  <a:pt x="116" y="190"/>
                </a:cubicBezTo>
                <a:cubicBezTo>
                  <a:pt x="112" y="191"/>
                  <a:pt x="112" y="191"/>
                  <a:pt x="112" y="191"/>
                </a:cubicBezTo>
                <a:cubicBezTo>
                  <a:pt x="116" y="189"/>
                  <a:pt x="116" y="189"/>
                  <a:pt x="116" y="189"/>
                </a:cubicBezTo>
                <a:cubicBezTo>
                  <a:pt x="137" y="188"/>
                  <a:pt x="137" y="188"/>
                  <a:pt x="137" y="188"/>
                </a:cubicBezTo>
                <a:cubicBezTo>
                  <a:pt x="149" y="189"/>
                  <a:pt x="149" y="189"/>
                  <a:pt x="149" y="189"/>
                </a:cubicBezTo>
                <a:cubicBezTo>
                  <a:pt x="150" y="188"/>
                  <a:pt x="149" y="186"/>
                  <a:pt x="152" y="188"/>
                </a:cubicBezTo>
                <a:cubicBezTo>
                  <a:pt x="155" y="184"/>
                  <a:pt x="151" y="187"/>
                  <a:pt x="146" y="185"/>
                </a:cubicBezTo>
                <a:cubicBezTo>
                  <a:pt x="145" y="185"/>
                  <a:pt x="145" y="185"/>
                  <a:pt x="145" y="185"/>
                </a:cubicBezTo>
                <a:cubicBezTo>
                  <a:pt x="145" y="183"/>
                  <a:pt x="145" y="183"/>
                  <a:pt x="145" y="183"/>
                </a:cubicBezTo>
                <a:cubicBezTo>
                  <a:pt x="151" y="185"/>
                  <a:pt x="151" y="185"/>
                  <a:pt x="151" y="185"/>
                </a:cubicBezTo>
                <a:cubicBezTo>
                  <a:pt x="152" y="182"/>
                  <a:pt x="152" y="182"/>
                  <a:pt x="152" y="182"/>
                </a:cubicBezTo>
                <a:cubicBezTo>
                  <a:pt x="154" y="183"/>
                  <a:pt x="154" y="183"/>
                  <a:pt x="154" y="183"/>
                </a:cubicBezTo>
                <a:cubicBezTo>
                  <a:pt x="156" y="182"/>
                  <a:pt x="161" y="183"/>
                  <a:pt x="158" y="179"/>
                </a:cubicBezTo>
                <a:cubicBezTo>
                  <a:pt x="162" y="178"/>
                  <a:pt x="162" y="178"/>
                  <a:pt x="162" y="178"/>
                </a:cubicBezTo>
                <a:cubicBezTo>
                  <a:pt x="158" y="174"/>
                  <a:pt x="158" y="174"/>
                  <a:pt x="158" y="174"/>
                </a:cubicBezTo>
                <a:cubicBezTo>
                  <a:pt x="164" y="179"/>
                  <a:pt x="158" y="168"/>
                  <a:pt x="169" y="172"/>
                </a:cubicBezTo>
                <a:cubicBezTo>
                  <a:pt x="169" y="170"/>
                  <a:pt x="169" y="170"/>
                  <a:pt x="169" y="170"/>
                </a:cubicBezTo>
                <a:cubicBezTo>
                  <a:pt x="169" y="168"/>
                  <a:pt x="168" y="166"/>
                  <a:pt x="163" y="170"/>
                </a:cubicBezTo>
                <a:cubicBezTo>
                  <a:pt x="161" y="169"/>
                  <a:pt x="161" y="169"/>
                  <a:pt x="161" y="169"/>
                </a:cubicBezTo>
                <a:cubicBezTo>
                  <a:pt x="159" y="170"/>
                  <a:pt x="165" y="175"/>
                  <a:pt x="156" y="170"/>
                </a:cubicBezTo>
                <a:cubicBezTo>
                  <a:pt x="152" y="169"/>
                  <a:pt x="151" y="173"/>
                  <a:pt x="149" y="174"/>
                </a:cubicBezTo>
                <a:cubicBezTo>
                  <a:pt x="151" y="171"/>
                  <a:pt x="138" y="178"/>
                  <a:pt x="154" y="173"/>
                </a:cubicBezTo>
                <a:cubicBezTo>
                  <a:pt x="156" y="174"/>
                  <a:pt x="156" y="174"/>
                  <a:pt x="156" y="174"/>
                </a:cubicBezTo>
                <a:cubicBezTo>
                  <a:pt x="154" y="175"/>
                  <a:pt x="154" y="175"/>
                  <a:pt x="154" y="175"/>
                </a:cubicBezTo>
                <a:cubicBezTo>
                  <a:pt x="144" y="175"/>
                  <a:pt x="144" y="175"/>
                  <a:pt x="144" y="175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32" y="175"/>
                  <a:pt x="132" y="175"/>
                  <a:pt x="132" y="175"/>
                </a:cubicBezTo>
                <a:cubicBezTo>
                  <a:pt x="132" y="173"/>
                  <a:pt x="132" y="173"/>
                  <a:pt x="132" y="173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25" y="176"/>
                  <a:pt x="125" y="176"/>
                  <a:pt x="125" y="176"/>
                </a:cubicBezTo>
                <a:cubicBezTo>
                  <a:pt x="121" y="175"/>
                  <a:pt x="121" y="175"/>
                  <a:pt x="121" y="175"/>
                </a:cubicBezTo>
                <a:cubicBezTo>
                  <a:pt x="120" y="176"/>
                  <a:pt x="120" y="176"/>
                  <a:pt x="120" y="176"/>
                </a:cubicBezTo>
                <a:cubicBezTo>
                  <a:pt x="116" y="173"/>
                  <a:pt x="116" y="173"/>
                  <a:pt x="116" y="173"/>
                </a:cubicBezTo>
                <a:cubicBezTo>
                  <a:pt x="105" y="174"/>
                  <a:pt x="105" y="174"/>
                  <a:pt x="105" y="174"/>
                </a:cubicBezTo>
                <a:cubicBezTo>
                  <a:pt x="102" y="172"/>
                  <a:pt x="102" y="172"/>
                  <a:pt x="102" y="172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8" y="175"/>
                  <a:pt x="98" y="175"/>
                  <a:pt x="98" y="175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6" y="174"/>
                  <a:pt x="96" y="174"/>
                  <a:pt x="96" y="174"/>
                </a:cubicBezTo>
                <a:cubicBezTo>
                  <a:pt x="95" y="173"/>
                  <a:pt x="95" y="173"/>
                  <a:pt x="95" y="173"/>
                </a:cubicBezTo>
                <a:cubicBezTo>
                  <a:pt x="95" y="171"/>
                  <a:pt x="95" y="171"/>
                  <a:pt x="95" y="171"/>
                </a:cubicBezTo>
                <a:cubicBezTo>
                  <a:pt x="99" y="171"/>
                  <a:pt x="99" y="171"/>
                  <a:pt x="99" y="171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102" y="165"/>
                  <a:pt x="102" y="165"/>
                  <a:pt x="102" y="165"/>
                </a:cubicBezTo>
                <a:cubicBezTo>
                  <a:pt x="112" y="165"/>
                  <a:pt x="112" y="165"/>
                  <a:pt x="112" y="165"/>
                </a:cubicBezTo>
                <a:cubicBezTo>
                  <a:pt x="116" y="162"/>
                  <a:pt x="116" y="162"/>
                  <a:pt x="116" y="162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3" y="161"/>
                  <a:pt x="124" y="157"/>
                  <a:pt x="128" y="160"/>
                </a:cubicBezTo>
                <a:cubicBezTo>
                  <a:pt x="130" y="158"/>
                  <a:pt x="130" y="158"/>
                  <a:pt x="130" y="158"/>
                </a:cubicBezTo>
                <a:cubicBezTo>
                  <a:pt x="131" y="159"/>
                  <a:pt x="131" y="159"/>
                  <a:pt x="131" y="159"/>
                </a:cubicBezTo>
                <a:cubicBezTo>
                  <a:pt x="132" y="159"/>
                  <a:pt x="126" y="161"/>
                  <a:pt x="134" y="158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3" y="161"/>
                  <a:pt x="133" y="161"/>
                  <a:pt x="133" y="161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25" y="166"/>
                  <a:pt x="125" y="166"/>
                  <a:pt x="125" y="166"/>
                </a:cubicBezTo>
                <a:cubicBezTo>
                  <a:pt x="130" y="166"/>
                  <a:pt x="130" y="166"/>
                  <a:pt x="130" y="166"/>
                </a:cubicBezTo>
                <a:cubicBezTo>
                  <a:pt x="146" y="165"/>
                  <a:pt x="146" y="165"/>
                  <a:pt x="146" y="165"/>
                </a:cubicBezTo>
                <a:cubicBezTo>
                  <a:pt x="148" y="166"/>
                  <a:pt x="148" y="166"/>
                  <a:pt x="148" y="166"/>
                </a:cubicBezTo>
                <a:cubicBezTo>
                  <a:pt x="150" y="165"/>
                  <a:pt x="150" y="165"/>
                  <a:pt x="150" y="165"/>
                </a:cubicBezTo>
                <a:cubicBezTo>
                  <a:pt x="153" y="168"/>
                  <a:pt x="153" y="168"/>
                  <a:pt x="153" y="168"/>
                </a:cubicBezTo>
                <a:cubicBezTo>
                  <a:pt x="157" y="166"/>
                  <a:pt x="157" y="166"/>
                  <a:pt x="157" y="166"/>
                </a:cubicBezTo>
                <a:cubicBezTo>
                  <a:pt x="157" y="162"/>
                  <a:pt x="147" y="169"/>
                  <a:pt x="162" y="165"/>
                </a:cubicBezTo>
                <a:cubicBezTo>
                  <a:pt x="165" y="166"/>
                  <a:pt x="156" y="171"/>
                  <a:pt x="162" y="162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53" y="159"/>
                  <a:pt x="153" y="159"/>
                  <a:pt x="153" y="159"/>
                </a:cubicBezTo>
                <a:cubicBezTo>
                  <a:pt x="146" y="161"/>
                  <a:pt x="146" y="161"/>
                  <a:pt x="146" y="161"/>
                </a:cubicBezTo>
                <a:cubicBezTo>
                  <a:pt x="146" y="160"/>
                  <a:pt x="146" y="160"/>
                  <a:pt x="146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43" y="155"/>
                  <a:pt x="143" y="155"/>
                  <a:pt x="143" y="155"/>
                </a:cubicBezTo>
                <a:cubicBezTo>
                  <a:pt x="140" y="156"/>
                  <a:pt x="139" y="160"/>
                  <a:pt x="135" y="156"/>
                </a:cubicBezTo>
                <a:cubicBezTo>
                  <a:pt x="137" y="154"/>
                  <a:pt x="137" y="154"/>
                  <a:pt x="137" y="154"/>
                </a:cubicBezTo>
                <a:cubicBezTo>
                  <a:pt x="139" y="154"/>
                  <a:pt x="133" y="160"/>
                  <a:pt x="135" y="151"/>
                </a:cubicBezTo>
                <a:cubicBezTo>
                  <a:pt x="140" y="151"/>
                  <a:pt x="129" y="157"/>
                  <a:pt x="140" y="149"/>
                </a:cubicBezTo>
                <a:cubicBezTo>
                  <a:pt x="135" y="147"/>
                  <a:pt x="135" y="147"/>
                  <a:pt x="135" y="147"/>
                </a:cubicBezTo>
                <a:cubicBezTo>
                  <a:pt x="128" y="148"/>
                  <a:pt x="128" y="148"/>
                  <a:pt x="128" y="148"/>
                </a:cubicBezTo>
                <a:cubicBezTo>
                  <a:pt x="124" y="146"/>
                  <a:pt x="124" y="146"/>
                  <a:pt x="124" y="146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6" y="144"/>
                  <a:pt x="106" y="144"/>
                  <a:pt x="106" y="144"/>
                </a:cubicBezTo>
                <a:cubicBezTo>
                  <a:pt x="106" y="145"/>
                  <a:pt x="104" y="146"/>
                  <a:pt x="102" y="145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7" y="145"/>
                  <a:pt x="107" y="145"/>
                  <a:pt x="107" y="145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03" y="141"/>
                  <a:pt x="103" y="141"/>
                  <a:pt x="103" y="141"/>
                </a:cubicBezTo>
                <a:cubicBezTo>
                  <a:pt x="97" y="142"/>
                  <a:pt x="97" y="142"/>
                  <a:pt x="97" y="142"/>
                </a:cubicBezTo>
                <a:cubicBezTo>
                  <a:pt x="95" y="142"/>
                  <a:pt x="95" y="142"/>
                  <a:pt x="95" y="142"/>
                </a:cubicBezTo>
                <a:cubicBezTo>
                  <a:pt x="105" y="139"/>
                  <a:pt x="105" y="139"/>
                  <a:pt x="105" y="139"/>
                </a:cubicBezTo>
                <a:cubicBezTo>
                  <a:pt x="106" y="138"/>
                  <a:pt x="95" y="144"/>
                  <a:pt x="109" y="139"/>
                </a:cubicBezTo>
                <a:cubicBezTo>
                  <a:pt x="130" y="142"/>
                  <a:pt x="130" y="142"/>
                  <a:pt x="130" y="142"/>
                </a:cubicBezTo>
                <a:cubicBezTo>
                  <a:pt x="131" y="141"/>
                  <a:pt x="131" y="141"/>
                  <a:pt x="131" y="141"/>
                </a:cubicBezTo>
                <a:cubicBezTo>
                  <a:pt x="139" y="143"/>
                  <a:pt x="139" y="143"/>
                  <a:pt x="139" y="143"/>
                </a:cubicBezTo>
                <a:cubicBezTo>
                  <a:pt x="146" y="141"/>
                  <a:pt x="146" y="141"/>
                  <a:pt x="146" y="141"/>
                </a:cubicBezTo>
                <a:cubicBezTo>
                  <a:pt x="145" y="140"/>
                  <a:pt x="145" y="140"/>
                  <a:pt x="145" y="140"/>
                </a:cubicBezTo>
                <a:cubicBezTo>
                  <a:pt x="144" y="139"/>
                  <a:pt x="143" y="145"/>
                  <a:pt x="147" y="138"/>
                </a:cubicBezTo>
                <a:cubicBezTo>
                  <a:pt x="148" y="140"/>
                  <a:pt x="148" y="140"/>
                  <a:pt x="148" y="140"/>
                </a:cubicBezTo>
                <a:cubicBezTo>
                  <a:pt x="149" y="140"/>
                  <a:pt x="149" y="140"/>
                  <a:pt x="149" y="140"/>
                </a:cubicBezTo>
                <a:cubicBezTo>
                  <a:pt x="152" y="137"/>
                  <a:pt x="152" y="137"/>
                  <a:pt x="152" y="137"/>
                </a:cubicBezTo>
                <a:cubicBezTo>
                  <a:pt x="153" y="142"/>
                  <a:pt x="153" y="142"/>
                  <a:pt x="153" y="142"/>
                </a:cubicBezTo>
                <a:cubicBezTo>
                  <a:pt x="156" y="139"/>
                  <a:pt x="156" y="139"/>
                  <a:pt x="156" y="139"/>
                </a:cubicBezTo>
                <a:cubicBezTo>
                  <a:pt x="159" y="138"/>
                  <a:pt x="161" y="141"/>
                  <a:pt x="164" y="137"/>
                </a:cubicBezTo>
                <a:cubicBezTo>
                  <a:pt x="163" y="136"/>
                  <a:pt x="168" y="136"/>
                  <a:pt x="162" y="136"/>
                </a:cubicBezTo>
                <a:cubicBezTo>
                  <a:pt x="162" y="135"/>
                  <a:pt x="163" y="137"/>
                  <a:pt x="162" y="135"/>
                </a:cubicBezTo>
                <a:cubicBezTo>
                  <a:pt x="164" y="134"/>
                  <a:pt x="167" y="139"/>
                  <a:pt x="166" y="137"/>
                </a:cubicBezTo>
                <a:cubicBezTo>
                  <a:pt x="167" y="134"/>
                  <a:pt x="167" y="134"/>
                  <a:pt x="167" y="134"/>
                </a:cubicBezTo>
                <a:cubicBezTo>
                  <a:pt x="171" y="138"/>
                  <a:pt x="168" y="127"/>
                  <a:pt x="175" y="134"/>
                </a:cubicBezTo>
                <a:cubicBezTo>
                  <a:pt x="179" y="133"/>
                  <a:pt x="181" y="129"/>
                  <a:pt x="186" y="132"/>
                </a:cubicBezTo>
                <a:cubicBezTo>
                  <a:pt x="185" y="133"/>
                  <a:pt x="185" y="133"/>
                  <a:pt x="185" y="133"/>
                </a:cubicBezTo>
                <a:cubicBezTo>
                  <a:pt x="194" y="133"/>
                  <a:pt x="194" y="133"/>
                  <a:pt x="194" y="133"/>
                </a:cubicBezTo>
                <a:cubicBezTo>
                  <a:pt x="198" y="136"/>
                  <a:pt x="198" y="136"/>
                  <a:pt x="198" y="136"/>
                </a:cubicBezTo>
                <a:cubicBezTo>
                  <a:pt x="199" y="134"/>
                  <a:pt x="199" y="134"/>
                  <a:pt x="199" y="134"/>
                </a:cubicBezTo>
                <a:cubicBezTo>
                  <a:pt x="199" y="133"/>
                  <a:pt x="199" y="133"/>
                  <a:pt x="199" y="133"/>
                </a:cubicBezTo>
                <a:cubicBezTo>
                  <a:pt x="200" y="135"/>
                  <a:pt x="200" y="135"/>
                  <a:pt x="200" y="135"/>
                </a:cubicBezTo>
                <a:cubicBezTo>
                  <a:pt x="207" y="134"/>
                  <a:pt x="207" y="134"/>
                  <a:pt x="207" y="134"/>
                </a:cubicBezTo>
                <a:cubicBezTo>
                  <a:pt x="211" y="132"/>
                  <a:pt x="211" y="132"/>
                  <a:pt x="211" y="132"/>
                </a:cubicBezTo>
                <a:cubicBezTo>
                  <a:pt x="208" y="130"/>
                  <a:pt x="208" y="130"/>
                  <a:pt x="208" y="130"/>
                </a:cubicBezTo>
                <a:cubicBezTo>
                  <a:pt x="212" y="129"/>
                  <a:pt x="212" y="129"/>
                  <a:pt x="212" y="129"/>
                </a:cubicBezTo>
                <a:cubicBezTo>
                  <a:pt x="210" y="130"/>
                  <a:pt x="210" y="130"/>
                  <a:pt x="210" y="130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8" y="132"/>
                  <a:pt x="219" y="127"/>
                  <a:pt x="220" y="132"/>
                </a:cubicBezTo>
                <a:cubicBezTo>
                  <a:pt x="222" y="133"/>
                  <a:pt x="222" y="131"/>
                  <a:pt x="222" y="130"/>
                </a:cubicBezTo>
                <a:cubicBezTo>
                  <a:pt x="219" y="130"/>
                  <a:pt x="228" y="128"/>
                  <a:pt x="219" y="130"/>
                </a:cubicBezTo>
                <a:cubicBezTo>
                  <a:pt x="224" y="127"/>
                  <a:pt x="224" y="127"/>
                  <a:pt x="224" y="127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230" y="126"/>
                  <a:pt x="230" y="126"/>
                  <a:pt x="230" y="126"/>
                </a:cubicBezTo>
                <a:cubicBezTo>
                  <a:pt x="228" y="128"/>
                  <a:pt x="228" y="128"/>
                  <a:pt x="228" y="128"/>
                </a:cubicBezTo>
                <a:cubicBezTo>
                  <a:pt x="227" y="127"/>
                  <a:pt x="227" y="127"/>
                  <a:pt x="227" y="127"/>
                </a:cubicBezTo>
                <a:cubicBezTo>
                  <a:pt x="224" y="129"/>
                  <a:pt x="224" y="129"/>
                  <a:pt x="224" y="129"/>
                </a:cubicBezTo>
                <a:cubicBezTo>
                  <a:pt x="224" y="130"/>
                  <a:pt x="224" y="130"/>
                  <a:pt x="224" y="130"/>
                </a:cubicBezTo>
                <a:cubicBezTo>
                  <a:pt x="227" y="129"/>
                  <a:pt x="232" y="126"/>
                  <a:pt x="234" y="130"/>
                </a:cubicBezTo>
                <a:cubicBezTo>
                  <a:pt x="240" y="129"/>
                  <a:pt x="240" y="129"/>
                  <a:pt x="240" y="129"/>
                </a:cubicBezTo>
                <a:cubicBezTo>
                  <a:pt x="249" y="128"/>
                  <a:pt x="249" y="128"/>
                  <a:pt x="249" y="128"/>
                </a:cubicBezTo>
                <a:cubicBezTo>
                  <a:pt x="267" y="124"/>
                  <a:pt x="267" y="124"/>
                  <a:pt x="267" y="124"/>
                </a:cubicBezTo>
                <a:cubicBezTo>
                  <a:pt x="269" y="122"/>
                  <a:pt x="269" y="122"/>
                  <a:pt x="269" y="122"/>
                </a:cubicBezTo>
                <a:cubicBezTo>
                  <a:pt x="269" y="122"/>
                  <a:pt x="273" y="122"/>
                  <a:pt x="268" y="121"/>
                </a:cubicBezTo>
                <a:cubicBezTo>
                  <a:pt x="273" y="120"/>
                  <a:pt x="273" y="120"/>
                  <a:pt x="273" y="120"/>
                </a:cubicBezTo>
                <a:cubicBezTo>
                  <a:pt x="272" y="121"/>
                  <a:pt x="272" y="121"/>
                  <a:pt x="272" y="121"/>
                </a:cubicBezTo>
                <a:cubicBezTo>
                  <a:pt x="278" y="121"/>
                  <a:pt x="278" y="121"/>
                  <a:pt x="278" y="121"/>
                </a:cubicBezTo>
                <a:cubicBezTo>
                  <a:pt x="281" y="117"/>
                  <a:pt x="281" y="117"/>
                  <a:pt x="281" y="117"/>
                </a:cubicBezTo>
                <a:cubicBezTo>
                  <a:pt x="283" y="118"/>
                  <a:pt x="281" y="112"/>
                  <a:pt x="285" y="117"/>
                </a:cubicBezTo>
                <a:cubicBezTo>
                  <a:pt x="296" y="115"/>
                  <a:pt x="277" y="116"/>
                  <a:pt x="294" y="112"/>
                </a:cubicBezTo>
                <a:cubicBezTo>
                  <a:pt x="292" y="114"/>
                  <a:pt x="292" y="114"/>
                  <a:pt x="292" y="114"/>
                </a:cubicBezTo>
                <a:cubicBezTo>
                  <a:pt x="293" y="116"/>
                  <a:pt x="293" y="116"/>
                  <a:pt x="293" y="116"/>
                </a:cubicBezTo>
                <a:cubicBezTo>
                  <a:pt x="297" y="114"/>
                  <a:pt x="297" y="114"/>
                  <a:pt x="297" y="114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301" y="111"/>
                  <a:pt x="301" y="111"/>
                  <a:pt x="301" y="111"/>
                </a:cubicBezTo>
                <a:cubicBezTo>
                  <a:pt x="311" y="110"/>
                  <a:pt x="311" y="110"/>
                  <a:pt x="311" y="110"/>
                </a:cubicBezTo>
                <a:cubicBezTo>
                  <a:pt x="311" y="109"/>
                  <a:pt x="311" y="109"/>
                  <a:pt x="311" y="109"/>
                </a:cubicBezTo>
                <a:cubicBezTo>
                  <a:pt x="303" y="109"/>
                  <a:pt x="303" y="109"/>
                  <a:pt x="303" y="109"/>
                </a:cubicBezTo>
                <a:cubicBezTo>
                  <a:pt x="289" y="111"/>
                  <a:pt x="289" y="111"/>
                  <a:pt x="289" y="111"/>
                </a:cubicBezTo>
                <a:cubicBezTo>
                  <a:pt x="275" y="113"/>
                  <a:pt x="275" y="113"/>
                  <a:pt x="275" y="113"/>
                </a:cubicBezTo>
                <a:cubicBezTo>
                  <a:pt x="272" y="114"/>
                  <a:pt x="272" y="114"/>
                  <a:pt x="272" y="114"/>
                </a:cubicBezTo>
                <a:cubicBezTo>
                  <a:pt x="266" y="114"/>
                  <a:pt x="266" y="114"/>
                  <a:pt x="266" y="114"/>
                </a:cubicBezTo>
                <a:cubicBezTo>
                  <a:pt x="262" y="115"/>
                  <a:pt x="262" y="115"/>
                  <a:pt x="262" y="115"/>
                </a:cubicBezTo>
                <a:cubicBezTo>
                  <a:pt x="258" y="113"/>
                  <a:pt x="258" y="113"/>
                  <a:pt x="258" y="113"/>
                </a:cubicBezTo>
                <a:cubicBezTo>
                  <a:pt x="255" y="115"/>
                  <a:pt x="255" y="115"/>
                  <a:pt x="255" y="115"/>
                </a:cubicBezTo>
                <a:cubicBezTo>
                  <a:pt x="252" y="115"/>
                  <a:pt x="252" y="115"/>
                  <a:pt x="252" y="115"/>
                </a:cubicBezTo>
                <a:cubicBezTo>
                  <a:pt x="248" y="116"/>
                  <a:pt x="248" y="116"/>
                  <a:pt x="248" y="116"/>
                </a:cubicBezTo>
                <a:cubicBezTo>
                  <a:pt x="245" y="116"/>
                  <a:pt x="245" y="116"/>
                  <a:pt x="245" y="116"/>
                </a:cubicBezTo>
                <a:cubicBezTo>
                  <a:pt x="240" y="114"/>
                  <a:pt x="247" y="121"/>
                  <a:pt x="239" y="117"/>
                </a:cubicBezTo>
                <a:cubicBezTo>
                  <a:pt x="221" y="118"/>
                  <a:pt x="221" y="118"/>
                  <a:pt x="221" y="118"/>
                </a:cubicBezTo>
                <a:cubicBezTo>
                  <a:pt x="221" y="117"/>
                  <a:pt x="228" y="116"/>
                  <a:pt x="221" y="115"/>
                </a:cubicBezTo>
                <a:cubicBezTo>
                  <a:pt x="214" y="116"/>
                  <a:pt x="214" y="116"/>
                  <a:pt x="214" y="116"/>
                </a:cubicBezTo>
                <a:cubicBezTo>
                  <a:pt x="215" y="113"/>
                  <a:pt x="215" y="113"/>
                  <a:pt x="215" y="113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7" y="115"/>
                  <a:pt x="207" y="115"/>
                  <a:pt x="207" y="115"/>
                </a:cubicBezTo>
                <a:cubicBezTo>
                  <a:pt x="209" y="115"/>
                  <a:pt x="209" y="115"/>
                  <a:pt x="209" y="115"/>
                </a:cubicBezTo>
                <a:cubicBezTo>
                  <a:pt x="208" y="116"/>
                  <a:pt x="205" y="117"/>
                  <a:pt x="203" y="117"/>
                </a:cubicBezTo>
                <a:cubicBezTo>
                  <a:pt x="202" y="116"/>
                  <a:pt x="202" y="116"/>
                  <a:pt x="202" y="116"/>
                </a:cubicBezTo>
                <a:cubicBezTo>
                  <a:pt x="206" y="114"/>
                  <a:pt x="206" y="114"/>
                  <a:pt x="206" y="114"/>
                </a:cubicBezTo>
                <a:cubicBezTo>
                  <a:pt x="204" y="119"/>
                  <a:pt x="218" y="112"/>
                  <a:pt x="200" y="114"/>
                </a:cubicBezTo>
                <a:cubicBezTo>
                  <a:pt x="202" y="113"/>
                  <a:pt x="203" y="113"/>
                  <a:pt x="198" y="117"/>
                </a:cubicBezTo>
                <a:cubicBezTo>
                  <a:pt x="193" y="115"/>
                  <a:pt x="193" y="115"/>
                  <a:pt x="193" y="115"/>
                </a:cubicBezTo>
                <a:cubicBezTo>
                  <a:pt x="193" y="118"/>
                  <a:pt x="193" y="118"/>
                  <a:pt x="193" y="118"/>
                </a:cubicBezTo>
                <a:cubicBezTo>
                  <a:pt x="188" y="116"/>
                  <a:pt x="188" y="116"/>
                  <a:pt x="188" y="116"/>
                </a:cubicBezTo>
                <a:cubicBezTo>
                  <a:pt x="179" y="119"/>
                  <a:pt x="179" y="119"/>
                  <a:pt x="179" y="119"/>
                </a:cubicBezTo>
                <a:cubicBezTo>
                  <a:pt x="178" y="116"/>
                  <a:pt x="178" y="116"/>
                  <a:pt x="178" y="116"/>
                </a:cubicBezTo>
                <a:cubicBezTo>
                  <a:pt x="170" y="116"/>
                  <a:pt x="170" y="116"/>
                  <a:pt x="170" y="116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6" y="118"/>
                  <a:pt x="166" y="118"/>
                  <a:pt x="166" y="118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9" y="123"/>
                  <a:pt x="169" y="123"/>
                  <a:pt x="169" y="123"/>
                </a:cubicBezTo>
                <a:cubicBezTo>
                  <a:pt x="178" y="121"/>
                  <a:pt x="178" y="121"/>
                  <a:pt x="178" y="121"/>
                </a:cubicBezTo>
                <a:cubicBezTo>
                  <a:pt x="178" y="121"/>
                  <a:pt x="178" y="121"/>
                  <a:pt x="178" y="121"/>
                </a:cubicBezTo>
                <a:cubicBezTo>
                  <a:pt x="179" y="122"/>
                  <a:pt x="179" y="122"/>
                  <a:pt x="179" y="122"/>
                </a:cubicBezTo>
                <a:cubicBezTo>
                  <a:pt x="179" y="123"/>
                  <a:pt x="179" y="123"/>
                  <a:pt x="179" y="123"/>
                </a:cubicBezTo>
                <a:cubicBezTo>
                  <a:pt x="171" y="123"/>
                  <a:pt x="171" y="123"/>
                  <a:pt x="171" y="123"/>
                </a:cubicBezTo>
                <a:cubicBezTo>
                  <a:pt x="169" y="124"/>
                  <a:pt x="174" y="119"/>
                  <a:pt x="170" y="125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2" y="123"/>
                  <a:pt x="162" y="123"/>
                  <a:pt x="162" y="123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0" y="119"/>
                  <a:pt x="170" y="115"/>
                  <a:pt x="160" y="120"/>
                </a:cubicBezTo>
                <a:cubicBezTo>
                  <a:pt x="161" y="118"/>
                  <a:pt x="164" y="118"/>
                  <a:pt x="165" y="117"/>
                </a:cubicBezTo>
                <a:cubicBezTo>
                  <a:pt x="164" y="115"/>
                  <a:pt x="164" y="115"/>
                  <a:pt x="164" y="115"/>
                </a:cubicBezTo>
                <a:cubicBezTo>
                  <a:pt x="164" y="113"/>
                  <a:pt x="164" y="113"/>
                  <a:pt x="164" y="113"/>
                </a:cubicBezTo>
                <a:cubicBezTo>
                  <a:pt x="166" y="113"/>
                  <a:pt x="167" y="111"/>
                  <a:pt x="168" y="110"/>
                </a:cubicBezTo>
                <a:cubicBezTo>
                  <a:pt x="158" y="111"/>
                  <a:pt x="158" y="111"/>
                  <a:pt x="158" y="111"/>
                </a:cubicBezTo>
                <a:cubicBezTo>
                  <a:pt x="157" y="112"/>
                  <a:pt x="157" y="112"/>
                  <a:pt x="157" y="112"/>
                </a:cubicBezTo>
                <a:cubicBezTo>
                  <a:pt x="152" y="111"/>
                  <a:pt x="152" y="111"/>
                  <a:pt x="152" y="111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47" y="114"/>
                  <a:pt x="147" y="114"/>
                  <a:pt x="147" y="114"/>
                </a:cubicBezTo>
                <a:cubicBezTo>
                  <a:pt x="146" y="115"/>
                  <a:pt x="153" y="115"/>
                  <a:pt x="145" y="114"/>
                </a:cubicBezTo>
                <a:cubicBezTo>
                  <a:pt x="144" y="111"/>
                  <a:pt x="147" y="115"/>
                  <a:pt x="146" y="11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15"/>
                  <a:pt x="140" y="115"/>
                  <a:pt x="140" y="115"/>
                </a:cubicBezTo>
                <a:cubicBezTo>
                  <a:pt x="135" y="117"/>
                  <a:pt x="135" y="117"/>
                  <a:pt x="135" y="117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128" y="115"/>
                  <a:pt x="134" y="114"/>
                  <a:pt x="126" y="116"/>
                </a:cubicBezTo>
                <a:cubicBezTo>
                  <a:pt x="126" y="118"/>
                  <a:pt x="126" y="118"/>
                  <a:pt x="126" y="118"/>
                </a:cubicBezTo>
                <a:cubicBezTo>
                  <a:pt x="124" y="118"/>
                  <a:pt x="124" y="118"/>
                  <a:pt x="124" y="118"/>
                </a:cubicBezTo>
                <a:cubicBezTo>
                  <a:pt x="124" y="117"/>
                  <a:pt x="124" y="117"/>
                  <a:pt x="124" y="117"/>
                </a:cubicBezTo>
                <a:cubicBezTo>
                  <a:pt x="116" y="114"/>
                  <a:pt x="116" y="114"/>
                  <a:pt x="116" y="114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09" y="111"/>
                  <a:pt x="104" y="117"/>
                  <a:pt x="112" y="111"/>
                </a:cubicBezTo>
                <a:cubicBezTo>
                  <a:pt x="109" y="108"/>
                  <a:pt x="109" y="108"/>
                  <a:pt x="109" y="108"/>
                </a:cubicBezTo>
                <a:cubicBezTo>
                  <a:pt x="114" y="108"/>
                  <a:pt x="114" y="108"/>
                  <a:pt x="114" y="108"/>
                </a:cubicBezTo>
                <a:cubicBezTo>
                  <a:pt x="115" y="110"/>
                  <a:pt x="106" y="105"/>
                  <a:pt x="117" y="110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1" y="107"/>
                  <a:pt x="121" y="107"/>
                  <a:pt x="121" y="107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5" y="98"/>
                  <a:pt x="115" y="98"/>
                  <a:pt x="115" y="98"/>
                </a:cubicBezTo>
                <a:cubicBezTo>
                  <a:pt x="118" y="95"/>
                  <a:pt x="117" y="99"/>
                  <a:pt x="124" y="96"/>
                </a:cubicBezTo>
                <a:cubicBezTo>
                  <a:pt x="125" y="98"/>
                  <a:pt x="125" y="98"/>
                  <a:pt x="125" y="98"/>
                </a:cubicBezTo>
                <a:cubicBezTo>
                  <a:pt x="126" y="99"/>
                  <a:pt x="124" y="95"/>
                  <a:pt x="126" y="99"/>
                </a:cubicBezTo>
                <a:cubicBezTo>
                  <a:pt x="129" y="98"/>
                  <a:pt x="129" y="98"/>
                  <a:pt x="129" y="98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5" y="103"/>
                  <a:pt x="135" y="103"/>
                  <a:pt x="135" y="103"/>
                </a:cubicBezTo>
                <a:cubicBezTo>
                  <a:pt x="143" y="105"/>
                  <a:pt x="143" y="105"/>
                  <a:pt x="143" y="105"/>
                </a:cubicBezTo>
                <a:cubicBezTo>
                  <a:pt x="149" y="103"/>
                  <a:pt x="149" y="103"/>
                  <a:pt x="149" y="103"/>
                </a:cubicBezTo>
                <a:cubicBezTo>
                  <a:pt x="158" y="101"/>
                  <a:pt x="158" y="101"/>
                  <a:pt x="158" y="101"/>
                </a:cubicBezTo>
                <a:cubicBezTo>
                  <a:pt x="159" y="98"/>
                  <a:pt x="159" y="98"/>
                  <a:pt x="159" y="98"/>
                </a:cubicBezTo>
                <a:cubicBezTo>
                  <a:pt x="158" y="95"/>
                  <a:pt x="158" y="95"/>
                  <a:pt x="158" y="95"/>
                </a:cubicBezTo>
                <a:cubicBezTo>
                  <a:pt x="145" y="93"/>
                  <a:pt x="145" y="93"/>
                  <a:pt x="145" y="93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51" y="93"/>
                  <a:pt x="151" y="93"/>
                  <a:pt x="151" y="93"/>
                </a:cubicBezTo>
                <a:cubicBezTo>
                  <a:pt x="151" y="91"/>
                  <a:pt x="157" y="91"/>
                  <a:pt x="158" y="93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62" y="95"/>
                  <a:pt x="162" y="95"/>
                  <a:pt x="162" y="95"/>
                </a:cubicBezTo>
                <a:cubicBezTo>
                  <a:pt x="164" y="96"/>
                  <a:pt x="164" y="96"/>
                  <a:pt x="164" y="96"/>
                </a:cubicBezTo>
                <a:cubicBezTo>
                  <a:pt x="165" y="96"/>
                  <a:pt x="165" y="96"/>
                  <a:pt x="165" y="96"/>
                </a:cubicBezTo>
                <a:cubicBezTo>
                  <a:pt x="164" y="93"/>
                  <a:pt x="164" y="93"/>
                  <a:pt x="164" y="93"/>
                </a:cubicBezTo>
                <a:cubicBezTo>
                  <a:pt x="168" y="91"/>
                  <a:pt x="168" y="91"/>
                  <a:pt x="168" y="91"/>
                </a:cubicBezTo>
                <a:cubicBezTo>
                  <a:pt x="179" y="90"/>
                  <a:pt x="179" y="90"/>
                  <a:pt x="179" y="90"/>
                </a:cubicBezTo>
                <a:cubicBezTo>
                  <a:pt x="188" y="89"/>
                  <a:pt x="188" y="89"/>
                  <a:pt x="188" y="89"/>
                </a:cubicBezTo>
                <a:cubicBezTo>
                  <a:pt x="186" y="93"/>
                  <a:pt x="186" y="81"/>
                  <a:pt x="190" y="93"/>
                </a:cubicBezTo>
                <a:cubicBezTo>
                  <a:pt x="199" y="91"/>
                  <a:pt x="199" y="91"/>
                  <a:pt x="199" y="91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201" y="92"/>
                  <a:pt x="202" y="90"/>
                  <a:pt x="203" y="91"/>
                </a:cubicBezTo>
                <a:cubicBezTo>
                  <a:pt x="197" y="88"/>
                  <a:pt x="197" y="88"/>
                  <a:pt x="197" y="88"/>
                </a:cubicBezTo>
                <a:cubicBezTo>
                  <a:pt x="192" y="90"/>
                  <a:pt x="192" y="90"/>
                  <a:pt x="192" y="90"/>
                </a:cubicBezTo>
                <a:cubicBezTo>
                  <a:pt x="192" y="90"/>
                  <a:pt x="195" y="90"/>
                  <a:pt x="191" y="90"/>
                </a:cubicBezTo>
                <a:cubicBezTo>
                  <a:pt x="208" y="86"/>
                  <a:pt x="208" y="86"/>
                  <a:pt x="208" y="86"/>
                </a:cubicBezTo>
                <a:cubicBezTo>
                  <a:pt x="209" y="86"/>
                  <a:pt x="210" y="89"/>
                  <a:pt x="211" y="85"/>
                </a:cubicBezTo>
                <a:cubicBezTo>
                  <a:pt x="210" y="88"/>
                  <a:pt x="210" y="88"/>
                  <a:pt x="210" y="88"/>
                </a:cubicBezTo>
                <a:cubicBezTo>
                  <a:pt x="213" y="90"/>
                  <a:pt x="213" y="90"/>
                  <a:pt x="213" y="90"/>
                </a:cubicBezTo>
                <a:cubicBezTo>
                  <a:pt x="210" y="90"/>
                  <a:pt x="210" y="90"/>
                  <a:pt x="210" y="90"/>
                </a:cubicBezTo>
                <a:cubicBezTo>
                  <a:pt x="211" y="91"/>
                  <a:pt x="211" y="91"/>
                  <a:pt x="211" y="91"/>
                </a:cubicBezTo>
                <a:cubicBezTo>
                  <a:pt x="217" y="90"/>
                  <a:pt x="217" y="90"/>
                  <a:pt x="217" y="90"/>
                </a:cubicBezTo>
                <a:cubicBezTo>
                  <a:pt x="216" y="86"/>
                  <a:pt x="216" y="86"/>
                  <a:pt x="216" y="86"/>
                </a:cubicBezTo>
                <a:cubicBezTo>
                  <a:pt x="214" y="87"/>
                  <a:pt x="214" y="87"/>
                  <a:pt x="214" y="87"/>
                </a:cubicBezTo>
                <a:cubicBezTo>
                  <a:pt x="214" y="85"/>
                  <a:pt x="214" y="85"/>
                  <a:pt x="214" y="85"/>
                </a:cubicBezTo>
                <a:cubicBezTo>
                  <a:pt x="221" y="86"/>
                  <a:pt x="206" y="91"/>
                  <a:pt x="220" y="88"/>
                </a:cubicBezTo>
                <a:cubicBezTo>
                  <a:pt x="221" y="90"/>
                  <a:pt x="221" y="90"/>
                  <a:pt x="221" y="90"/>
                </a:cubicBezTo>
                <a:cubicBezTo>
                  <a:pt x="224" y="88"/>
                  <a:pt x="224" y="88"/>
                  <a:pt x="224" y="88"/>
                </a:cubicBezTo>
                <a:cubicBezTo>
                  <a:pt x="226" y="88"/>
                  <a:pt x="226" y="88"/>
                  <a:pt x="226" y="88"/>
                </a:cubicBezTo>
                <a:cubicBezTo>
                  <a:pt x="228" y="85"/>
                  <a:pt x="228" y="85"/>
                  <a:pt x="228" y="85"/>
                </a:cubicBezTo>
                <a:cubicBezTo>
                  <a:pt x="226" y="84"/>
                  <a:pt x="226" y="84"/>
                  <a:pt x="226" y="84"/>
                </a:cubicBezTo>
                <a:cubicBezTo>
                  <a:pt x="228" y="83"/>
                  <a:pt x="228" y="83"/>
                  <a:pt x="228" y="83"/>
                </a:cubicBezTo>
                <a:cubicBezTo>
                  <a:pt x="228" y="88"/>
                  <a:pt x="232" y="79"/>
                  <a:pt x="232" y="86"/>
                </a:cubicBezTo>
                <a:cubicBezTo>
                  <a:pt x="235" y="85"/>
                  <a:pt x="235" y="85"/>
                  <a:pt x="235" y="85"/>
                </a:cubicBezTo>
                <a:cubicBezTo>
                  <a:pt x="236" y="86"/>
                  <a:pt x="236" y="86"/>
                  <a:pt x="236" y="86"/>
                </a:cubicBezTo>
                <a:cubicBezTo>
                  <a:pt x="236" y="85"/>
                  <a:pt x="236" y="85"/>
                  <a:pt x="236" y="85"/>
                </a:cubicBezTo>
                <a:cubicBezTo>
                  <a:pt x="237" y="84"/>
                  <a:pt x="237" y="84"/>
                  <a:pt x="237" y="84"/>
                </a:cubicBezTo>
                <a:cubicBezTo>
                  <a:pt x="239" y="84"/>
                  <a:pt x="239" y="84"/>
                  <a:pt x="239" y="84"/>
                </a:cubicBezTo>
                <a:cubicBezTo>
                  <a:pt x="240" y="87"/>
                  <a:pt x="240" y="87"/>
                  <a:pt x="240" y="87"/>
                </a:cubicBezTo>
                <a:cubicBezTo>
                  <a:pt x="242" y="87"/>
                  <a:pt x="232" y="87"/>
                  <a:pt x="244" y="88"/>
                </a:cubicBezTo>
                <a:cubicBezTo>
                  <a:pt x="244" y="87"/>
                  <a:pt x="244" y="87"/>
                  <a:pt x="244" y="87"/>
                </a:cubicBezTo>
                <a:cubicBezTo>
                  <a:pt x="241" y="85"/>
                  <a:pt x="241" y="85"/>
                  <a:pt x="241" y="85"/>
                </a:cubicBezTo>
                <a:cubicBezTo>
                  <a:pt x="242" y="84"/>
                  <a:pt x="242" y="84"/>
                  <a:pt x="242" y="84"/>
                </a:cubicBezTo>
                <a:cubicBezTo>
                  <a:pt x="259" y="81"/>
                  <a:pt x="259" y="81"/>
                  <a:pt x="259" y="81"/>
                </a:cubicBezTo>
                <a:cubicBezTo>
                  <a:pt x="260" y="82"/>
                  <a:pt x="260" y="82"/>
                  <a:pt x="260" y="82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269" y="78"/>
                  <a:pt x="269" y="78"/>
                  <a:pt x="269" y="78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59" y="83"/>
                  <a:pt x="259" y="83"/>
                  <a:pt x="259" y="83"/>
                </a:cubicBezTo>
                <a:cubicBezTo>
                  <a:pt x="259" y="84"/>
                  <a:pt x="257" y="84"/>
                  <a:pt x="258" y="85"/>
                </a:cubicBezTo>
                <a:cubicBezTo>
                  <a:pt x="254" y="84"/>
                  <a:pt x="254" y="84"/>
                  <a:pt x="254" y="84"/>
                </a:cubicBezTo>
                <a:cubicBezTo>
                  <a:pt x="253" y="85"/>
                  <a:pt x="253" y="85"/>
                  <a:pt x="253" y="85"/>
                </a:cubicBezTo>
                <a:cubicBezTo>
                  <a:pt x="257" y="87"/>
                  <a:pt x="257" y="87"/>
                  <a:pt x="257" y="87"/>
                </a:cubicBezTo>
                <a:cubicBezTo>
                  <a:pt x="259" y="87"/>
                  <a:pt x="251" y="90"/>
                  <a:pt x="259" y="8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71" y="85"/>
                  <a:pt x="271" y="85"/>
                  <a:pt x="271" y="85"/>
                </a:cubicBezTo>
                <a:cubicBezTo>
                  <a:pt x="271" y="79"/>
                  <a:pt x="271" y="79"/>
                  <a:pt x="271" y="79"/>
                </a:cubicBezTo>
                <a:cubicBezTo>
                  <a:pt x="272" y="78"/>
                  <a:pt x="272" y="78"/>
                  <a:pt x="272" y="78"/>
                </a:cubicBezTo>
                <a:cubicBezTo>
                  <a:pt x="268" y="76"/>
                  <a:pt x="268" y="76"/>
                  <a:pt x="268" y="76"/>
                </a:cubicBezTo>
                <a:cubicBezTo>
                  <a:pt x="269" y="74"/>
                  <a:pt x="269" y="74"/>
                  <a:pt x="269" y="74"/>
                </a:cubicBezTo>
                <a:cubicBezTo>
                  <a:pt x="269" y="73"/>
                  <a:pt x="269" y="73"/>
                  <a:pt x="269" y="73"/>
                </a:cubicBezTo>
                <a:cubicBezTo>
                  <a:pt x="268" y="72"/>
                  <a:pt x="268" y="72"/>
                  <a:pt x="268" y="72"/>
                </a:cubicBezTo>
                <a:cubicBezTo>
                  <a:pt x="267" y="73"/>
                  <a:pt x="264" y="75"/>
                  <a:pt x="265" y="73"/>
                </a:cubicBezTo>
                <a:cubicBezTo>
                  <a:pt x="266" y="75"/>
                  <a:pt x="257" y="73"/>
                  <a:pt x="266" y="77"/>
                </a:cubicBezTo>
                <a:cubicBezTo>
                  <a:pt x="262" y="75"/>
                  <a:pt x="262" y="75"/>
                  <a:pt x="262" y="75"/>
                </a:cubicBezTo>
                <a:cubicBezTo>
                  <a:pt x="262" y="76"/>
                  <a:pt x="262" y="76"/>
                  <a:pt x="262" y="76"/>
                </a:cubicBezTo>
                <a:cubicBezTo>
                  <a:pt x="255" y="76"/>
                  <a:pt x="255" y="76"/>
                  <a:pt x="255" y="76"/>
                </a:cubicBezTo>
                <a:cubicBezTo>
                  <a:pt x="251" y="75"/>
                  <a:pt x="251" y="75"/>
                  <a:pt x="251" y="75"/>
                </a:cubicBezTo>
                <a:cubicBezTo>
                  <a:pt x="248" y="76"/>
                  <a:pt x="248" y="76"/>
                  <a:pt x="248" y="76"/>
                </a:cubicBezTo>
                <a:cubicBezTo>
                  <a:pt x="249" y="78"/>
                  <a:pt x="249" y="78"/>
                  <a:pt x="249" y="78"/>
                </a:cubicBezTo>
                <a:cubicBezTo>
                  <a:pt x="249" y="79"/>
                  <a:pt x="249" y="79"/>
                  <a:pt x="249" y="79"/>
                </a:cubicBezTo>
                <a:cubicBezTo>
                  <a:pt x="246" y="78"/>
                  <a:pt x="246" y="78"/>
                  <a:pt x="246" y="78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3" y="78"/>
                  <a:pt x="243" y="78"/>
                  <a:pt x="243" y="78"/>
                </a:cubicBezTo>
                <a:cubicBezTo>
                  <a:pt x="236" y="78"/>
                  <a:pt x="236" y="78"/>
                  <a:pt x="236" y="78"/>
                </a:cubicBezTo>
                <a:cubicBezTo>
                  <a:pt x="235" y="75"/>
                  <a:pt x="235" y="75"/>
                  <a:pt x="235" y="75"/>
                </a:cubicBezTo>
                <a:cubicBezTo>
                  <a:pt x="232" y="77"/>
                  <a:pt x="232" y="77"/>
                  <a:pt x="232" y="77"/>
                </a:cubicBezTo>
                <a:cubicBezTo>
                  <a:pt x="232" y="78"/>
                  <a:pt x="238" y="75"/>
                  <a:pt x="231" y="80"/>
                </a:cubicBezTo>
                <a:cubicBezTo>
                  <a:pt x="226" y="79"/>
                  <a:pt x="226" y="79"/>
                  <a:pt x="226" y="79"/>
                </a:cubicBezTo>
                <a:cubicBezTo>
                  <a:pt x="215" y="82"/>
                  <a:pt x="215" y="82"/>
                  <a:pt x="215" y="82"/>
                </a:cubicBezTo>
                <a:cubicBezTo>
                  <a:pt x="215" y="81"/>
                  <a:pt x="215" y="81"/>
                  <a:pt x="215" y="81"/>
                </a:cubicBezTo>
                <a:cubicBezTo>
                  <a:pt x="209" y="83"/>
                  <a:pt x="209" y="83"/>
                  <a:pt x="209" y="83"/>
                </a:cubicBezTo>
                <a:cubicBezTo>
                  <a:pt x="207" y="82"/>
                  <a:pt x="207" y="82"/>
                  <a:pt x="207" y="82"/>
                </a:cubicBezTo>
                <a:cubicBezTo>
                  <a:pt x="203" y="80"/>
                  <a:pt x="206" y="87"/>
                  <a:pt x="208" y="78"/>
                </a:cubicBezTo>
                <a:cubicBezTo>
                  <a:pt x="215" y="80"/>
                  <a:pt x="215" y="80"/>
                  <a:pt x="215" y="80"/>
                </a:cubicBezTo>
                <a:cubicBezTo>
                  <a:pt x="217" y="80"/>
                  <a:pt x="217" y="80"/>
                  <a:pt x="217" y="80"/>
                </a:cubicBezTo>
                <a:cubicBezTo>
                  <a:pt x="217" y="74"/>
                  <a:pt x="217" y="74"/>
                  <a:pt x="217" y="74"/>
                </a:cubicBezTo>
                <a:cubicBezTo>
                  <a:pt x="221" y="75"/>
                  <a:pt x="221" y="75"/>
                  <a:pt x="221" y="75"/>
                </a:cubicBezTo>
                <a:cubicBezTo>
                  <a:pt x="221" y="76"/>
                  <a:pt x="221" y="76"/>
                  <a:pt x="221" y="76"/>
                </a:cubicBezTo>
                <a:cubicBezTo>
                  <a:pt x="222" y="78"/>
                  <a:pt x="222" y="78"/>
                  <a:pt x="222" y="78"/>
                </a:cubicBezTo>
                <a:cubicBezTo>
                  <a:pt x="223" y="75"/>
                  <a:pt x="229" y="77"/>
                  <a:pt x="227" y="73"/>
                </a:cubicBezTo>
                <a:cubicBezTo>
                  <a:pt x="229" y="74"/>
                  <a:pt x="229" y="74"/>
                  <a:pt x="229" y="74"/>
                </a:cubicBezTo>
                <a:cubicBezTo>
                  <a:pt x="229" y="74"/>
                  <a:pt x="233" y="74"/>
                  <a:pt x="231" y="72"/>
                </a:cubicBezTo>
                <a:cubicBezTo>
                  <a:pt x="235" y="72"/>
                  <a:pt x="235" y="72"/>
                  <a:pt x="235" y="72"/>
                </a:cubicBezTo>
                <a:cubicBezTo>
                  <a:pt x="236" y="71"/>
                  <a:pt x="236" y="71"/>
                  <a:pt x="236" y="71"/>
                </a:cubicBezTo>
                <a:cubicBezTo>
                  <a:pt x="236" y="73"/>
                  <a:pt x="236" y="73"/>
                  <a:pt x="236" y="73"/>
                </a:cubicBezTo>
                <a:cubicBezTo>
                  <a:pt x="240" y="74"/>
                  <a:pt x="240" y="74"/>
                  <a:pt x="240" y="74"/>
                </a:cubicBezTo>
                <a:cubicBezTo>
                  <a:pt x="241" y="73"/>
                  <a:pt x="241" y="73"/>
                  <a:pt x="241" y="73"/>
                </a:cubicBezTo>
                <a:cubicBezTo>
                  <a:pt x="244" y="73"/>
                  <a:pt x="244" y="73"/>
                  <a:pt x="244" y="73"/>
                </a:cubicBezTo>
                <a:cubicBezTo>
                  <a:pt x="244" y="71"/>
                  <a:pt x="244" y="71"/>
                  <a:pt x="244" y="71"/>
                </a:cubicBezTo>
                <a:cubicBezTo>
                  <a:pt x="247" y="74"/>
                  <a:pt x="244" y="64"/>
                  <a:pt x="249" y="73"/>
                </a:cubicBezTo>
                <a:cubicBezTo>
                  <a:pt x="252" y="71"/>
                  <a:pt x="252" y="71"/>
                  <a:pt x="252" y="71"/>
                </a:cubicBezTo>
                <a:cubicBezTo>
                  <a:pt x="255" y="70"/>
                  <a:pt x="255" y="70"/>
                  <a:pt x="255" y="70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60" y="68"/>
                  <a:pt x="260" y="68"/>
                  <a:pt x="260" y="68"/>
                </a:cubicBezTo>
                <a:cubicBezTo>
                  <a:pt x="264" y="66"/>
                  <a:pt x="264" y="66"/>
                  <a:pt x="264" y="66"/>
                </a:cubicBezTo>
                <a:cubicBezTo>
                  <a:pt x="269" y="68"/>
                  <a:pt x="269" y="68"/>
                  <a:pt x="269" y="68"/>
                </a:cubicBezTo>
                <a:cubicBezTo>
                  <a:pt x="273" y="67"/>
                  <a:pt x="273" y="67"/>
                  <a:pt x="273" y="67"/>
                </a:cubicBezTo>
                <a:cubicBezTo>
                  <a:pt x="274" y="67"/>
                  <a:pt x="271" y="65"/>
                  <a:pt x="275" y="67"/>
                </a:cubicBezTo>
                <a:cubicBezTo>
                  <a:pt x="272" y="70"/>
                  <a:pt x="272" y="70"/>
                  <a:pt x="272" y="70"/>
                </a:cubicBezTo>
                <a:cubicBezTo>
                  <a:pt x="270" y="74"/>
                  <a:pt x="270" y="74"/>
                  <a:pt x="270" y="74"/>
                </a:cubicBezTo>
                <a:cubicBezTo>
                  <a:pt x="272" y="76"/>
                  <a:pt x="272" y="76"/>
                  <a:pt x="272" y="76"/>
                </a:cubicBezTo>
                <a:cubicBezTo>
                  <a:pt x="275" y="76"/>
                  <a:pt x="275" y="76"/>
                  <a:pt x="275" y="76"/>
                </a:cubicBezTo>
                <a:cubicBezTo>
                  <a:pt x="276" y="69"/>
                  <a:pt x="276" y="69"/>
                  <a:pt x="276" y="69"/>
                </a:cubicBezTo>
                <a:cubicBezTo>
                  <a:pt x="284" y="70"/>
                  <a:pt x="270" y="65"/>
                  <a:pt x="282" y="64"/>
                </a:cubicBezTo>
                <a:cubicBezTo>
                  <a:pt x="285" y="59"/>
                  <a:pt x="285" y="59"/>
                  <a:pt x="285" y="59"/>
                </a:cubicBezTo>
                <a:cubicBezTo>
                  <a:pt x="281" y="60"/>
                  <a:pt x="281" y="60"/>
                  <a:pt x="281" y="60"/>
                </a:cubicBezTo>
                <a:cubicBezTo>
                  <a:pt x="278" y="59"/>
                  <a:pt x="278" y="59"/>
                  <a:pt x="278" y="59"/>
                </a:cubicBezTo>
                <a:cubicBezTo>
                  <a:pt x="275" y="61"/>
                  <a:pt x="275" y="61"/>
                  <a:pt x="275" y="61"/>
                </a:cubicBezTo>
                <a:cubicBezTo>
                  <a:pt x="273" y="61"/>
                  <a:pt x="273" y="61"/>
                  <a:pt x="273" y="61"/>
                </a:cubicBezTo>
                <a:cubicBezTo>
                  <a:pt x="271" y="61"/>
                  <a:pt x="286" y="52"/>
                  <a:pt x="267" y="61"/>
                </a:cubicBezTo>
                <a:cubicBezTo>
                  <a:pt x="266" y="62"/>
                  <a:pt x="266" y="62"/>
                  <a:pt x="266" y="62"/>
                </a:cubicBezTo>
                <a:cubicBezTo>
                  <a:pt x="264" y="61"/>
                  <a:pt x="264" y="61"/>
                  <a:pt x="264" y="61"/>
                </a:cubicBezTo>
                <a:cubicBezTo>
                  <a:pt x="258" y="64"/>
                  <a:pt x="258" y="64"/>
                  <a:pt x="258" y="64"/>
                </a:cubicBezTo>
                <a:cubicBezTo>
                  <a:pt x="246" y="65"/>
                  <a:pt x="246" y="65"/>
                  <a:pt x="246" y="65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8" y="59"/>
                  <a:pt x="258" y="59"/>
                  <a:pt x="258" y="59"/>
                </a:cubicBezTo>
                <a:cubicBezTo>
                  <a:pt x="281" y="55"/>
                  <a:pt x="281" y="55"/>
                  <a:pt x="281" y="55"/>
                </a:cubicBezTo>
                <a:cubicBezTo>
                  <a:pt x="282" y="54"/>
                  <a:pt x="282" y="54"/>
                  <a:pt x="282" y="54"/>
                </a:cubicBezTo>
                <a:cubicBezTo>
                  <a:pt x="283" y="52"/>
                  <a:pt x="264" y="62"/>
                  <a:pt x="290" y="54"/>
                </a:cubicBezTo>
                <a:cubicBezTo>
                  <a:pt x="295" y="53"/>
                  <a:pt x="295" y="53"/>
                  <a:pt x="295" y="53"/>
                </a:cubicBezTo>
                <a:cubicBezTo>
                  <a:pt x="296" y="50"/>
                  <a:pt x="298" y="58"/>
                  <a:pt x="295" y="50"/>
                </a:cubicBezTo>
                <a:cubicBezTo>
                  <a:pt x="296" y="50"/>
                  <a:pt x="296" y="50"/>
                  <a:pt x="296" y="50"/>
                </a:cubicBezTo>
                <a:cubicBezTo>
                  <a:pt x="297" y="51"/>
                  <a:pt x="297" y="51"/>
                  <a:pt x="297" y="51"/>
                </a:cubicBezTo>
                <a:cubicBezTo>
                  <a:pt x="296" y="55"/>
                  <a:pt x="296" y="55"/>
                  <a:pt x="296" y="55"/>
                </a:cubicBezTo>
                <a:cubicBezTo>
                  <a:pt x="298" y="56"/>
                  <a:pt x="298" y="56"/>
                  <a:pt x="298" y="56"/>
                </a:cubicBezTo>
                <a:cubicBezTo>
                  <a:pt x="309" y="53"/>
                  <a:pt x="309" y="53"/>
                  <a:pt x="309" y="53"/>
                </a:cubicBezTo>
                <a:cubicBezTo>
                  <a:pt x="309" y="50"/>
                  <a:pt x="309" y="50"/>
                  <a:pt x="309" y="50"/>
                </a:cubicBezTo>
                <a:cubicBezTo>
                  <a:pt x="309" y="54"/>
                  <a:pt x="308" y="50"/>
                  <a:pt x="315" y="52"/>
                </a:cubicBezTo>
                <a:cubicBezTo>
                  <a:pt x="315" y="51"/>
                  <a:pt x="312" y="55"/>
                  <a:pt x="315" y="50"/>
                </a:cubicBezTo>
                <a:cubicBezTo>
                  <a:pt x="317" y="53"/>
                  <a:pt x="317" y="53"/>
                  <a:pt x="317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2" y="50"/>
                  <a:pt x="322" y="50"/>
                  <a:pt x="322" y="50"/>
                </a:cubicBezTo>
                <a:cubicBezTo>
                  <a:pt x="323" y="49"/>
                  <a:pt x="325" y="49"/>
                  <a:pt x="325" y="50"/>
                </a:cubicBezTo>
                <a:cubicBezTo>
                  <a:pt x="321" y="48"/>
                  <a:pt x="321" y="48"/>
                  <a:pt x="321" y="48"/>
                </a:cubicBezTo>
                <a:cubicBezTo>
                  <a:pt x="322" y="48"/>
                  <a:pt x="322" y="47"/>
                  <a:pt x="323" y="47"/>
                </a:cubicBezTo>
                <a:cubicBezTo>
                  <a:pt x="323" y="46"/>
                  <a:pt x="323" y="46"/>
                  <a:pt x="323" y="46"/>
                </a:cubicBezTo>
                <a:cubicBezTo>
                  <a:pt x="320" y="46"/>
                  <a:pt x="320" y="46"/>
                  <a:pt x="320" y="46"/>
                </a:cubicBezTo>
                <a:cubicBezTo>
                  <a:pt x="325" y="46"/>
                  <a:pt x="325" y="46"/>
                  <a:pt x="325" y="46"/>
                </a:cubicBezTo>
                <a:cubicBezTo>
                  <a:pt x="325" y="48"/>
                  <a:pt x="325" y="48"/>
                  <a:pt x="325" y="48"/>
                </a:cubicBezTo>
                <a:cubicBezTo>
                  <a:pt x="322" y="48"/>
                  <a:pt x="315" y="53"/>
                  <a:pt x="336" y="48"/>
                </a:cubicBezTo>
                <a:cubicBezTo>
                  <a:pt x="336" y="48"/>
                  <a:pt x="337" y="47"/>
                  <a:pt x="338" y="50"/>
                </a:cubicBezTo>
                <a:cubicBezTo>
                  <a:pt x="339" y="48"/>
                  <a:pt x="339" y="48"/>
                  <a:pt x="339" y="48"/>
                </a:cubicBezTo>
                <a:cubicBezTo>
                  <a:pt x="337" y="48"/>
                  <a:pt x="337" y="48"/>
                  <a:pt x="337" y="48"/>
                </a:cubicBezTo>
                <a:cubicBezTo>
                  <a:pt x="339" y="47"/>
                  <a:pt x="342" y="47"/>
                  <a:pt x="341" y="45"/>
                </a:cubicBezTo>
                <a:cubicBezTo>
                  <a:pt x="344" y="44"/>
                  <a:pt x="344" y="44"/>
                  <a:pt x="344" y="44"/>
                </a:cubicBezTo>
                <a:cubicBezTo>
                  <a:pt x="347" y="45"/>
                  <a:pt x="347" y="45"/>
                  <a:pt x="347" y="45"/>
                </a:cubicBezTo>
                <a:cubicBezTo>
                  <a:pt x="348" y="44"/>
                  <a:pt x="348" y="44"/>
                  <a:pt x="348" y="44"/>
                </a:cubicBezTo>
                <a:cubicBezTo>
                  <a:pt x="346" y="43"/>
                  <a:pt x="346" y="43"/>
                  <a:pt x="346" y="43"/>
                </a:cubicBezTo>
                <a:cubicBezTo>
                  <a:pt x="353" y="42"/>
                  <a:pt x="353" y="42"/>
                  <a:pt x="353" y="42"/>
                </a:cubicBezTo>
                <a:cubicBezTo>
                  <a:pt x="356" y="43"/>
                  <a:pt x="356" y="43"/>
                  <a:pt x="356" y="43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64" y="36"/>
                  <a:pt x="364" y="36"/>
                  <a:pt x="364" y="36"/>
                </a:cubicBezTo>
                <a:cubicBezTo>
                  <a:pt x="363" y="38"/>
                  <a:pt x="363" y="38"/>
                  <a:pt x="363" y="38"/>
                </a:cubicBezTo>
                <a:cubicBezTo>
                  <a:pt x="357" y="42"/>
                  <a:pt x="357" y="42"/>
                  <a:pt x="357" y="42"/>
                </a:cubicBezTo>
                <a:cubicBezTo>
                  <a:pt x="357" y="43"/>
                  <a:pt x="353" y="47"/>
                  <a:pt x="361" y="46"/>
                </a:cubicBezTo>
                <a:cubicBezTo>
                  <a:pt x="361" y="47"/>
                  <a:pt x="361" y="47"/>
                  <a:pt x="361" y="47"/>
                </a:cubicBezTo>
                <a:cubicBezTo>
                  <a:pt x="364" y="47"/>
                  <a:pt x="364" y="47"/>
                  <a:pt x="364" y="47"/>
                </a:cubicBezTo>
                <a:cubicBezTo>
                  <a:pt x="363" y="49"/>
                  <a:pt x="363" y="49"/>
                  <a:pt x="363" y="49"/>
                </a:cubicBezTo>
                <a:cubicBezTo>
                  <a:pt x="359" y="48"/>
                  <a:pt x="359" y="48"/>
                  <a:pt x="359" y="48"/>
                </a:cubicBezTo>
                <a:cubicBezTo>
                  <a:pt x="357" y="52"/>
                  <a:pt x="357" y="52"/>
                  <a:pt x="357" y="52"/>
                </a:cubicBezTo>
                <a:cubicBezTo>
                  <a:pt x="363" y="53"/>
                  <a:pt x="363" y="53"/>
                  <a:pt x="363" y="53"/>
                </a:cubicBezTo>
                <a:cubicBezTo>
                  <a:pt x="367" y="52"/>
                  <a:pt x="367" y="52"/>
                  <a:pt x="367" y="52"/>
                </a:cubicBezTo>
                <a:cubicBezTo>
                  <a:pt x="367" y="52"/>
                  <a:pt x="367" y="52"/>
                  <a:pt x="367" y="52"/>
                </a:cubicBezTo>
                <a:cubicBezTo>
                  <a:pt x="370" y="50"/>
                  <a:pt x="370" y="50"/>
                  <a:pt x="370" y="50"/>
                </a:cubicBezTo>
                <a:cubicBezTo>
                  <a:pt x="372" y="50"/>
                  <a:pt x="372" y="50"/>
                  <a:pt x="372" y="50"/>
                </a:cubicBezTo>
                <a:cubicBezTo>
                  <a:pt x="371" y="52"/>
                  <a:pt x="369" y="46"/>
                  <a:pt x="373" y="53"/>
                </a:cubicBezTo>
                <a:cubicBezTo>
                  <a:pt x="374" y="51"/>
                  <a:pt x="374" y="51"/>
                  <a:pt x="374" y="51"/>
                </a:cubicBezTo>
                <a:cubicBezTo>
                  <a:pt x="377" y="53"/>
                  <a:pt x="366" y="52"/>
                  <a:pt x="379" y="50"/>
                </a:cubicBezTo>
                <a:cubicBezTo>
                  <a:pt x="379" y="49"/>
                  <a:pt x="379" y="49"/>
                  <a:pt x="379" y="49"/>
                </a:cubicBezTo>
                <a:cubicBezTo>
                  <a:pt x="381" y="52"/>
                  <a:pt x="381" y="52"/>
                  <a:pt x="381" y="52"/>
                </a:cubicBezTo>
                <a:cubicBezTo>
                  <a:pt x="374" y="53"/>
                  <a:pt x="374" y="53"/>
                  <a:pt x="374" y="53"/>
                </a:cubicBezTo>
                <a:cubicBezTo>
                  <a:pt x="380" y="58"/>
                  <a:pt x="380" y="58"/>
                  <a:pt x="380" y="58"/>
                </a:cubicBezTo>
                <a:cubicBezTo>
                  <a:pt x="379" y="58"/>
                  <a:pt x="375" y="56"/>
                  <a:pt x="377" y="61"/>
                </a:cubicBezTo>
                <a:cubicBezTo>
                  <a:pt x="375" y="63"/>
                  <a:pt x="373" y="61"/>
                  <a:pt x="371" y="63"/>
                </a:cubicBezTo>
                <a:cubicBezTo>
                  <a:pt x="372" y="65"/>
                  <a:pt x="372" y="65"/>
                  <a:pt x="372" y="65"/>
                </a:cubicBezTo>
                <a:cubicBezTo>
                  <a:pt x="371" y="66"/>
                  <a:pt x="371" y="66"/>
                  <a:pt x="371" y="66"/>
                </a:cubicBezTo>
                <a:cubicBezTo>
                  <a:pt x="375" y="70"/>
                  <a:pt x="375" y="70"/>
                  <a:pt x="375" y="70"/>
                </a:cubicBezTo>
                <a:cubicBezTo>
                  <a:pt x="378" y="70"/>
                  <a:pt x="378" y="70"/>
                  <a:pt x="378" y="70"/>
                </a:cubicBezTo>
                <a:cubicBezTo>
                  <a:pt x="372" y="75"/>
                  <a:pt x="372" y="75"/>
                  <a:pt x="372" y="75"/>
                </a:cubicBezTo>
                <a:cubicBezTo>
                  <a:pt x="370" y="73"/>
                  <a:pt x="370" y="73"/>
                  <a:pt x="370" y="73"/>
                </a:cubicBezTo>
                <a:cubicBezTo>
                  <a:pt x="364" y="76"/>
                  <a:pt x="364" y="76"/>
                  <a:pt x="364" y="76"/>
                </a:cubicBezTo>
                <a:cubicBezTo>
                  <a:pt x="363" y="77"/>
                  <a:pt x="363" y="77"/>
                  <a:pt x="363" y="77"/>
                </a:cubicBezTo>
                <a:cubicBezTo>
                  <a:pt x="366" y="78"/>
                  <a:pt x="366" y="78"/>
                  <a:pt x="366" y="78"/>
                </a:cubicBezTo>
                <a:cubicBezTo>
                  <a:pt x="363" y="79"/>
                  <a:pt x="363" y="79"/>
                  <a:pt x="363" y="79"/>
                </a:cubicBezTo>
                <a:cubicBezTo>
                  <a:pt x="363" y="80"/>
                  <a:pt x="358" y="84"/>
                  <a:pt x="359" y="81"/>
                </a:cubicBezTo>
                <a:cubicBezTo>
                  <a:pt x="360" y="79"/>
                  <a:pt x="360" y="79"/>
                  <a:pt x="360" y="79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1" y="83"/>
                  <a:pt x="351" y="83"/>
                  <a:pt x="351" y="83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4" y="85"/>
                  <a:pt x="353" y="85"/>
                  <a:pt x="354" y="86"/>
                </a:cubicBezTo>
                <a:cubicBezTo>
                  <a:pt x="358" y="86"/>
                  <a:pt x="358" y="86"/>
                  <a:pt x="358" y="86"/>
                </a:cubicBezTo>
                <a:cubicBezTo>
                  <a:pt x="360" y="88"/>
                  <a:pt x="355" y="90"/>
                  <a:pt x="355" y="90"/>
                </a:cubicBezTo>
                <a:cubicBezTo>
                  <a:pt x="355" y="90"/>
                  <a:pt x="358" y="88"/>
                  <a:pt x="355" y="91"/>
                </a:cubicBezTo>
                <a:cubicBezTo>
                  <a:pt x="362" y="89"/>
                  <a:pt x="362" y="89"/>
                  <a:pt x="362" y="89"/>
                </a:cubicBezTo>
                <a:cubicBezTo>
                  <a:pt x="366" y="85"/>
                  <a:pt x="366" y="85"/>
                  <a:pt x="366" y="85"/>
                </a:cubicBezTo>
                <a:cubicBezTo>
                  <a:pt x="378" y="84"/>
                  <a:pt x="378" y="84"/>
                  <a:pt x="378" y="84"/>
                </a:cubicBezTo>
                <a:cubicBezTo>
                  <a:pt x="385" y="80"/>
                  <a:pt x="385" y="80"/>
                  <a:pt x="385" y="80"/>
                </a:cubicBezTo>
                <a:cubicBezTo>
                  <a:pt x="386" y="80"/>
                  <a:pt x="386" y="80"/>
                  <a:pt x="386" y="80"/>
                </a:cubicBezTo>
                <a:cubicBezTo>
                  <a:pt x="381" y="83"/>
                  <a:pt x="381" y="83"/>
                  <a:pt x="381" y="83"/>
                </a:cubicBezTo>
                <a:cubicBezTo>
                  <a:pt x="380" y="86"/>
                  <a:pt x="380" y="86"/>
                  <a:pt x="380" y="86"/>
                </a:cubicBezTo>
                <a:cubicBezTo>
                  <a:pt x="381" y="87"/>
                  <a:pt x="381" y="87"/>
                  <a:pt x="381" y="87"/>
                </a:cubicBezTo>
                <a:cubicBezTo>
                  <a:pt x="384" y="87"/>
                  <a:pt x="386" y="84"/>
                  <a:pt x="388" y="87"/>
                </a:cubicBezTo>
                <a:cubicBezTo>
                  <a:pt x="389" y="88"/>
                  <a:pt x="387" y="86"/>
                  <a:pt x="388" y="88"/>
                </a:cubicBezTo>
                <a:cubicBezTo>
                  <a:pt x="398" y="87"/>
                  <a:pt x="398" y="87"/>
                  <a:pt x="398" y="87"/>
                </a:cubicBezTo>
                <a:cubicBezTo>
                  <a:pt x="404" y="89"/>
                  <a:pt x="404" y="89"/>
                  <a:pt x="404" y="89"/>
                </a:cubicBezTo>
                <a:cubicBezTo>
                  <a:pt x="404" y="89"/>
                  <a:pt x="404" y="89"/>
                  <a:pt x="404" y="89"/>
                </a:cubicBezTo>
                <a:cubicBezTo>
                  <a:pt x="401" y="92"/>
                  <a:pt x="401" y="92"/>
                  <a:pt x="401" y="92"/>
                </a:cubicBezTo>
                <a:cubicBezTo>
                  <a:pt x="406" y="96"/>
                  <a:pt x="406" y="96"/>
                  <a:pt x="406" y="96"/>
                </a:cubicBezTo>
                <a:cubicBezTo>
                  <a:pt x="399" y="93"/>
                  <a:pt x="399" y="93"/>
                  <a:pt x="399" y="93"/>
                </a:cubicBezTo>
                <a:cubicBezTo>
                  <a:pt x="398" y="92"/>
                  <a:pt x="403" y="92"/>
                  <a:pt x="397" y="92"/>
                </a:cubicBezTo>
                <a:cubicBezTo>
                  <a:pt x="397" y="93"/>
                  <a:pt x="397" y="93"/>
                  <a:pt x="397" y="93"/>
                </a:cubicBezTo>
                <a:cubicBezTo>
                  <a:pt x="398" y="94"/>
                  <a:pt x="402" y="86"/>
                  <a:pt x="398" y="96"/>
                </a:cubicBezTo>
                <a:cubicBezTo>
                  <a:pt x="397" y="98"/>
                  <a:pt x="397" y="98"/>
                  <a:pt x="397" y="98"/>
                </a:cubicBezTo>
                <a:cubicBezTo>
                  <a:pt x="400" y="99"/>
                  <a:pt x="400" y="99"/>
                  <a:pt x="400" y="99"/>
                </a:cubicBezTo>
                <a:cubicBezTo>
                  <a:pt x="400" y="104"/>
                  <a:pt x="400" y="104"/>
                  <a:pt x="400" y="104"/>
                </a:cubicBezTo>
                <a:cubicBezTo>
                  <a:pt x="392" y="106"/>
                  <a:pt x="392" y="106"/>
                  <a:pt x="392" y="106"/>
                </a:cubicBezTo>
                <a:cubicBezTo>
                  <a:pt x="390" y="105"/>
                  <a:pt x="400" y="103"/>
                  <a:pt x="388" y="110"/>
                </a:cubicBezTo>
                <a:cubicBezTo>
                  <a:pt x="384" y="108"/>
                  <a:pt x="384" y="108"/>
                  <a:pt x="384" y="108"/>
                </a:cubicBezTo>
                <a:cubicBezTo>
                  <a:pt x="379" y="110"/>
                  <a:pt x="379" y="110"/>
                  <a:pt x="379" y="110"/>
                </a:cubicBezTo>
                <a:cubicBezTo>
                  <a:pt x="380" y="113"/>
                  <a:pt x="382" y="110"/>
                  <a:pt x="384" y="111"/>
                </a:cubicBezTo>
                <a:cubicBezTo>
                  <a:pt x="382" y="114"/>
                  <a:pt x="382" y="114"/>
                  <a:pt x="382" y="114"/>
                </a:cubicBezTo>
                <a:cubicBezTo>
                  <a:pt x="385" y="114"/>
                  <a:pt x="385" y="114"/>
                  <a:pt x="385" y="114"/>
                </a:cubicBezTo>
                <a:cubicBezTo>
                  <a:pt x="386" y="111"/>
                  <a:pt x="386" y="111"/>
                  <a:pt x="386" y="111"/>
                </a:cubicBezTo>
                <a:cubicBezTo>
                  <a:pt x="391" y="112"/>
                  <a:pt x="391" y="112"/>
                  <a:pt x="391" y="112"/>
                </a:cubicBezTo>
                <a:cubicBezTo>
                  <a:pt x="391" y="114"/>
                  <a:pt x="391" y="114"/>
                  <a:pt x="391" y="114"/>
                </a:cubicBezTo>
                <a:cubicBezTo>
                  <a:pt x="397" y="117"/>
                  <a:pt x="397" y="117"/>
                  <a:pt x="397" y="117"/>
                </a:cubicBezTo>
                <a:cubicBezTo>
                  <a:pt x="397" y="118"/>
                  <a:pt x="397" y="118"/>
                  <a:pt x="397" y="118"/>
                </a:cubicBezTo>
                <a:cubicBezTo>
                  <a:pt x="400" y="118"/>
                  <a:pt x="400" y="118"/>
                  <a:pt x="400" y="118"/>
                </a:cubicBezTo>
                <a:cubicBezTo>
                  <a:pt x="400" y="122"/>
                  <a:pt x="400" y="122"/>
                  <a:pt x="400" y="122"/>
                </a:cubicBezTo>
                <a:cubicBezTo>
                  <a:pt x="405" y="119"/>
                  <a:pt x="405" y="119"/>
                  <a:pt x="405" y="119"/>
                </a:cubicBezTo>
                <a:cubicBezTo>
                  <a:pt x="408" y="119"/>
                  <a:pt x="408" y="119"/>
                  <a:pt x="408" y="119"/>
                </a:cubicBezTo>
                <a:cubicBezTo>
                  <a:pt x="412" y="121"/>
                  <a:pt x="412" y="116"/>
                  <a:pt x="416" y="117"/>
                </a:cubicBezTo>
                <a:cubicBezTo>
                  <a:pt x="418" y="116"/>
                  <a:pt x="424" y="116"/>
                  <a:pt x="418" y="112"/>
                </a:cubicBezTo>
                <a:cubicBezTo>
                  <a:pt x="425" y="112"/>
                  <a:pt x="425" y="112"/>
                  <a:pt x="425" y="112"/>
                </a:cubicBezTo>
                <a:cubicBezTo>
                  <a:pt x="426" y="108"/>
                  <a:pt x="426" y="108"/>
                  <a:pt x="426" y="108"/>
                </a:cubicBezTo>
                <a:cubicBezTo>
                  <a:pt x="428" y="104"/>
                  <a:pt x="428" y="104"/>
                  <a:pt x="428" y="104"/>
                </a:cubicBezTo>
                <a:cubicBezTo>
                  <a:pt x="428" y="105"/>
                  <a:pt x="428" y="105"/>
                  <a:pt x="428" y="105"/>
                </a:cubicBezTo>
                <a:cubicBezTo>
                  <a:pt x="434" y="107"/>
                  <a:pt x="434" y="107"/>
                  <a:pt x="434" y="107"/>
                </a:cubicBezTo>
                <a:cubicBezTo>
                  <a:pt x="435" y="107"/>
                  <a:pt x="428" y="110"/>
                  <a:pt x="437" y="107"/>
                </a:cubicBezTo>
                <a:cubicBezTo>
                  <a:pt x="434" y="105"/>
                  <a:pt x="434" y="105"/>
                  <a:pt x="434" y="105"/>
                </a:cubicBezTo>
                <a:cubicBezTo>
                  <a:pt x="438" y="102"/>
                  <a:pt x="438" y="102"/>
                  <a:pt x="438" y="102"/>
                </a:cubicBezTo>
                <a:cubicBezTo>
                  <a:pt x="443" y="105"/>
                  <a:pt x="443" y="105"/>
                  <a:pt x="443" y="105"/>
                </a:cubicBezTo>
                <a:cubicBezTo>
                  <a:pt x="449" y="104"/>
                  <a:pt x="449" y="104"/>
                  <a:pt x="449" y="104"/>
                </a:cubicBezTo>
                <a:cubicBezTo>
                  <a:pt x="450" y="104"/>
                  <a:pt x="450" y="104"/>
                  <a:pt x="450" y="104"/>
                </a:cubicBezTo>
                <a:cubicBezTo>
                  <a:pt x="453" y="103"/>
                  <a:pt x="432" y="110"/>
                  <a:pt x="456" y="101"/>
                </a:cubicBezTo>
                <a:cubicBezTo>
                  <a:pt x="471" y="92"/>
                  <a:pt x="471" y="92"/>
                  <a:pt x="471" y="92"/>
                </a:cubicBezTo>
                <a:cubicBezTo>
                  <a:pt x="469" y="91"/>
                  <a:pt x="468" y="91"/>
                  <a:pt x="469" y="88"/>
                </a:cubicBezTo>
                <a:cubicBezTo>
                  <a:pt x="471" y="88"/>
                  <a:pt x="471" y="88"/>
                  <a:pt x="471" y="88"/>
                </a:cubicBezTo>
                <a:cubicBezTo>
                  <a:pt x="478" y="87"/>
                  <a:pt x="478" y="87"/>
                  <a:pt x="478" y="87"/>
                </a:cubicBezTo>
                <a:cubicBezTo>
                  <a:pt x="477" y="88"/>
                  <a:pt x="476" y="86"/>
                  <a:pt x="475" y="89"/>
                </a:cubicBezTo>
                <a:cubicBezTo>
                  <a:pt x="475" y="91"/>
                  <a:pt x="475" y="91"/>
                  <a:pt x="475" y="91"/>
                </a:cubicBezTo>
                <a:cubicBezTo>
                  <a:pt x="475" y="93"/>
                  <a:pt x="475" y="93"/>
                  <a:pt x="475" y="93"/>
                </a:cubicBezTo>
                <a:cubicBezTo>
                  <a:pt x="478" y="94"/>
                  <a:pt x="478" y="94"/>
                  <a:pt x="478" y="94"/>
                </a:cubicBezTo>
                <a:cubicBezTo>
                  <a:pt x="481" y="86"/>
                  <a:pt x="481" y="86"/>
                  <a:pt x="481" y="86"/>
                </a:cubicBezTo>
                <a:cubicBezTo>
                  <a:pt x="482" y="85"/>
                  <a:pt x="482" y="85"/>
                  <a:pt x="482" y="85"/>
                </a:cubicBezTo>
                <a:cubicBezTo>
                  <a:pt x="484" y="89"/>
                  <a:pt x="484" y="89"/>
                  <a:pt x="484" y="89"/>
                </a:cubicBezTo>
                <a:cubicBezTo>
                  <a:pt x="489" y="86"/>
                  <a:pt x="489" y="86"/>
                  <a:pt x="489" y="86"/>
                </a:cubicBezTo>
                <a:cubicBezTo>
                  <a:pt x="492" y="88"/>
                  <a:pt x="492" y="88"/>
                  <a:pt x="492" y="88"/>
                </a:cubicBezTo>
                <a:cubicBezTo>
                  <a:pt x="496" y="85"/>
                  <a:pt x="496" y="85"/>
                  <a:pt x="496" y="85"/>
                </a:cubicBezTo>
                <a:cubicBezTo>
                  <a:pt x="497" y="87"/>
                  <a:pt x="488" y="83"/>
                  <a:pt x="498" y="87"/>
                </a:cubicBezTo>
                <a:cubicBezTo>
                  <a:pt x="502" y="83"/>
                  <a:pt x="502" y="83"/>
                  <a:pt x="502" y="83"/>
                </a:cubicBezTo>
                <a:cubicBezTo>
                  <a:pt x="508" y="82"/>
                  <a:pt x="508" y="82"/>
                  <a:pt x="508" y="82"/>
                </a:cubicBezTo>
                <a:cubicBezTo>
                  <a:pt x="513" y="78"/>
                  <a:pt x="513" y="78"/>
                  <a:pt x="513" y="78"/>
                </a:cubicBezTo>
                <a:cubicBezTo>
                  <a:pt x="513" y="75"/>
                  <a:pt x="513" y="75"/>
                  <a:pt x="513" y="75"/>
                </a:cubicBezTo>
                <a:cubicBezTo>
                  <a:pt x="515" y="74"/>
                  <a:pt x="515" y="74"/>
                  <a:pt x="515" y="74"/>
                </a:cubicBezTo>
                <a:cubicBezTo>
                  <a:pt x="518" y="76"/>
                  <a:pt x="518" y="76"/>
                  <a:pt x="518" y="76"/>
                </a:cubicBezTo>
                <a:cubicBezTo>
                  <a:pt x="521" y="73"/>
                  <a:pt x="521" y="73"/>
                  <a:pt x="521" y="73"/>
                </a:cubicBezTo>
                <a:cubicBezTo>
                  <a:pt x="522" y="75"/>
                  <a:pt x="522" y="75"/>
                  <a:pt x="522" y="75"/>
                </a:cubicBezTo>
                <a:cubicBezTo>
                  <a:pt x="527" y="72"/>
                  <a:pt x="527" y="72"/>
                  <a:pt x="527" y="72"/>
                </a:cubicBezTo>
                <a:cubicBezTo>
                  <a:pt x="532" y="71"/>
                  <a:pt x="532" y="71"/>
                  <a:pt x="532" y="71"/>
                </a:cubicBezTo>
                <a:cubicBezTo>
                  <a:pt x="533" y="71"/>
                  <a:pt x="527" y="75"/>
                  <a:pt x="534" y="69"/>
                </a:cubicBezTo>
                <a:cubicBezTo>
                  <a:pt x="535" y="70"/>
                  <a:pt x="535" y="70"/>
                  <a:pt x="535" y="70"/>
                </a:cubicBezTo>
                <a:cubicBezTo>
                  <a:pt x="538" y="65"/>
                  <a:pt x="538" y="65"/>
                  <a:pt x="538" y="65"/>
                </a:cubicBezTo>
                <a:cubicBezTo>
                  <a:pt x="545" y="65"/>
                  <a:pt x="545" y="65"/>
                  <a:pt x="545" y="65"/>
                </a:cubicBezTo>
                <a:cubicBezTo>
                  <a:pt x="546" y="64"/>
                  <a:pt x="546" y="64"/>
                  <a:pt x="546" y="64"/>
                </a:cubicBezTo>
                <a:cubicBezTo>
                  <a:pt x="541" y="67"/>
                  <a:pt x="548" y="61"/>
                  <a:pt x="540" y="62"/>
                </a:cubicBezTo>
                <a:cubicBezTo>
                  <a:pt x="544" y="61"/>
                  <a:pt x="544" y="61"/>
                  <a:pt x="544" y="61"/>
                </a:cubicBezTo>
                <a:cubicBezTo>
                  <a:pt x="545" y="62"/>
                  <a:pt x="545" y="62"/>
                  <a:pt x="545" y="62"/>
                </a:cubicBezTo>
                <a:cubicBezTo>
                  <a:pt x="548" y="60"/>
                  <a:pt x="548" y="60"/>
                  <a:pt x="548" y="60"/>
                </a:cubicBezTo>
                <a:cubicBezTo>
                  <a:pt x="551" y="62"/>
                  <a:pt x="551" y="62"/>
                  <a:pt x="551" y="62"/>
                </a:cubicBezTo>
                <a:cubicBezTo>
                  <a:pt x="555" y="60"/>
                  <a:pt x="555" y="60"/>
                  <a:pt x="555" y="60"/>
                </a:cubicBezTo>
                <a:cubicBezTo>
                  <a:pt x="561" y="59"/>
                  <a:pt x="561" y="59"/>
                  <a:pt x="561" y="59"/>
                </a:cubicBezTo>
                <a:cubicBezTo>
                  <a:pt x="562" y="60"/>
                  <a:pt x="562" y="60"/>
                  <a:pt x="562" y="60"/>
                </a:cubicBezTo>
                <a:cubicBezTo>
                  <a:pt x="568" y="57"/>
                  <a:pt x="568" y="57"/>
                  <a:pt x="568" y="57"/>
                </a:cubicBezTo>
                <a:cubicBezTo>
                  <a:pt x="568" y="56"/>
                  <a:pt x="562" y="58"/>
                  <a:pt x="570" y="57"/>
                </a:cubicBezTo>
                <a:cubicBezTo>
                  <a:pt x="571" y="53"/>
                  <a:pt x="571" y="53"/>
                  <a:pt x="571" y="53"/>
                </a:cubicBezTo>
                <a:cubicBezTo>
                  <a:pt x="580" y="52"/>
                  <a:pt x="580" y="52"/>
                  <a:pt x="580" y="52"/>
                </a:cubicBezTo>
                <a:cubicBezTo>
                  <a:pt x="582" y="50"/>
                  <a:pt x="582" y="50"/>
                  <a:pt x="582" y="50"/>
                </a:cubicBezTo>
                <a:cubicBezTo>
                  <a:pt x="586" y="50"/>
                  <a:pt x="586" y="50"/>
                  <a:pt x="586" y="50"/>
                </a:cubicBezTo>
                <a:cubicBezTo>
                  <a:pt x="589" y="46"/>
                  <a:pt x="589" y="46"/>
                  <a:pt x="589" y="46"/>
                </a:cubicBezTo>
                <a:cubicBezTo>
                  <a:pt x="595" y="44"/>
                  <a:pt x="595" y="44"/>
                  <a:pt x="595" y="44"/>
                </a:cubicBezTo>
                <a:cubicBezTo>
                  <a:pt x="598" y="40"/>
                  <a:pt x="598" y="40"/>
                  <a:pt x="598" y="40"/>
                </a:cubicBezTo>
                <a:cubicBezTo>
                  <a:pt x="605" y="36"/>
                  <a:pt x="605" y="36"/>
                  <a:pt x="605" y="36"/>
                </a:cubicBezTo>
                <a:cubicBezTo>
                  <a:pt x="607" y="38"/>
                  <a:pt x="607" y="38"/>
                  <a:pt x="607" y="38"/>
                </a:cubicBezTo>
                <a:cubicBezTo>
                  <a:pt x="610" y="38"/>
                  <a:pt x="610" y="38"/>
                  <a:pt x="610" y="38"/>
                </a:cubicBezTo>
                <a:cubicBezTo>
                  <a:pt x="613" y="35"/>
                  <a:pt x="613" y="35"/>
                  <a:pt x="613" y="35"/>
                </a:cubicBezTo>
                <a:cubicBezTo>
                  <a:pt x="621" y="34"/>
                  <a:pt x="621" y="34"/>
                  <a:pt x="621" y="34"/>
                </a:cubicBezTo>
                <a:cubicBezTo>
                  <a:pt x="619" y="32"/>
                  <a:pt x="620" y="33"/>
                  <a:pt x="626" y="31"/>
                </a:cubicBezTo>
                <a:cubicBezTo>
                  <a:pt x="622" y="28"/>
                  <a:pt x="622" y="28"/>
                  <a:pt x="622" y="28"/>
                </a:cubicBezTo>
                <a:cubicBezTo>
                  <a:pt x="618" y="28"/>
                  <a:pt x="618" y="28"/>
                  <a:pt x="618" y="28"/>
                </a:cubicBezTo>
                <a:cubicBezTo>
                  <a:pt x="622" y="27"/>
                  <a:pt x="622" y="27"/>
                  <a:pt x="622" y="27"/>
                </a:cubicBezTo>
                <a:cubicBezTo>
                  <a:pt x="627" y="29"/>
                  <a:pt x="627" y="29"/>
                  <a:pt x="627" y="29"/>
                </a:cubicBezTo>
                <a:cubicBezTo>
                  <a:pt x="628" y="30"/>
                  <a:pt x="620" y="26"/>
                  <a:pt x="628" y="32"/>
                </a:cubicBezTo>
                <a:cubicBezTo>
                  <a:pt x="633" y="30"/>
                  <a:pt x="633" y="30"/>
                  <a:pt x="633" y="30"/>
                </a:cubicBezTo>
                <a:cubicBezTo>
                  <a:pt x="633" y="27"/>
                  <a:pt x="633" y="27"/>
                  <a:pt x="633" y="27"/>
                </a:cubicBezTo>
                <a:cubicBezTo>
                  <a:pt x="638" y="27"/>
                  <a:pt x="638" y="27"/>
                  <a:pt x="638" y="27"/>
                </a:cubicBezTo>
                <a:cubicBezTo>
                  <a:pt x="639" y="23"/>
                  <a:pt x="639" y="23"/>
                  <a:pt x="639" y="23"/>
                </a:cubicBezTo>
                <a:cubicBezTo>
                  <a:pt x="640" y="25"/>
                  <a:pt x="640" y="25"/>
                  <a:pt x="640" y="25"/>
                </a:cubicBezTo>
                <a:cubicBezTo>
                  <a:pt x="640" y="24"/>
                  <a:pt x="645" y="25"/>
                  <a:pt x="646" y="20"/>
                </a:cubicBezTo>
                <a:cubicBezTo>
                  <a:pt x="644" y="19"/>
                  <a:pt x="644" y="19"/>
                  <a:pt x="644" y="19"/>
                </a:cubicBezTo>
                <a:cubicBezTo>
                  <a:pt x="649" y="17"/>
                  <a:pt x="649" y="17"/>
                  <a:pt x="649" y="17"/>
                </a:cubicBezTo>
                <a:cubicBezTo>
                  <a:pt x="654" y="19"/>
                  <a:pt x="654" y="19"/>
                  <a:pt x="654" y="19"/>
                </a:cubicBezTo>
                <a:cubicBezTo>
                  <a:pt x="657" y="15"/>
                  <a:pt x="657" y="15"/>
                  <a:pt x="657" y="15"/>
                </a:cubicBezTo>
                <a:cubicBezTo>
                  <a:pt x="656" y="14"/>
                  <a:pt x="656" y="14"/>
                  <a:pt x="656" y="14"/>
                </a:cubicBezTo>
                <a:cubicBezTo>
                  <a:pt x="649" y="11"/>
                  <a:pt x="649" y="11"/>
                  <a:pt x="649" y="11"/>
                </a:cubicBezTo>
                <a:cubicBezTo>
                  <a:pt x="644" y="11"/>
                  <a:pt x="644" y="11"/>
                  <a:pt x="644" y="11"/>
                </a:cubicBezTo>
                <a:cubicBezTo>
                  <a:pt x="641" y="10"/>
                  <a:pt x="644" y="16"/>
                  <a:pt x="640" y="11"/>
                </a:cubicBezTo>
                <a:cubicBezTo>
                  <a:pt x="644" y="8"/>
                  <a:pt x="644" y="8"/>
                  <a:pt x="644" y="8"/>
                </a:cubicBezTo>
                <a:cubicBezTo>
                  <a:pt x="663" y="5"/>
                  <a:pt x="663" y="5"/>
                  <a:pt x="663" y="5"/>
                </a:cubicBezTo>
                <a:cubicBezTo>
                  <a:pt x="664" y="3"/>
                  <a:pt x="664" y="3"/>
                  <a:pt x="664" y="3"/>
                </a:cubicBezTo>
                <a:cubicBezTo>
                  <a:pt x="663" y="2"/>
                  <a:pt x="663" y="2"/>
                  <a:pt x="663" y="2"/>
                </a:cubicBezTo>
                <a:cubicBezTo>
                  <a:pt x="667" y="4"/>
                  <a:pt x="667" y="4"/>
                  <a:pt x="667" y="4"/>
                </a:cubicBezTo>
                <a:cubicBezTo>
                  <a:pt x="667" y="5"/>
                  <a:pt x="667" y="5"/>
                  <a:pt x="667" y="5"/>
                </a:cubicBezTo>
                <a:cubicBezTo>
                  <a:pt x="668" y="6"/>
                  <a:pt x="668" y="6"/>
                  <a:pt x="668" y="6"/>
                </a:cubicBezTo>
                <a:cubicBezTo>
                  <a:pt x="671" y="5"/>
                  <a:pt x="674" y="6"/>
                  <a:pt x="676" y="5"/>
                </a:cubicBezTo>
                <a:cubicBezTo>
                  <a:pt x="677" y="8"/>
                  <a:pt x="677" y="8"/>
                  <a:pt x="677" y="8"/>
                </a:cubicBezTo>
                <a:cubicBezTo>
                  <a:pt x="676" y="10"/>
                  <a:pt x="676" y="10"/>
                  <a:pt x="676" y="10"/>
                </a:cubicBezTo>
                <a:cubicBezTo>
                  <a:pt x="678" y="13"/>
                  <a:pt x="678" y="13"/>
                  <a:pt x="678" y="13"/>
                </a:cubicBezTo>
                <a:cubicBezTo>
                  <a:pt x="679" y="12"/>
                  <a:pt x="679" y="12"/>
                  <a:pt x="679" y="12"/>
                </a:cubicBezTo>
                <a:cubicBezTo>
                  <a:pt x="678" y="14"/>
                  <a:pt x="678" y="14"/>
                  <a:pt x="678" y="14"/>
                </a:cubicBezTo>
                <a:cubicBezTo>
                  <a:pt x="671" y="15"/>
                  <a:pt x="671" y="15"/>
                  <a:pt x="671" y="15"/>
                </a:cubicBezTo>
                <a:cubicBezTo>
                  <a:pt x="668" y="19"/>
                  <a:pt x="668" y="19"/>
                  <a:pt x="668" y="19"/>
                </a:cubicBezTo>
                <a:cubicBezTo>
                  <a:pt x="674" y="20"/>
                  <a:pt x="674" y="20"/>
                  <a:pt x="674" y="20"/>
                </a:cubicBezTo>
                <a:cubicBezTo>
                  <a:pt x="677" y="17"/>
                  <a:pt x="677" y="17"/>
                  <a:pt x="677" y="17"/>
                </a:cubicBezTo>
                <a:cubicBezTo>
                  <a:pt x="702" y="19"/>
                  <a:pt x="702" y="19"/>
                  <a:pt x="702" y="19"/>
                </a:cubicBezTo>
                <a:cubicBezTo>
                  <a:pt x="704" y="16"/>
                  <a:pt x="706" y="17"/>
                  <a:pt x="708" y="18"/>
                </a:cubicBezTo>
                <a:cubicBezTo>
                  <a:pt x="708" y="20"/>
                  <a:pt x="708" y="20"/>
                  <a:pt x="708" y="20"/>
                </a:cubicBezTo>
                <a:cubicBezTo>
                  <a:pt x="706" y="19"/>
                  <a:pt x="706" y="19"/>
                  <a:pt x="706" y="19"/>
                </a:cubicBezTo>
                <a:cubicBezTo>
                  <a:pt x="705" y="20"/>
                  <a:pt x="705" y="20"/>
                  <a:pt x="705" y="20"/>
                </a:cubicBezTo>
                <a:cubicBezTo>
                  <a:pt x="702" y="20"/>
                  <a:pt x="706" y="14"/>
                  <a:pt x="705" y="23"/>
                </a:cubicBezTo>
                <a:cubicBezTo>
                  <a:pt x="702" y="23"/>
                  <a:pt x="702" y="23"/>
                  <a:pt x="702" y="23"/>
                </a:cubicBezTo>
                <a:cubicBezTo>
                  <a:pt x="702" y="27"/>
                  <a:pt x="695" y="28"/>
                  <a:pt x="690" y="27"/>
                </a:cubicBezTo>
                <a:cubicBezTo>
                  <a:pt x="688" y="27"/>
                  <a:pt x="703" y="28"/>
                  <a:pt x="685" y="28"/>
                </a:cubicBezTo>
                <a:cubicBezTo>
                  <a:pt x="684" y="28"/>
                  <a:pt x="689" y="25"/>
                  <a:pt x="683" y="29"/>
                </a:cubicBezTo>
                <a:cubicBezTo>
                  <a:pt x="683" y="30"/>
                  <a:pt x="683" y="30"/>
                  <a:pt x="683" y="30"/>
                </a:cubicBezTo>
                <a:cubicBezTo>
                  <a:pt x="685" y="28"/>
                  <a:pt x="683" y="27"/>
                  <a:pt x="687" y="32"/>
                </a:cubicBezTo>
                <a:cubicBezTo>
                  <a:pt x="687" y="32"/>
                  <a:pt x="687" y="32"/>
                  <a:pt x="687" y="32"/>
                </a:cubicBezTo>
                <a:cubicBezTo>
                  <a:pt x="688" y="33"/>
                  <a:pt x="688" y="33"/>
                  <a:pt x="688" y="33"/>
                </a:cubicBezTo>
                <a:cubicBezTo>
                  <a:pt x="690" y="32"/>
                  <a:pt x="690" y="32"/>
                  <a:pt x="690" y="32"/>
                </a:cubicBezTo>
                <a:cubicBezTo>
                  <a:pt x="692" y="29"/>
                  <a:pt x="694" y="37"/>
                  <a:pt x="694" y="29"/>
                </a:cubicBezTo>
                <a:cubicBezTo>
                  <a:pt x="702" y="29"/>
                  <a:pt x="702" y="29"/>
                  <a:pt x="702" y="29"/>
                </a:cubicBezTo>
                <a:cubicBezTo>
                  <a:pt x="707" y="27"/>
                  <a:pt x="707" y="27"/>
                  <a:pt x="707" y="27"/>
                </a:cubicBezTo>
                <a:cubicBezTo>
                  <a:pt x="705" y="32"/>
                  <a:pt x="705" y="32"/>
                  <a:pt x="705" y="32"/>
                </a:cubicBezTo>
                <a:cubicBezTo>
                  <a:pt x="699" y="32"/>
                  <a:pt x="699" y="32"/>
                  <a:pt x="699" y="32"/>
                </a:cubicBezTo>
                <a:cubicBezTo>
                  <a:pt x="698" y="33"/>
                  <a:pt x="698" y="33"/>
                  <a:pt x="698" y="33"/>
                </a:cubicBezTo>
                <a:cubicBezTo>
                  <a:pt x="697" y="32"/>
                  <a:pt x="697" y="32"/>
                  <a:pt x="697" y="32"/>
                </a:cubicBezTo>
                <a:cubicBezTo>
                  <a:pt x="694" y="37"/>
                  <a:pt x="694" y="37"/>
                  <a:pt x="694" y="37"/>
                </a:cubicBezTo>
                <a:cubicBezTo>
                  <a:pt x="682" y="43"/>
                  <a:pt x="682" y="43"/>
                  <a:pt x="682" y="43"/>
                </a:cubicBezTo>
                <a:cubicBezTo>
                  <a:pt x="682" y="44"/>
                  <a:pt x="682" y="44"/>
                  <a:pt x="682" y="44"/>
                </a:cubicBezTo>
                <a:cubicBezTo>
                  <a:pt x="685" y="41"/>
                  <a:pt x="688" y="47"/>
                  <a:pt x="690" y="42"/>
                </a:cubicBezTo>
                <a:cubicBezTo>
                  <a:pt x="696" y="40"/>
                  <a:pt x="693" y="41"/>
                  <a:pt x="699" y="43"/>
                </a:cubicBezTo>
                <a:cubicBezTo>
                  <a:pt x="700" y="40"/>
                  <a:pt x="700" y="40"/>
                  <a:pt x="700" y="40"/>
                </a:cubicBezTo>
                <a:cubicBezTo>
                  <a:pt x="702" y="41"/>
                  <a:pt x="705" y="42"/>
                  <a:pt x="706" y="38"/>
                </a:cubicBezTo>
                <a:cubicBezTo>
                  <a:pt x="708" y="38"/>
                  <a:pt x="710" y="38"/>
                  <a:pt x="711" y="37"/>
                </a:cubicBezTo>
                <a:cubicBezTo>
                  <a:pt x="712" y="41"/>
                  <a:pt x="712" y="41"/>
                  <a:pt x="712" y="41"/>
                </a:cubicBezTo>
                <a:cubicBezTo>
                  <a:pt x="718" y="39"/>
                  <a:pt x="718" y="39"/>
                  <a:pt x="718" y="39"/>
                </a:cubicBezTo>
                <a:cubicBezTo>
                  <a:pt x="722" y="41"/>
                  <a:pt x="722" y="41"/>
                  <a:pt x="722" y="41"/>
                </a:cubicBezTo>
                <a:cubicBezTo>
                  <a:pt x="724" y="41"/>
                  <a:pt x="724" y="41"/>
                  <a:pt x="724" y="41"/>
                </a:cubicBezTo>
                <a:cubicBezTo>
                  <a:pt x="727" y="36"/>
                  <a:pt x="727" y="36"/>
                  <a:pt x="727" y="36"/>
                </a:cubicBezTo>
                <a:cubicBezTo>
                  <a:pt x="728" y="38"/>
                  <a:pt x="729" y="35"/>
                  <a:pt x="730" y="37"/>
                </a:cubicBezTo>
                <a:cubicBezTo>
                  <a:pt x="729" y="34"/>
                  <a:pt x="729" y="34"/>
                  <a:pt x="729" y="34"/>
                </a:cubicBezTo>
                <a:cubicBezTo>
                  <a:pt x="730" y="35"/>
                  <a:pt x="730" y="35"/>
                  <a:pt x="730" y="35"/>
                </a:cubicBezTo>
                <a:cubicBezTo>
                  <a:pt x="734" y="33"/>
                  <a:pt x="728" y="40"/>
                  <a:pt x="733" y="33"/>
                </a:cubicBezTo>
                <a:cubicBezTo>
                  <a:pt x="728" y="30"/>
                  <a:pt x="728" y="30"/>
                  <a:pt x="728" y="30"/>
                </a:cubicBezTo>
                <a:cubicBezTo>
                  <a:pt x="724" y="31"/>
                  <a:pt x="724" y="31"/>
                  <a:pt x="724" y="31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4" y="27"/>
                  <a:pt x="724" y="27"/>
                  <a:pt x="724" y="27"/>
                </a:cubicBezTo>
                <a:cubicBezTo>
                  <a:pt x="722" y="26"/>
                  <a:pt x="722" y="26"/>
                  <a:pt x="722" y="26"/>
                </a:cubicBezTo>
                <a:cubicBezTo>
                  <a:pt x="721" y="25"/>
                  <a:pt x="718" y="29"/>
                  <a:pt x="718" y="24"/>
                </a:cubicBezTo>
                <a:cubicBezTo>
                  <a:pt x="718" y="24"/>
                  <a:pt x="716" y="26"/>
                  <a:pt x="719" y="23"/>
                </a:cubicBezTo>
                <a:cubicBezTo>
                  <a:pt x="724" y="26"/>
                  <a:pt x="724" y="26"/>
                  <a:pt x="724" y="26"/>
                </a:cubicBezTo>
                <a:cubicBezTo>
                  <a:pt x="726" y="26"/>
                  <a:pt x="726" y="26"/>
                  <a:pt x="726" y="26"/>
                </a:cubicBezTo>
                <a:cubicBezTo>
                  <a:pt x="726" y="24"/>
                  <a:pt x="726" y="24"/>
                  <a:pt x="726" y="24"/>
                </a:cubicBezTo>
                <a:cubicBezTo>
                  <a:pt x="724" y="22"/>
                  <a:pt x="724" y="22"/>
                  <a:pt x="724" y="22"/>
                </a:cubicBezTo>
                <a:cubicBezTo>
                  <a:pt x="718" y="22"/>
                  <a:pt x="718" y="22"/>
                  <a:pt x="718" y="22"/>
                </a:cubicBezTo>
                <a:cubicBezTo>
                  <a:pt x="715" y="25"/>
                  <a:pt x="715" y="25"/>
                  <a:pt x="715" y="25"/>
                </a:cubicBezTo>
                <a:cubicBezTo>
                  <a:pt x="712" y="25"/>
                  <a:pt x="712" y="25"/>
                  <a:pt x="712" y="25"/>
                </a:cubicBezTo>
                <a:cubicBezTo>
                  <a:pt x="709" y="26"/>
                  <a:pt x="709" y="26"/>
                  <a:pt x="709" y="26"/>
                </a:cubicBezTo>
                <a:cubicBezTo>
                  <a:pt x="706" y="24"/>
                  <a:pt x="706" y="24"/>
                  <a:pt x="706" y="24"/>
                </a:cubicBezTo>
                <a:cubicBezTo>
                  <a:pt x="709" y="23"/>
                  <a:pt x="709" y="23"/>
                  <a:pt x="709" y="23"/>
                </a:cubicBezTo>
                <a:cubicBezTo>
                  <a:pt x="708" y="22"/>
                  <a:pt x="710" y="28"/>
                  <a:pt x="715" y="21"/>
                </a:cubicBezTo>
                <a:cubicBezTo>
                  <a:pt x="715" y="20"/>
                  <a:pt x="715" y="20"/>
                  <a:pt x="715" y="20"/>
                </a:cubicBezTo>
                <a:cubicBezTo>
                  <a:pt x="711" y="20"/>
                  <a:pt x="711" y="20"/>
                  <a:pt x="711" y="20"/>
                </a:cubicBezTo>
                <a:cubicBezTo>
                  <a:pt x="710" y="19"/>
                  <a:pt x="710" y="19"/>
                  <a:pt x="710" y="19"/>
                </a:cubicBezTo>
                <a:cubicBezTo>
                  <a:pt x="711" y="18"/>
                  <a:pt x="711" y="18"/>
                  <a:pt x="711" y="18"/>
                </a:cubicBezTo>
                <a:cubicBezTo>
                  <a:pt x="720" y="19"/>
                  <a:pt x="720" y="19"/>
                  <a:pt x="720" y="19"/>
                </a:cubicBezTo>
                <a:cubicBezTo>
                  <a:pt x="723" y="21"/>
                  <a:pt x="721" y="16"/>
                  <a:pt x="725" y="16"/>
                </a:cubicBezTo>
                <a:cubicBezTo>
                  <a:pt x="725" y="20"/>
                  <a:pt x="725" y="20"/>
                  <a:pt x="725" y="20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9" y="18"/>
                  <a:pt x="739" y="18"/>
                  <a:pt x="739" y="18"/>
                </a:cubicBezTo>
                <a:cubicBezTo>
                  <a:pt x="740" y="20"/>
                  <a:pt x="740" y="20"/>
                  <a:pt x="740" y="20"/>
                </a:cubicBezTo>
                <a:cubicBezTo>
                  <a:pt x="744" y="18"/>
                  <a:pt x="744" y="18"/>
                  <a:pt x="744" y="18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4" y="20"/>
                  <a:pt x="744" y="20"/>
                  <a:pt x="744" y="20"/>
                </a:cubicBezTo>
                <a:cubicBezTo>
                  <a:pt x="743" y="23"/>
                  <a:pt x="743" y="23"/>
                  <a:pt x="743" y="23"/>
                </a:cubicBezTo>
                <a:cubicBezTo>
                  <a:pt x="744" y="24"/>
                  <a:pt x="744" y="24"/>
                  <a:pt x="744" y="24"/>
                </a:cubicBezTo>
                <a:cubicBezTo>
                  <a:pt x="738" y="26"/>
                  <a:pt x="738" y="26"/>
                  <a:pt x="738" y="26"/>
                </a:cubicBezTo>
                <a:cubicBezTo>
                  <a:pt x="740" y="27"/>
                  <a:pt x="740" y="27"/>
                  <a:pt x="740" y="27"/>
                </a:cubicBezTo>
                <a:cubicBezTo>
                  <a:pt x="738" y="28"/>
                  <a:pt x="738" y="28"/>
                  <a:pt x="738" y="28"/>
                </a:cubicBezTo>
                <a:cubicBezTo>
                  <a:pt x="737" y="29"/>
                  <a:pt x="749" y="24"/>
                  <a:pt x="733" y="28"/>
                </a:cubicBezTo>
                <a:cubicBezTo>
                  <a:pt x="734" y="33"/>
                  <a:pt x="734" y="33"/>
                  <a:pt x="734" y="33"/>
                </a:cubicBezTo>
                <a:cubicBezTo>
                  <a:pt x="736" y="34"/>
                  <a:pt x="736" y="34"/>
                  <a:pt x="736" y="34"/>
                </a:cubicBezTo>
                <a:cubicBezTo>
                  <a:pt x="736" y="33"/>
                  <a:pt x="737" y="35"/>
                  <a:pt x="737" y="33"/>
                </a:cubicBezTo>
                <a:cubicBezTo>
                  <a:pt x="737" y="35"/>
                  <a:pt x="737" y="35"/>
                  <a:pt x="737" y="35"/>
                </a:cubicBezTo>
                <a:cubicBezTo>
                  <a:pt x="737" y="35"/>
                  <a:pt x="737" y="35"/>
                  <a:pt x="737" y="35"/>
                </a:cubicBezTo>
                <a:cubicBezTo>
                  <a:pt x="732" y="33"/>
                  <a:pt x="735" y="38"/>
                  <a:pt x="732" y="38"/>
                </a:cubicBezTo>
                <a:cubicBezTo>
                  <a:pt x="731" y="38"/>
                  <a:pt x="731" y="38"/>
                  <a:pt x="731" y="38"/>
                </a:cubicBezTo>
                <a:cubicBezTo>
                  <a:pt x="729" y="39"/>
                  <a:pt x="729" y="39"/>
                  <a:pt x="729" y="39"/>
                </a:cubicBezTo>
                <a:cubicBezTo>
                  <a:pt x="730" y="40"/>
                  <a:pt x="730" y="40"/>
                  <a:pt x="730" y="40"/>
                </a:cubicBezTo>
                <a:cubicBezTo>
                  <a:pt x="726" y="43"/>
                  <a:pt x="726" y="43"/>
                  <a:pt x="726" y="43"/>
                </a:cubicBezTo>
                <a:cubicBezTo>
                  <a:pt x="726" y="44"/>
                  <a:pt x="726" y="44"/>
                  <a:pt x="726" y="44"/>
                </a:cubicBezTo>
                <a:cubicBezTo>
                  <a:pt x="722" y="43"/>
                  <a:pt x="722" y="43"/>
                  <a:pt x="722" y="43"/>
                </a:cubicBezTo>
                <a:cubicBezTo>
                  <a:pt x="720" y="47"/>
                  <a:pt x="720" y="47"/>
                  <a:pt x="720" y="47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23" y="48"/>
                  <a:pt x="723" y="48"/>
                  <a:pt x="723" y="48"/>
                </a:cubicBezTo>
                <a:cubicBezTo>
                  <a:pt x="723" y="51"/>
                  <a:pt x="723" y="51"/>
                  <a:pt x="723" y="51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7" y="52"/>
                  <a:pt x="734" y="49"/>
                  <a:pt x="714" y="53"/>
                </a:cubicBezTo>
                <a:cubicBezTo>
                  <a:pt x="718" y="54"/>
                  <a:pt x="718" y="54"/>
                  <a:pt x="718" y="54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3" y="58"/>
                  <a:pt x="721" y="52"/>
                  <a:pt x="711" y="58"/>
                </a:cubicBezTo>
                <a:cubicBezTo>
                  <a:pt x="711" y="59"/>
                  <a:pt x="717" y="58"/>
                  <a:pt x="709" y="57"/>
                </a:cubicBezTo>
                <a:cubicBezTo>
                  <a:pt x="709" y="58"/>
                  <a:pt x="713" y="55"/>
                  <a:pt x="708" y="59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1" y="63"/>
                  <a:pt x="711" y="63"/>
                  <a:pt x="711" y="63"/>
                </a:cubicBezTo>
                <a:cubicBezTo>
                  <a:pt x="711" y="65"/>
                  <a:pt x="711" y="65"/>
                  <a:pt x="711" y="65"/>
                </a:cubicBezTo>
                <a:cubicBezTo>
                  <a:pt x="723" y="64"/>
                  <a:pt x="723" y="64"/>
                  <a:pt x="723" y="64"/>
                </a:cubicBezTo>
                <a:cubicBezTo>
                  <a:pt x="728" y="66"/>
                  <a:pt x="728" y="66"/>
                  <a:pt x="728" y="66"/>
                </a:cubicBezTo>
                <a:cubicBezTo>
                  <a:pt x="724" y="67"/>
                  <a:pt x="724" y="67"/>
                  <a:pt x="724" y="67"/>
                </a:cubicBezTo>
                <a:cubicBezTo>
                  <a:pt x="724" y="68"/>
                  <a:pt x="725" y="69"/>
                  <a:pt x="726" y="68"/>
                </a:cubicBezTo>
                <a:cubicBezTo>
                  <a:pt x="718" y="68"/>
                  <a:pt x="718" y="68"/>
                  <a:pt x="718" y="68"/>
                </a:cubicBezTo>
                <a:cubicBezTo>
                  <a:pt x="720" y="70"/>
                  <a:pt x="720" y="70"/>
                  <a:pt x="720" y="70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08" y="68"/>
                  <a:pt x="708" y="68"/>
                  <a:pt x="708" y="68"/>
                </a:cubicBezTo>
                <a:cubicBezTo>
                  <a:pt x="708" y="71"/>
                  <a:pt x="708" y="71"/>
                  <a:pt x="708" y="71"/>
                </a:cubicBezTo>
                <a:cubicBezTo>
                  <a:pt x="705" y="71"/>
                  <a:pt x="705" y="71"/>
                  <a:pt x="705" y="71"/>
                </a:cubicBezTo>
                <a:cubicBezTo>
                  <a:pt x="705" y="71"/>
                  <a:pt x="703" y="70"/>
                  <a:pt x="705" y="69"/>
                </a:cubicBezTo>
                <a:cubicBezTo>
                  <a:pt x="697" y="72"/>
                  <a:pt x="697" y="72"/>
                  <a:pt x="697" y="72"/>
                </a:cubicBezTo>
                <a:cubicBezTo>
                  <a:pt x="697" y="73"/>
                  <a:pt x="697" y="73"/>
                  <a:pt x="697" y="73"/>
                </a:cubicBezTo>
                <a:cubicBezTo>
                  <a:pt x="706" y="72"/>
                  <a:pt x="691" y="78"/>
                  <a:pt x="705" y="75"/>
                </a:cubicBezTo>
                <a:cubicBezTo>
                  <a:pt x="697" y="76"/>
                  <a:pt x="697" y="76"/>
                  <a:pt x="697" y="76"/>
                </a:cubicBezTo>
                <a:cubicBezTo>
                  <a:pt x="699" y="79"/>
                  <a:pt x="699" y="79"/>
                  <a:pt x="699" y="79"/>
                </a:cubicBezTo>
                <a:cubicBezTo>
                  <a:pt x="699" y="77"/>
                  <a:pt x="698" y="78"/>
                  <a:pt x="701" y="79"/>
                </a:cubicBezTo>
                <a:cubicBezTo>
                  <a:pt x="698" y="79"/>
                  <a:pt x="698" y="79"/>
                  <a:pt x="698" y="79"/>
                </a:cubicBezTo>
                <a:cubicBezTo>
                  <a:pt x="696" y="79"/>
                  <a:pt x="696" y="79"/>
                  <a:pt x="696" y="79"/>
                </a:cubicBezTo>
                <a:cubicBezTo>
                  <a:pt x="694" y="76"/>
                  <a:pt x="706" y="81"/>
                  <a:pt x="692" y="76"/>
                </a:cubicBezTo>
                <a:cubicBezTo>
                  <a:pt x="692" y="81"/>
                  <a:pt x="692" y="81"/>
                  <a:pt x="692" y="81"/>
                </a:cubicBezTo>
                <a:cubicBezTo>
                  <a:pt x="690" y="80"/>
                  <a:pt x="690" y="80"/>
                  <a:pt x="690" y="80"/>
                </a:cubicBezTo>
                <a:cubicBezTo>
                  <a:pt x="688" y="76"/>
                  <a:pt x="688" y="76"/>
                  <a:pt x="688" y="76"/>
                </a:cubicBezTo>
                <a:cubicBezTo>
                  <a:pt x="685" y="79"/>
                  <a:pt x="707" y="79"/>
                  <a:pt x="678" y="79"/>
                </a:cubicBezTo>
                <a:cubicBezTo>
                  <a:pt x="676" y="80"/>
                  <a:pt x="679" y="82"/>
                  <a:pt x="679" y="83"/>
                </a:cubicBezTo>
                <a:cubicBezTo>
                  <a:pt x="680" y="82"/>
                  <a:pt x="681" y="84"/>
                  <a:pt x="676" y="84"/>
                </a:cubicBezTo>
                <a:cubicBezTo>
                  <a:pt x="676" y="85"/>
                  <a:pt x="676" y="85"/>
                  <a:pt x="676" y="85"/>
                </a:cubicBezTo>
                <a:cubicBezTo>
                  <a:pt x="678" y="88"/>
                  <a:pt x="681" y="87"/>
                  <a:pt x="687" y="81"/>
                </a:cubicBezTo>
                <a:cubicBezTo>
                  <a:pt x="688" y="81"/>
                  <a:pt x="688" y="81"/>
                  <a:pt x="688" y="81"/>
                </a:cubicBezTo>
                <a:cubicBezTo>
                  <a:pt x="687" y="83"/>
                  <a:pt x="687" y="83"/>
                  <a:pt x="687" y="83"/>
                </a:cubicBezTo>
                <a:cubicBezTo>
                  <a:pt x="690" y="85"/>
                  <a:pt x="690" y="85"/>
                  <a:pt x="690" y="85"/>
                </a:cubicBezTo>
                <a:cubicBezTo>
                  <a:pt x="693" y="84"/>
                  <a:pt x="693" y="84"/>
                  <a:pt x="693" y="84"/>
                </a:cubicBezTo>
                <a:cubicBezTo>
                  <a:pt x="695" y="82"/>
                  <a:pt x="695" y="82"/>
                  <a:pt x="695" y="82"/>
                </a:cubicBezTo>
                <a:cubicBezTo>
                  <a:pt x="697" y="84"/>
                  <a:pt x="697" y="84"/>
                  <a:pt x="697" y="84"/>
                </a:cubicBezTo>
                <a:cubicBezTo>
                  <a:pt x="702" y="83"/>
                  <a:pt x="702" y="83"/>
                  <a:pt x="702" y="83"/>
                </a:cubicBezTo>
                <a:cubicBezTo>
                  <a:pt x="701" y="82"/>
                  <a:pt x="701" y="87"/>
                  <a:pt x="702" y="81"/>
                </a:cubicBezTo>
                <a:cubicBezTo>
                  <a:pt x="708" y="81"/>
                  <a:pt x="708" y="81"/>
                  <a:pt x="708" y="81"/>
                </a:cubicBezTo>
                <a:cubicBezTo>
                  <a:pt x="719" y="76"/>
                  <a:pt x="719" y="76"/>
                  <a:pt x="719" y="76"/>
                </a:cubicBezTo>
                <a:cubicBezTo>
                  <a:pt x="718" y="75"/>
                  <a:pt x="716" y="83"/>
                  <a:pt x="719" y="73"/>
                </a:cubicBezTo>
                <a:cubicBezTo>
                  <a:pt x="725" y="75"/>
                  <a:pt x="725" y="75"/>
                  <a:pt x="725" y="75"/>
                </a:cubicBezTo>
                <a:cubicBezTo>
                  <a:pt x="729" y="72"/>
                  <a:pt x="729" y="72"/>
                  <a:pt x="729" y="72"/>
                </a:cubicBezTo>
                <a:cubicBezTo>
                  <a:pt x="729" y="73"/>
                  <a:pt x="729" y="73"/>
                  <a:pt x="729" y="73"/>
                </a:cubicBezTo>
                <a:cubicBezTo>
                  <a:pt x="730" y="72"/>
                  <a:pt x="730" y="72"/>
                  <a:pt x="730" y="72"/>
                </a:cubicBezTo>
                <a:cubicBezTo>
                  <a:pt x="729" y="68"/>
                  <a:pt x="729" y="68"/>
                  <a:pt x="729" y="68"/>
                </a:cubicBezTo>
                <a:cubicBezTo>
                  <a:pt x="732" y="68"/>
                  <a:pt x="732" y="68"/>
                  <a:pt x="732" y="68"/>
                </a:cubicBezTo>
                <a:cubicBezTo>
                  <a:pt x="733" y="68"/>
                  <a:pt x="733" y="68"/>
                  <a:pt x="733" y="68"/>
                </a:cubicBezTo>
                <a:cubicBezTo>
                  <a:pt x="732" y="70"/>
                  <a:pt x="732" y="70"/>
                  <a:pt x="732" y="70"/>
                </a:cubicBezTo>
                <a:cubicBezTo>
                  <a:pt x="737" y="70"/>
                  <a:pt x="725" y="72"/>
                  <a:pt x="738" y="72"/>
                </a:cubicBezTo>
                <a:cubicBezTo>
                  <a:pt x="739" y="73"/>
                  <a:pt x="739" y="73"/>
                  <a:pt x="739" y="73"/>
                </a:cubicBezTo>
                <a:cubicBezTo>
                  <a:pt x="743" y="72"/>
                  <a:pt x="743" y="72"/>
                  <a:pt x="743" y="72"/>
                </a:cubicBezTo>
                <a:cubicBezTo>
                  <a:pt x="748" y="68"/>
                  <a:pt x="748" y="68"/>
                  <a:pt x="748" y="68"/>
                </a:cubicBezTo>
                <a:cubicBezTo>
                  <a:pt x="750" y="68"/>
                  <a:pt x="750" y="68"/>
                  <a:pt x="750" y="68"/>
                </a:cubicBezTo>
                <a:cubicBezTo>
                  <a:pt x="752" y="66"/>
                  <a:pt x="752" y="66"/>
                  <a:pt x="752" y="66"/>
                </a:cubicBezTo>
                <a:cubicBezTo>
                  <a:pt x="757" y="68"/>
                  <a:pt x="757" y="68"/>
                  <a:pt x="757" y="68"/>
                </a:cubicBezTo>
                <a:cubicBezTo>
                  <a:pt x="760" y="68"/>
                  <a:pt x="760" y="68"/>
                  <a:pt x="760" y="68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4" y="63"/>
                  <a:pt x="764" y="63"/>
                  <a:pt x="764" y="63"/>
                </a:cubicBezTo>
                <a:cubicBezTo>
                  <a:pt x="767" y="62"/>
                  <a:pt x="767" y="62"/>
                  <a:pt x="767" y="62"/>
                </a:cubicBezTo>
                <a:cubicBezTo>
                  <a:pt x="767" y="61"/>
                  <a:pt x="770" y="67"/>
                  <a:pt x="766" y="60"/>
                </a:cubicBezTo>
                <a:cubicBezTo>
                  <a:pt x="769" y="59"/>
                  <a:pt x="769" y="59"/>
                  <a:pt x="769" y="59"/>
                </a:cubicBezTo>
                <a:cubicBezTo>
                  <a:pt x="774" y="55"/>
                  <a:pt x="774" y="55"/>
                  <a:pt x="774" y="55"/>
                </a:cubicBezTo>
                <a:cubicBezTo>
                  <a:pt x="779" y="54"/>
                  <a:pt x="779" y="54"/>
                  <a:pt x="779" y="54"/>
                </a:cubicBezTo>
                <a:cubicBezTo>
                  <a:pt x="781" y="50"/>
                  <a:pt x="781" y="50"/>
                  <a:pt x="781" y="50"/>
                </a:cubicBezTo>
                <a:cubicBezTo>
                  <a:pt x="783" y="48"/>
                  <a:pt x="782" y="51"/>
                  <a:pt x="784" y="49"/>
                </a:cubicBezTo>
                <a:cubicBezTo>
                  <a:pt x="784" y="53"/>
                  <a:pt x="784" y="53"/>
                  <a:pt x="784" y="53"/>
                </a:cubicBezTo>
                <a:cubicBezTo>
                  <a:pt x="783" y="53"/>
                  <a:pt x="786" y="49"/>
                  <a:pt x="781" y="54"/>
                </a:cubicBezTo>
                <a:cubicBezTo>
                  <a:pt x="785" y="56"/>
                  <a:pt x="785" y="56"/>
                  <a:pt x="785" y="56"/>
                </a:cubicBezTo>
                <a:cubicBezTo>
                  <a:pt x="790" y="54"/>
                  <a:pt x="790" y="54"/>
                  <a:pt x="790" y="54"/>
                </a:cubicBezTo>
                <a:cubicBezTo>
                  <a:pt x="789" y="55"/>
                  <a:pt x="789" y="55"/>
                  <a:pt x="789" y="55"/>
                </a:cubicBezTo>
                <a:cubicBezTo>
                  <a:pt x="793" y="60"/>
                  <a:pt x="793" y="60"/>
                  <a:pt x="793" y="60"/>
                </a:cubicBezTo>
                <a:cubicBezTo>
                  <a:pt x="794" y="62"/>
                  <a:pt x="798" y="56"/>
                  <a:pt x="797" y="62"/>
                </a:cubicBezTo>
                <a:cubicBezTo>
                  <a:pt x="798" y="61"/>
                  <a:pt x="798" y="61"/>
                  <a:pt x="798" y="61"/>
                </a:cubicBezTo>
                <a:cubicBezTo>
                  <a:pt x="800" y="63"/>
                  <a:pt x="800" y="63"/>
                  <a:pt x="800" y="63"/>
                </a:cubicBezTo>
                <a:cubicBezTo>
                  <a:pt x="803" y="60"/>
                  <a:pt x="803" y="60"/>
                  <a:pt x="803" y="60"/>
                </a:cubicBezTo>
                <a:cubicBezTo>
                  <a:pt x="803" y="56"/>
                  <a:pt x="803" y="56"/>
                  <a:pt x="803" y="56"/>
                </a:cubicBezTo>
                <a:cubicBezTo>
                  <a:pt x="799" y="56"/>
                  <a:pt x="799" y="56"/>
                  <a:pt x="799" y="56"/>
                </a:cubicBezTo>
                <a:cubicBezTo>
                  <a:pt x="801" y="54"/>
                  <a:pt x="801" y="54"/>
                  <a:pt x="801" y="54"/>
                </a:cubicBezTo>
                <a:cubicBezTo>
                  <a:pt x="794" y="53"/>
                  <a:pt x="794" y="53"/>
                  <a:pt x="794" y="53"/>
                </a:cubicBezTo>
                <a:cubicBezTo>
                  <a:pt x="793" y="52"/>
                  <a:pt x="793" y="52"/>
                  <a:pt x="793" y="52"/>
                </a:cubicBezTo>
                <a:cubicBezTo>
                  <a:pt x="793" y="50"/>
                  <a:pt x="793" y="50"/>
                  <a:pt x="793" y="50"/>
                </a:cubicBezTo>
                <a:cubicBezTo>
                  <a:pt x="798" y="48"/>
                  <a:pt x="798" y="48"/>
                  <a:pt x="798" y="48"/>
                </a:cubicBezTo>
                <a:cubicBezTo>
                  <a:pt x="800" y="44"/>
                  <a:pt x="800" y="44"/>
                  <a:pt x="800" y="44"/>
                </a:cubicBezTo>
                <a:cubicBezTo>
                  <a:pt x="802" y="44"/>
                  <a:pt x="802" y="44"/>
                  <a:pt x="802" y="44"/>
                </a:cubicBezTo>
                <a:cubicBezTo>
                  <a:pt x="801" y="47"/>
                  <a:pt x="801" y="47"/>
                  <a:pt x="801" y="47"/>
                </a:cubicBezTo>
                <a:cubicBezTo>
                  <a:pt x="802" y="47"/>
                  <a:pt x="802" y="47"/>
                  <a:pt x="802" y="47"/>
                </a:cubicBezTo>
                <a:cubicBezTo>
                  <a:pt x="805" y="43"/>
                  <a:pt x="805" y="43"/>
                  <a:pt x="805" y="43"/>
                </a:cubicBezTo>
                <a:cubicBezTo>
                  <a:pt x="808" y="43"/>
                  <a:pt x="808" y="43"/>
                  <a:pt x="808" y="43"/>
                </a:cubicBezTo>
                <a:cubicBezTo>
                  <a:pt x="810" y="38"/>
                  <a:pt x="780" y="61"/>
                  <a:pt x="817" y="32"/>
                </a:cubicBezTo>
                <a:cubicBezTo>
                  <a:pt x="827" y="25"/>
                  <a:pt x="827" y="25"/>
                  <a:pt x="827" y="25"/>
                </a:cubicBezTo>
                <a:cubicBezTo>
                  <a:pt x="828" y="26"/>
                  <a:pt x="828" y="26"/>
                  <a:pt x="828" y="26"/>
                </a:cubicBezTo>
                <a:cubicBezTo>
                  <a:pt x="825" y="29"/>
                  <a:pt x="825" y="29"/>
                  <a:pt x="825" y="29"/>
                </a:cubicBezTo>
                <a:cubicBezTo>
                  <a:pt x="823" y="30"/>
                  <a:pt x="823" y="30"/>
                  <a:pt x="823" y="30"/>
                </a:cubicBezTo>
                <a:cubicBezTo>
                  <a:pt x="828" y="28"/>
                  <a:pt x="820" y="34"/>
                  <a:pt x="828" y="30"/>
                </a:cubicBezTo>
                <a:cubicBezTo>
                  <a:pt x="829" y="30"/>
                  <a:pt x="830" y="29"/>
                  <a:pt x="830" y="30"/>
                </a:cubicBezTo>
                <a:cubicBezTo>
                  <a:pt x="830" y="28"/>
                  <a:pt x="830" y="28"/>
                  <a:pt x="830" y="28"/>
                </a:cubicBezTo>
                <a:cubicBezTo>
                  <a:pt x="836" y="28"/>
                  <a:pt x="836" y="28"/>
                  <a:pt x="836" y="28"/>
                </a:cubicBezTo>
                <a:cubicBezTo>
                  <a:pt x="835" y="27"/>
                  <a:pt x="835" y="27"/>
                  <a:pt x="835" y="27"/>
                </a:cubicBezTo>
                <a:cubicBezTo>
                  <a:pt x="834" y="25"/>
                  <a:pt x="834" y="25"/>
                  <a:pt x="834" y="25"/>
                </a:cubicBezTo>
                <a:cubicBezTo>
                  <a:pt x="838" y="25"/>
                  <a:pt x="831" y="22"/>
                  <a:pt x="843" y="20"/>
                </a:cubicBezTo>
                <a:cubicBezTo>
                  <a:pt x="843" y="17"/>
                  <a:pt x="843" y="17"/>
                  <a:pt x="843" y="17"/>
                </a:cubicBezTo>
                <a:cubicBezTo>
                  <a:pt x="848" y="15"/>
                  <a:pt x="848" y="15"/>
                  <a:pt x="848" y="15"/>
                </a:cubicBezTo>
                <a:cubicBezTo>
                  <a:pt x="849" y="13"/>
                  <a:pt x="849" y="13"/>
                  <a:pt x="849" y="13"/>
                </a:cubicBezTo>
                <a:cubicBezTo>
                  <a:pt x="863" y="5"/>
                  <a:pt x="863" y="5"/>
                  <a:pt x="863" y="5"/>
                </a:cubicBezTo>
                <a:cubicBezTo>
                  <a:pt x="864" y="5"/>
                  <a:pt x="864" y="5"/>
                  <a:pt x="864" y="5"/>
                </a:cubicBezTo>
                <a:cubicBezTo>
                  <a:pt x="873" y="0"/>
                  <a:pt x="873" y="0"/>
                  <a:pt x="873" y="0"/>
                </a:cubicBezTo>
                <a:cubicBezTo>
                  <a:pt x="873" y="5"/>
                  <a:pt x="873" y="5"/>
                  <a:pt x="873" y="5"/>
                </a:cubicBezTo>
                <a:lnTo>
                  <a:pt x="876" y="9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40963" name="图片 287"/>
          <p:cNvPicPr>
            <a:picLocks noChangeAspect="1"/>
          </p:cNvPicPr>
          <p:nvPr/>
        </p:nvPicPr>
        <p:blipFill>
          <a:blip r:embed="rId4"/>
          <a:srcRect l="14458" t="4311" r="15822" b="39124"/>
          <a:stretch>
            <a:fillRect/>
          </a:stretch>
        </p:blipFill>
        <p:spPr bwMode="auto">
          <a:xfrm>
            <a:off x="8229600" y="300038"/>
            <a:ext cx="61595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图片 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22550" y="2619375"/>
            <a:ext cx="22860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图片 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19600" y="277813"/>
            <a:ext cx="4724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图片 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72088" y="1506538"/>
            <a:ext cx="3017837" cy="295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2088" y="1066800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7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9850" y="1066800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8" name="图片 1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28925" y="3081338"/>
            <a:ext cx="1655763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9" name="图片 1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22888" y="3222625"/>
            <a:ext cx="1525587" cy="152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0" name="图片 16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36625" y="973138"/>
            <a:ext cx="81280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1" name="图片 27"/>
          <p:cNvPicPr>
            <a:picLocks noChangeAspect="1"/>
          </p:cNvPicPr>
          <p:nvPr/>
        </p:nvPicPr>
        <p:blipFill>
          <a:blip r:embed="rId7"/>
          <a:srcRect l="14458" t="4311" r="15822" b="39124"/>
          <a:stretch>
            <a:fillRect/>
          </a:stretch>
        </p:blipFill>
        <p:spPr bwMode="auto">
          <a:xfrm>
            <a:off x="8321675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等腰三角形 28">
            <a:extLst>
              <a:ext uri="{FF2B5EF4-FFF2-40B4-BE49-F238E27FC236}"/>
            </a:extLst>
          </p:cNvPr>
          <p:cNvSpPr/>
          <p:nvPr/>
        </p:nvSpPr>
        <p:spPr>
          <a:xfrm>
            <a:off x="4025900" y="614363"/>
            <a:ext cx="173038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77833" name="图片 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143000" y="195263"/>
            <a:ext cx="7072313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4" name="图片 2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30225" y="1892300"/>
            <a:ext cx="2438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文本框 7"/>
          <p:cNvSpPr txBox="1">
            <a:spLocks noChangeArrowheads="1"/>
          </p:cNvSpPr>
          <p:nvPr/>
        </p:nvSpPr>
        <p:spPr bwMode="auto">
          <a:xfrm>
            <a:off x="2057400" y="1203325"/>
            <a:ext cx="4953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600">
                <a:solidFill>
                  <a:srgbClr val="13151E"/>
                </a:solidFill>
                <a:ea typeface="微软雅黑" pitchFamily="34" charset="-122"/>
              </a:rPr>
              <a:t>网易公开课：</a:t>
            </a:r>
            <a:r>
              <a:rPr lang="zh-CN" altLang="en-US" sz="1600">
                <a:solidFill>
                  <a:srgbClr val="FF0000"/>
                </a:solidFill>
                <a:ea typeface="微软雅黑" pitchFamily="34" charset="-122"/>
              </a:rPr>
              <a:t>社交恐惧症是一种怎样的体验？</a:t>
            </a:r>
          </a:p>
        </p:txBody>
      </p:sp>
      <p:pic>
        <p:nvPicPr>
          <p:cNvPr id="2" name="图片 1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071563" y="2143125"/>
            <a:ext cx="3443287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2" name="图片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28813" y="1166813"/>
            <a:ext cx="4413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3" name="图片 18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5025" y="174625"/>
            <a:ext cx="7921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4" name="文本框 19"/>
          <p:cNvSpPr txBox="1">
            <a:spLocks noChangeArrowheads="1"/>
          </p:cNvSpPr>
          <p:nvPr/>
        </p:nvSpPr>
        <p:spPr bwMode="auto">
          <a:xfrm>
            <a:off x="1589088" y="328613"/>
            <a:ext cx="30591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  <a:ea typeface="微软雅黑" pitchFamily="34" charset="-122"/>
              </a:rPr>
              <a:t>课堂拓展：</a:t>
            </a:r>
            <a:r>
              <a:rPr lang="zh-CN" altLang="en-US" sz="2000" b="1">
                <a:solidFill>
                  <a:srgbClr val="000000"/>
                </a:solidFill>
                <a:ea typeface="微软雅黑" pitchFamily="34" charset="-122"/>
              </a:rPr>
              <a:t>社交恐惧症</a:t>
            </a:r>
          </a:p>
        </p:txBody>
      </p:sp>
      <p:sp>
        <p:nvSpPr>
          <p:cNvPr id="21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857250" y="977900"/>
            <a:ext cx="7054850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solidFill>
                <a:srgbClr val="C0C0C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pic>
        <p:nvPicPr>
          <p:cNvPr id="78856" name="图片 21"/>
          <p:cNvPicPr>
            <a:picLocks noChangeAspect="1"/>
          </p:cNvPicPr>
          <p:nvPr/>
        </p:nvPicPr>
        <p:blipFill>
          <a:blip r:embed="rId7"/>
          <a:srcRect l="14458" t="4311" r="15822" b="39124"/>
          <a:stretch>
            <a:fillRect/>
          </a:stretch>
        </p:blipFill>
        <p:spPr bwMode="auto">
          <a:xfrm>
            <a:off x="8372475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社交恐惧症是怎样的一种体验？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5143500" y="2143125"/>
            <a:ext cx="2286000" cy="171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91188" y="1292225"/>
            <a:ext cx="2941637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: 折角 10">
            <a:extLst>
              <a:ext uri="{FF2B5EF4-FFF2-40B4-BE49-F238E27FC236}"/>
            </a:extLst>
          </p:cNvPr>
          <p:cNvSpPr/>
          <p:nvPr/>
        </p:nvSpPr>
        <p:spPr>
          <a:xfrm>
            <a:off x="914400" y="1285875"/>
            <a:ext cx="4489450" cy="3119438"/>
          </a:xfrm>
          <a:prstGeom prst="foldedCorner">
            <a:avLst/>
          </a:prstGeom>
          <a:solidFill>
            <a:srgbClr val="92D050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n-US" altLang="zh-CN" sz="1050" dirty="0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n-US" altLang="zh-CN" sz="1050" dirty="0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n-US" altLang="zh-CN" sz="1050" dirty="0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fontAlgn="ctr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FFFFFF"/>
                </a:solidFill>
                <a:ea typeface="微软雅黑" panose="020B0503020204020204" pitchFamily="34" charset="-122"/>
              </a:rPr>
              <a:t>     </a:t>
            </a:r>
            <a:endParaRPr lang="en-US" altLang="zh-CN" dirty="0">
              <a:solidFill>
                <a:srgbClr val="FFFFFF"/>
              </a:solidFill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</a:rPr>
              <a:t>    </a:t>
            </a:r>
            <a:r>
              <a:rPr lang="zh-CN" altLang="en-US" dirty="0">
                <a:solidFill>
                  <a:srgbClr val="FFFFFF"/>
                </a:solidFill>
                <a:ea typeface="微软雅黑" panose="020B0503020204020204" pitchFamily="34" charset="-122"/>
              </a:rPr>
              <a:t>该影片描述了</a:t>
            </a:r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</a:rPr>
              <a:t>1936</a:t>
            </a:r>
            <a:r>
              <a:rPr lang="zh-CN" altLang="en-US" dirty="0">
                <a:solidFill>
                  <a:srgbClr val="FFFFFF"/>
                </a:solidFill>
                <a:ea typeface="微软雅黑" panose="020B0503020204020204" pitchFamily="34" charset="-122"/>
              </a:rPr>
              <a:t>年，约克郡公爵因患口吃，导致了他在公众面前丢丑。传说语言治疗师莱纳尔罗格他的方式与众不同，虽然公爵对罗格稀奇古怪的招法并不感兴趣，首次诊疗也不欢而散。但是，公爵发现在聆听音乐时自己朗读莎翁竟然十分流利。这让他开始信任罗格，配合治疗，慢慢克服着心理障碍，战胜了当众讲话的恐惧，在二战前发表了鼓舞人心的演讲。</a:t>
            </a:r>
          </a:p>
        </p:txBody>
      </p:sp>
      <p:sp>
        <p:nvSpPr>
          <p:cNvPr id="79876" name="文本框 11"/>
          <p:cNvSpPr txBox="1">
            <a:spLocks noChangeArrowheads="1"/>
          </p:cNvSpPr>
          <p:nvPr/>
        </p:nvSpPr>
        <p:spPr bwMode="auto">
          <a:xfrm>
            <a:off x="2454275" y="1403350"/>
            <a:ext cx="152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ea typeface="微软雅黑" pitchFamily="34" charset="-122"/>
              </a:rPr>
              <a:t>国王的演讲</a:t>
            </a:r>
          </a:p>
        </p:txBody>
      </p:sp>
      <p:cxnSp>
        <p:nvCxnSpPr>
          <p:cNvPr id="14" name="直接连接符 13">
            <a:extLst>
              <a:ext uri="{FF2B5EF4-FFF2-40B4-BE49-F238E27FC236}"/>
            </a:extLst>
          </p:cNvPr>
          <p:cNvCxnSpPr/>
          <p:nvPr/>
        </p:nvCxnSpPr>
        <p:spPr bwMode="auto">
          <a:xfrm>
            <a:off x="2662238" y="1819275"/>
            <a:ext cx="1108075" cy="0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9878" name="文本框 15"/>
          <p:cNvSpPr txBox="1">
            <a:spLocks noChangeArrowheads="1"/>
          </p:cNvSpPr>
          <p:nvPr/>
        </p:nvSpPr>
        <p:spPr bwMode="auto">
          <a:xfrm>
            <a:off x="2232025" y="325438"/>
            <a:ext cx="1436688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造字工房言宋（非商用）常规体"/>
                <a:ea typeface="造字工房言宋（非商用）常规体"/>
                <a:cs typeface="造字工房言宋（非商用）常规体"/>
              </a:rPr>
              <a:t>精神障碍的防治</a:t>
            </a:r>
          </a:p>
        </p:txBody>
      </p:sp>
      <p:sp>
        <p:nvSpPr>
          <p:cNvPr id="79879" name="文本框 16"/>
          <p:cNvSpPr txBox="1">
            <a:spLocks noChangeArrowheads="1"/>
          </p:cNvSpPr>
          <p:nvPr/>
        </p:nvSpPr>
        <p:spPr bwMode="auto">
          <a:xfrm>
            <a:off x="3738563" y="333375"/>
            <a:ext cx="741362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造字工房言宋（非商用）常规体"/>
                <a:ea typeface="造字工房言宋（非商用）常规体"/>
                <a:cs typeface="造字工房言宋（非商用）常规体"/>
              </a:rPr>
              <a:t>神经症</a:t>
            </a:r>
          </a:p>
        </p:txBody>
      </p:sp>
      <p:cxnSp>
        <p:nvCxnSpPr>
          <p:cNvPr id="79880" name="直接连接符 17"/>
          <p:cNvCxnSpPr>
            <a:cxnSpLocks/>
          </p:cNvCxnSpPr>
          <p:nvPr/>
        </p:nvCxnSpPr>
        <p:spPr bwMode="auto">
          <a:xfrm>
            <a:off x="3668713" y="325438"/>
            <a:ext cx="0" cy="306387"/>
          </a:xfrm>
          <a:prstGeom prst="lin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</p:spPr>
      </p:cxnSp>
      <p:sp>
        <p:nvSpPr>
          <p:cNvPr id="19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1044575" y="973138"/>
            <a:ext cx="7054850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pic>
        <p:nvPicPr>
          <p:cNvPr id="79882" name="图片 23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74625"/>
            <a:ext cx="793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83" name="文本框 24"/>
          <p:cNvSpPr txBox="1">
            <a:spLocks noChangeArrowheads="1"/>
          </p:cNvSpPr>
          <p:nvPr/>
        </p:nvSpPr>
        <p:spPr bwMode="auto">
          <a:xfrm>
            <a:off x="1627188" y="325438"/>
            <a:ext cx="30591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  <a:ea typeface="微软雅黑" pitchFamily="34" charset="-122"/>
              </a:rPr>
              <a:t>课后拓展：电影推荐</a:t>
            </a:r>
            <a:endParaRPr lang="zh-CN" altLang="en-US" sz="2000" b="1">
              <a:solidFill>
                <a:srgbClr val="000000"/>
              </a:solidFill>
              <a:ea typeface="微软雅黑" pitchFamily="34" charset="-122"/>
            </a:endParaRPr>
          </a:p>
        </p:txBody>
      </p:sp>
      <p:pic>
        <p:nvPicPr>
          <p:cNvPr id="79884" name="图片 25"/>
          <p:cNvPicPr>
            <a:picLocks noChangeAspect="1"/>
          </p:cNvPicPr>
          <p:nvPr/>
        </p:nvPicPr>
        <p:blipFill>
          <a:blip r:embed="rId4"/>
          <a:srcRect l="14458" t="4311" r="15822" b="39124"/>
          <a:stretch>
            <a:fillRect/>
          </a:stretch>
        </p:blipFill>
        <p:spPr bwMode="auto">
          <a:xfrm>
            <a:off x="8372475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文本框 7"/>
          <p:cNvSpPr txBox="1">
            <a:spLocks noChangeArrowheads="1"/>
          </p:cNvSpPr>
          <p:nvPr/>
        </p:nvSpPr>
        <p:spPr bwMode="auto">
          <a:xfrm>
            <a:off x="3255963" y="1430338"/>
            <a:ext cx="50292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13151E"/>
                </a:solidFill>
                <a:ea typeface="微软雅黑" pitchFamily="34" charset="-122"/>
              </a:rPr>
              <a:t>    反复陈述躯体症状，不断要求给予医学检查，无视反复检查的阴性结果，</a:t>
            </a:r>
            <a:r>
              <a:rPr lang="zh-CN" altLang="en-US">
                <a:solidFill>
                  <a:srgbClr val="C00000"/>
                </a:solidFill>
                <a:ea typeface="微软雅黑" pitchFamily="34" charset="-122"/>
              </a:rPr>
              <a:t>不相信医生的无躯体疾病的再三保证</a:t>
            </a:r>
            <a:r>
              <a:rPr lang="zh-CN" altLang="en-US">
                <a:solidFill>
                  <a:srgbClr val="13151E"/>
                </a:solidFill>
                <a:ea typeface="微软雅黑" pitchFamily="34" charset="-122"/>
              </a:rPr>
              <a:t>。</a:t>
            </a:r>
          </a:p>
        </p:txBody>
      </p:sp>
      <p:sp>
        <p:nvSpPr>
          <p:cNvPr id="80899" name="文本框 8"/>
          <p:cNvSpPr txBox="1">
            <a:spLocks noChangeArrowheads="1"/>
          </p:cNvSpPr>
          <p:nvPr/>
        </p:nvSpPr>
        <p:spPr bwMode="auto">
          <a:xfrm>
            <a:off x="3257550" y="2489200"/>
            <a:ext cx="5176838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13151E"/>
                </a:solidFill>
                <a:ea typeface="微软雅黑" pitchFamily="34" charset="-122"/>
              </a:rPr>
              <a:t>    </a:t>
            </a:r>
            <a:r>
              <a:rPr lang="zh-CN" altLang="en-US">
                <a:solidFill>
                  <a:srgbClr val="C00000"/>
                </a:solidFill>
                <a:ea typeface="微软雅黑" pitchFamily="34" charset="-122"/>
              </a:rPr>
              <a:t>疑病障碍又称疑病症</a:t>
            </a:r>
            <a:r>
              <a:rPr lang="zh-CN" altLang="en-US">
                <a:solidFill>
                  <a:srgbClr val="13151E"/>
                </a:solidFill>
                <a:ea typeface="微软雅黑" pitchFamily="34" charset="-122"/>
              </a:rPr>
              <a:t>，主要表现是担心或相信自己患有某种严重的躯体疾病。病人对自身的健康状况过分关注，其关注程度与实际健康状况很不相称，经常倾诉不适，并四处求医，但</a:t>
            </a:r>
            <a:r>
              <a:rPr lang="zh-CN" altLang="en-US">
                <a:solidFill>
                  <a:srgbClr val="C00000"/>
                </a:solidFill>
                <a:ea typeface="微软雅黑" pitchFamily="34" charset="-122"/>
              </a:rPr>
              <a:t>各种客观检查的阴性结果和医生的解释均不能打消患者的疑虑。</a:t>
            </a:r>
          </a:p>
        </p:txBody>
      </p:sp>
      <p:sp>
        <p:nvSpPr>
          <p:cNvPr id="80900" name="文本框 9"/>
          <p:cNvSpPr txBox="1">
            <a:spLocks noChangeArrowheads="1"/>
          </p:cNvSpPr>
          <p:nvPr/>
        </p:nvSpPr>
        <p:spPr bwMode="auto">
          <a:xfrm>
            <a:off x="3654425" y="1009650"/>
            <a:ext cx="25146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600">
                <a:solidFill>
                  <a:srgbClr val="40B0FF"/>
                </a:solidFill>
                <a:ea typeface="微软雅黑" pitchFamily="34" charset="-122"/>
              </a:rPr>
              <a:t>躯体形式障碍及其治疗</a:t>
            </a:r>
          </a:p>
        </p:txBody>
      </p:sp>
      <p:pic>
        <p:nvPicPr>
          <p:cNvPr id="3" name="图片 2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838" y="1506538"/>
            <a:ext cx="2224087" cy="1482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0902" name="图片 22"/>
          <p:cNvPicPr>
            <a:picLocks noChangeAspect="1"/>
          </p:cNvPicPr>
          <p:nvPr/>
        </p:nvPicPr>
        <p:blipFill>
          <a:blip r:embed="rId3"/>
          <a:srcRect l="14458" t="4311" r="15822" b="39124"/>
          <a:stretch>
            <a:fillRect/>
          </a:stretch>
        </p:blipFill>
        <p:spPr bwMode="auto">
          <a:xfrm>
            <a:off x="8372475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3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0950" y="238125"/>
            <a:ext cx="7072313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/>
            </a:extLst>
          </p:cNvPr>
          <p:cNvSpPr txBox="1"/>
          <p:nvPr/>
        </p:nvSpPr>
        <p:spPr>
          <a:xfrm>
            <a:off x="3505200" y="1533525"/>
            <a:ext cx="5027613" cy="2570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13151E"/>
                </a:solidFill>
                <a:ea typeface="微软雅黑" panose="020B0503020204020204" pitchFamily="34" charset="-122"/>
              </a:rPr>
              <a:t>神经衰弱的情绪症状主要为</a:t>
            </a:r>
            <a:r>
              <a:rPr lang="zh-CN" altLang="en-US" dirty="0">
                <a:solidFill>
                  <a:srgbClr val="C00000"/>
                </a:solidFill>
                <a:ea typeface="微软雅黑" panose="020B0503020204020204" pitchFamily="34" charset="-122"/>
              </a:rPr>
              <a:t>烦恼、易激惹与紧张</a:t>
            </a:r>
            <a:r>
              <a:rPr lang="zh-CN" altLang="en-US" dirty="0">
                <a:solidFill>
                  <a:srgbClr val="13151E"/>
                </a:solidFill>
                <a:ea typeface="微软雅黑" panose="020B0503020204020204" pitchFamily="34" charset="-122"/>
              </a:rPr>
              <a:t>。</a:t>
            </a:r>
            <a:endParaRPr lang="en-US" altLang="zh-CN" dirty="0">
              <a:solidFill>
                <a:srgbClr val="13151E"/>
              </a:solidFill>
              <a:ea typeface="微软雅黑" panose="020B0503020204020204" pitchFamily="34" charset="-122"/>
            </a:endParaRP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13151E"/>
                </a:solidFill>
                <a:ea typeface="微软雅黑" panose="020B0503020204020204" pitchFamily="34" charset="-122"/>
              </a:rPr>
              <a:t>这些情绪在健康人中也可以剪刀，一般认为这些情绪症状必须具备以下三个特点才算病态：</a:t>
            </a:r>
            <a:endParaRPr lang="en-US" altLang="zh-CN" dirty="0">
              <a:solidFill>
                <a:srgbClr val="13151E"/>
              </a:solidFill>
              <a:ea typeface="微软雅黑" panose="020B0503020204020204" pitchFamily="34" charset="-122"/>
            </a:endParaRPr>
          </a:p>
          <a:p>
            <a:pPr marL="285750" indent="-285750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zh-CN" altLang="en-US" dirty="0">
                <a:solidFill>
                  <a:srgbClr val="13151E"/>
                </a:solidFill>
                <a:ea typeface="微软雅黑" panose="020B0503020204020204" pitchFamily="34" charset="-122"/>
              </a:rPr>
              <a:t>病人感到痛苦而求助</a:t>
            </a:r>
            <a:endParaRPr lang="en-US" altLang="zh-CN" dirty="0">
              <a:solidFill>
                <a:srgbClr val="13151E"/>
              </a:solidFill>
              <a:ea typeface="微软雅黑" panose="020B0503020204020204" pitchFamily="34" charset="-122"/>
            </a:endParaRPr>
          </a:p>
          <a:p>
            <a:pPr marL="285750" indent="-285750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zh-CN" altLang="en-US" dirty="0">
                <a:solidFill>
                  <a:srgbClr val="13151E"/>
                </a:solidFill>
                <a:ea typeface="微软雅黑" panose="020B0503020204020204" pitchFamily="34" charset="-122"/>
              </a:rPr>
              <a:t>病人感到难以自控</a:t>
            </a:r>
            <a:endParaRPr lang="en-US" altLang="zh-CN" dirty="0">
              <a:solidFill>
                <a:srgbClr val="13151E"/>
              </a:solidFill>
              <a:ea typeface="微软雅黑" panose="020B0503020204020204" pitchFamily="34" charset="-122"/>
            </a:endParaRPr>
          </a:p>
          <a:p>
            <a:pPr marL="285750" indent="-285750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zh-CN" altLang="en-US" dirty="0">
                <a:solidFill>
                  <a:srgbClr val="13151E"/>
                </a:solidFill>
                <a:ea typeface="微软雅黑" panose="020B0503020204020204" pitchFamily="34" charset="-122"/>
              </a:rPr>
              <a:t>情绪的强度及持续时间与生活事件或处境不相称，如整天为一点鸡毛蒜皮的小事而烦恼。</a:t>
            </a:r>
            <a:endParaRPr lang="en-US" altLang="zh-CN" dirty="0">
              <a:solidFill>
                <a:srgbClr val="13151E"/>
              </a:solidFill>
              <a:ea typeface="微软雅黑" panose="020B0503020204020204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dirty="0"/>
          </a:p>
        </p:txBody>
      </p:sp>
      <p:pic>
        <p:nvPicPr>
          <p:cNvPr id="81923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73163" y="1735138"/>
            <a:ext cx="2065337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4" name="文本框 2"/>
          <p:cNvSpPr txBox="1">
            <a:spLocks noChangeArrowheads="1"/>
          </p:cNvSpPr>
          <p:nvPr/>
        </p:nvSpPr>
        <p:spPr bwMode="auto">
          <a:xfrm>
            <a:off x="3619500" y="1008063"/>
            <a:ext cx="19050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600">
                <a:solidFill>
                  <a:srgbClr val="40B0FF"/>
                </a:solidFill>
                <a:ea typeface="微软雅黑" pitchFamily="34" charset="-122"/>
              </a:rPr>
              <a:t>神经衰弱及其治疗</a:t>
            </a:r>
          </a:p>
        </p:txBody>
      </p:sp>
      <p:sp>
        <p:nvSpPr>
          <p:cNvPr id="20" name="等腰三角形 19">
            <a:extLst>
              <a:ext uri="{FF2B5EF4-FFF2-40B4-BE49-F238E27FC236}"/>
            </a:extLst>
          </p:cNvPr>
          <p:cNvSpPr/>
          <p:nvPr/>
        </p:nvSpPr>
        <p:spPr>
          <a:xfrm>
            <a:off x="4025900" y="614363"/>
            <a:ext cx="173038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81926" name="图片 20"/>
          <p:cNvPicPr>
            <a:picLocks noChangeAspect="1"/>
          </p:cNvPicPr>
          <p:nvPr/>
        </p:nvPicPr>
        <p:blipFill>
          <a:blip r:embed="rId4"/>
          <a:srcRect l="14458" t="4311" r="15822" b="39124"/>
          <a:stretch>
            <a:fillRect/>
          </a:stretch>
        </p:blipFill>
        <p:spPr bwMode="auto">
          <a:xfrm>
            <a:off x="8372475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7" name="图片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77938" y="258763"/>
            <a:ext cx="707072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Freeform 5"/>
          <p:cNvSpPr>
            <a:spLocks noChangeArrowheads="1"/>
          </p:cNvSpPr>
          <p:nvPr/>
        </p:nvSpPr>
        <p:spPr bwMode="auto">
          <a:xfrm>
            <a:off x="2106613" y="2897188"/>
            <a:ext cx="1841500" cy="1620837"/>
          </a:xfrm>
          <a:custGeom>
            <a:avLst/>
            <a:gdLst>
              <a:gd name="T0" fmla="*/ 2147483647 w 1281"/>
              <a:gd name="T1" fmla="*/ 2147483647 h 1129"/>
              <a:gd name="T2" fmla="*/ 2147483647 w 1281"/>
              <a:gd name="T3" fmla="*/ 2147483647 h 1129"/>
              <a:gd name="T4" fmla="*/ 2147483647 w 1281"/>
              <a:gd name="T5" fmla="*/ 2147483647 h 1129"/>
              <a:gd name="T6" fmla="*/ 2147483647 w 1281"/>
              <a:gd name="T7" fmla="*/ 2147483647 h 1129"/>
              <a:gd name="T8" fmla="*/ 2147483647 w 1281"/>
              <a:gd name="T9" fmla="*/ 0 h 1129"/>
              <a:gd name="T10" fmla="*/ 2147483647 w 1281"/>
              <a:gd name="T11" fmla="*/ 0 h 1129"/>
              <a:gd name="T12" fmla="*/ 2147483647 w 1281"/>
              <a:gd name="T13" fmla="*/ 2147483647 h 1129"/>
              <a:gd name="T14" fmla="*/ 2147483647 w 1281"/>
              <a:gd name="T15" fmla="*/ 2147483647 h 1129"/>
              <a:gd name="T16" fmla="*/ 2147483647 w 1281"/>
              <a:gd name="T17" fmla="*/ 2147483647 h 1129"/>
              <a:gd name="T18" fmla="*/ 2147483647 w 1281"/>
              <a:gd name="T19" fmla="*/ 2147483647 h 1129"/>
              <a:gd name="T20" fmla="*/ 2147483647 w 1281"/>
              <a:gd name="T21" fmla="*/ 2147483647 h 1129"/>
              <a:gd name="T22" fmla="*/ 2147483647 w 1281"/>
              <a:gd name="T23" fmla="*/ 2147483647 h 1129"/>
              <a:gd name="T24" fmla="*/ 2147483647 w 1281"/>
              <a:gd name="T25" fmla="*/ 2147483647 h 112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81"/>
              <a:gd name="T40" fmla="*/ 0 h 1129"/>
              <a:gd name="T41" fmla="*/ 1281 w 1281"/>
              <a:gd name="T42" fmla="*/ 1129 h 112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81" h="1129">
                <a:moveTo>
                  <a:pt x="283" y="1075"/>
                </a:moveTo>
                <a:cubicBezTo>
                  <a:pt x="19" y="619"/>
                  <a:pt x="19" y="619"/>
                  <a:pt x="19" y="619"/>
                </a:cubicBezTo>
                <a:cubicBezTo>
                  <a:pt x="0" y="585"/>
                  <a:pt x="0" y="544"/>
                  <a:pt x="19" y="510"/>
                </a:cubicBezTo>
                <a:cubicBezTo>
                  <a:pt x="283" y="54"/>
                  <a:pt x="283" y="54"/>
                  <a:pt x="283" y="54"/>
                </a:cubicBezTo>
                <a:cubicBezTo>
                  <a:pt x="302" y="20"/>
                  <a:pt x="338" y="0"/>
                  <a:pt x="377" y="0"/>
                </a:cubicBezTo>
                <a:cubicBezTo>
                  <a:pt x="904" y="0"/>
                  <a:pt x="904" y="0"/>
                  <a:pt x="904" y="0"/>
                </a:cubicBezTo>
                <a:cubicBezTo>
                  <a:pt x="943" y="0"/>
                  <a:pt x="978" y="20"/>
                  <a:pt x="998" y="54"/>
                </a:cubicBezTo>
                <a:cubicBezTo>
                  <a:pt x="1261" y="510"/>
                  <a:pt x="1261" y="510"/>
                  <a:pt x="1261" y="510"/>
                </a:cubicBezTo>
                <a:cubicBezTo>
                  <a:pt x="1281" y="544"/>
                  <a:pt x="1281" y="585"/>
                  <a:pt x="1261" y="619"/>
                </a:cubicBezTo>
                <a:cubicBezTo>
                  <a:pt x="998" y="1075"/>
                  <a:pt x="998" y="1075"/>
                  <a:pt x="998" y="1075"/>
                </a:cubicBezTo>
                <a:cubicBezTo>
                  <a:pt x="978" y="1109"/>
                  <a:pt x="943" y="1129"/>
                  <a:pt x="904" y="1129"/>
                </a:cubicBezTo>
                <a:cubicBezTo>
                  <a:pt x="377" y="1129"/>
                  <a:pt x="377" y="1129"/>
                  <a:pt x="377" y="1129"/>
                </a:cubicBezTo>
                <a:cubicBezTo>
                  <a:pt x="338" y="1129"/>
                  <a:pt x="302" y="1109"/>
                  <a:pt x="283" y="1075"/>
                </a:cubicBezTo>
                <a:close/>
              </a:path>
            </a:pathLst>
          </a:cu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500" b="1">
                <a:solidFill>
                  <a:schemeClr val="bg1"/>
                </a:solidFill>
                <a:ea typeface="微软雅黑" pitchFamily="34" charset="-122"/>
              </a:rPr>
              <a:t>森田疗法</a:t>
            </a:r>
          </a:p>
        </p:txBody>
      </p:sp>
      <p:sp>
        <p:nvSpPr>
          <p:cNvPr id="82947" name="Freeform 6"/>
          <p:cNvSpPr>
            <a:spLocks noChangeArrowheads="1"/>
          </p:cNvSpPr>
          <p:nvPr/>
        </p:nvSpPr>
        <p:spPr bwMode="auto">
          <a:xfrm>
            <a:off x="974725" y="2255838"/>
            <a:ext cx="1430338" cy="1260475"/>
          </a:xfrm>
          <a:custGeom>
            <a:avLst/>
            <a:gdLst>
              <a:gd name="T0" fmla="*/ 2147483647 w 994"/>
              <a:gd name="T1" fmla="*/ 2147483647 h 877"/>
              <a:gd name="T2" fmla="*/ 2147483647 w 994"/>
              <a:gd name="T3" fmla="*/ 2147483647 h 877"/>
              <a:gd name="T4" fmla="*/ 2147483647 w 994"/>
              <a:gd name="T5" fmla="*/ 2147483647 h 877"/>
              <a:gd name="T6" fmla="*/ 2147483647 w 994"/>
              <a:gd name="T7" fmla="*/ 2147483647 h 877"/>
              <a:gd name="T8" fmla="*/ 2147483647 w 994"/>
              <a:gd name="T9" fmla="*/ 0 h 877"/>
              <a:gd name="T10" fmla="*/ 2147483647 w 994"/>
              <a:gd name="T11" fmla="*/ 0 h 877"/>
              <a:gd name="T12" fmla="*/ 2147483647 w 994"/>
              <a:gd name="T13" fmla="*/ 2147483647 h 877"/>
              <a:gd name="T14" fmla="*/ 2147483647 w 994"/>
              <a:gd name="T15" fmla="*/ 2147483647 h 877"/>
              <a:gd name="T16" fmla="*/ 2147483647 w 994"/>
              <a:gd name="T17" fmla="*/ 2147483647 h 877"/>
              <a:gd name="T18" fmla="*/ 2147483647 w 994"/>
              <a:gd name="T19" fmla="*/ 2147483647 h 877"/>
              <a:gd name="T20" fmla="*/ 2147483647 w 994"/>
              <a:gd name="T21" fmla="*/ 2147483647 h 877"/>
              <a:gd name="T22" fmla="*/ 2147483647 w 994"/>
              <a:gd name="T23" fmla="*/ 2147483647 h 877"/>
              <a:gd name="T24" fmla="*/ 2147483647 w 994"/>
              <a:gd name="T25" fmla="*/ 2147483647 h 87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994"/>
              <a:gd name="T40" fmla="*/ 0 h 877"/>
              <a:gd name="T41" fmla="*/ 994 w 994"/>
              <a:gd name="T42" fmla="*/ 877 h 87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994" h="877">
                <a:moveTo>
                  <a:pt x="220" y="835"/>
                </a:moveTo>
                <a:cubicBezTo>
                  <a:pt x="15" y="481"/>
                  <a:pt x="15" y="481"/>
                  <a:pt x="15" y="481"/>
                </a:cubicBezTo>
                <a:cubicBezTo>
                  <a:pt x="0" y="455"/>
                  <a:pt x="0" y="423"/>
                  <a:pt x="15" y="397"/>
                </a:cubicBezTo>
                <a:cubicBezTo>
                  <a:pt x="220" y="43"/>
                  <a:pt x="220" y="43"/>
                  <a:pt x="220" y="43"/>
                </a:cubicBezTo>
                <a:cubicBezTo>
                  <a:pt x="235" y="17"/>
                  <a:pt x="263" y="0"/>
                  <a:pt x="293" y="0"/>
                </a:cubicBezTo>
                <a:cubicBezTo>
                  <a:pt x="702" y="0"/>
                  <a:pt x="702" y="0"/>
                  <a:pt x="702" y="0"/>
                </a:cubicBezTo>
                <a:cubicBezTo>
                  <a:pt x="732" y="0"/>
                  <a:pt x="759" y="17"/>
                  <a:pt x="774" y="43"/>
                </a:cubicBezTo>
                <a:cubicBezTo>
                  <a:pt x="979" y="397"/>
                  <a:pt x="979" y="397"/>
                  <a:pt x="979" y="397"/>
                </a:cubicBezTo>
                <a:cubicBezTo>
                  <a:pt x="994" y="423"/>
                  <a:pt x="994" y="455"/>
                  <a:pt x="979" y="481"/>
                </a:cubicBezTo>
                <a:cubicBezTo>
                  <a:pt x="774" y="835"/>
                  <a:pt x="774" y="835"/>
                  <a:pt x="774" y="835"/>
                </a:cubicBezTo>
                <a:cubicBezTo>
                  <a:pt x="759" y="861"/>
                  <a:pt x="732" y="877"/>
                  <a:pt x="702" y="877"/>
                </a:cubicBezTo>
                <a:cubicBezTo>
                  <a:pt x="293" y="877"/>
                  <a:pt x="293" y="877"/>
                  <a:pt x="293" y="877"/>
                </a:cubicBezTo>
                <a:cubicBezTo>
                  <a:pt x="263" y="877"/>
                  <a:pt x="235" y="861"/>
                  <a:pt x="220" y="835"/>
                </a:cubicBezTo>
                <a:close/>
              </a:path>
            </a:pathLst>
          </a:cu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500" b="1">
                <a:solidFill>
                  <a:schemeClr val="bg1"/>
                </a:solidFill>
                <a:ea typeface="微软雅黑" pitchFamily="34" charset="-122"/>
              </a:rPr>
              <a:t>放松疗法</a:t>
            </a:r>
          </a:p>
        </p:txBody>
      </p:sp>
      <p:sp>
        <p:nvSpPr>
          <p:cNvPr id="9" name="Freeform 7"/>
          <p:cNvSpPr/>
          <p:nvPr/>
        </p:nvSpPr>
        <p:spPr bwMode="auto">
          <a:xfrm>
            <a:off x="2174875" y="1509713"/>
            <a:ext cx="1427163" cy="1258887"/>
          </a:xfrm>
          <a:custGeom>
            <a:avLst/>
            <a:gdLst>
              <a:gd name="T0" fmla="*/ 219 w 993"/>
              <a:gd name="T1" fmla="*/ 835 h 877"/>
              <a:gd name="T2" fmla="*/ 15 w 993"/>
              <a:gd name="T3" fmla="*/ 481 h 877"/>
              <a:gd name="T4" fmla="*/ 15 w 993"/>
              <a:gd name="T5" fmla="*/ 397 h 877"/>
              <a:gd name="T6" fmla="*/ 219 w 993"/>
              <a:gd name="T7" fmla="*/ 43 h 877"/>
              <a:gd name="T8" fmla="*/ 292 w 993"/>
              <a:gd name="T9" fmla="*/ 0 h 877"/>
              <a:gd name="T10" fmla="*/ 701 w 993"/>
              <a:gd name="T11" fmla="*/ 0 h 877"/>
              <a:gd name="T12" fmla="*/ 774 w 993"/>
              <a:gd name="T13" fmla="*/ 43 h 877"/>
              <a:gd name="T14" fmla="*/ 978 w 993"/>
              <a:gd name="T15" fmla="*/ 397 h 877"/>
              <a:gd name="T16" fmla="*/ 978 w 993"/>
              <a:gd name="T17" fmla="*/ 481 h 877"/>
              <a:gd name="T18" fmla="*/ 774 w 993"/>
              <a:gd name="T19" fmla="*/ 835 h 877"/>
              <a:gd name="T20" fmla="*/ 701 w 993"/>
              <a:gd name="T21" fmla="*/ 877 h 877"/>
              <a:gd name="T22" fmla="*/ 292 w 993"/>
              <a:gd name="T23" fmla="*/ 877 h 877"/>
              <a:gd name="T24" fmla="*/ 219 w 993"/>
              <a:gd name="T25" fmla="*/ 835 h 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93" h="877">
                <a:moveTo>
                  <a:pt x="219" y="835"/>
                </a:moveTo>
                <a:cubicBezTo>
                  <a:pt x="15" y="481"/>
                  <a:pt x="15" y="481"/>
                  <a:pt x="15" y="481"/>
                </a:cubicBezTo>
                <a:cubicBezTo>
                  <a:pt x="0" y="455"/>
                  <a:pt x="0" y="423"/>
                  <a:pt x="15" y="397"/>
                </a:cubicBezTo>
                <a:cubicBezTo>
                  <a:pt x="219" y="43"/>
                  <a:pt x="219" y="43"/>
                  <a:pt x="219" y="43"/>
                </a:cubicBezTo>
                <a:cubicBezTo>
                  <a:pt x="234" y="17"/>
                  <a:pt x="262" y="0"/>
                  <a:pt x="292" y="0"/>
                </a:cubicBezTo>
                <a:cubicBezTo>
                  <a:pt x="701" y="0"/>
                  <a:pt x="701" y="0"/>
                  <a:pt x="701" y="0"/>
                </a:cubicBezTo>
                <a:cubicBezTo>
                  <a:pt x="731" y="0"/>
                  <a:pt x="759" y="17"/>
                  <a:pt x="774" y="43"/>
                </a:cubicBezTo>
                <a:cubicBezTo>
                  <a:pt x="978" y="397"/>
                  <a:pt x="978" y="397"/>
                  <a:pt x="978" y="397"/>
                </a:cubicBezTo>
                <a:cubicBezTo>
                  <a:pt x="993" y="423"/>
                  <a:pt x="993" y="455"/>
                  <a:pt x="978" y="481"/>
                </a:cubicBezTo>
                <a:cubicBezTo>
                  <a:pt x="774" y="835"/>
                  <a:pt x="774" y="835"/>
                  <a:pt x="774" y="835"/>
                </a:cubicBezTo>
                <a:cubicBezTo>
                  <a:pt x="759" y="861"/>
                  <a:pt x="731" y="877"/>
                  <a:pt x="701" y="877"/>
                </a:cubicBezTo>
                <a:cubicBezTo>
                  <a:pt x="292" y="877"/>
                  <a:pt x="292" y="877"/>
                  <a:pt x="292" y="877"/>
                </a:cubicBezTo>
                <a:cubicBezTo>
                  <a:pt x="262" y="877"/>
                  <a:pt x="234" y="861"/>
                  <a:pt x="219" y="83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1500" b="1" dirty="0">
                <a:solidFill>
                  <a:schemeClr val="bg1"/>
                </a:solidFill>
                <a:ea typeface="微软雅黑" panose="020B0503020204020204" pitchFamily="34" charset="-122"/>
              </a:rPr>
              <a:t>认知疗法</a:t>
            </a:r>
          </a:p>
        </p:txBody>
      </p:sp>
      <p:sp>
        <p:nvSpPr>
          <p:cNvPr id="10" name="Freeform 8"/>
          <p:cNvSpPr/>
          <p:nvPr/>
        </p:nvSpPr>
        <p:spPr bwMode="auto">
          <a:xfrm>
            <a:off x="1409700" y="1463675"/>
            <a:ext cx="766763" cy="676275"/>
          </a:xfrm>
          <a:custGeom>
            <a:avLst/>
            <a:gdLst>
              <a:gd name="T0" fmla="*/ 118 w 533"/>
              <a:gd name="T1" fmla="*/ 448 h 471"/>
              <a:gd name="T2" fmla="*/ 8 w 533"/>
              <a:gd name="T3" fmla="*/ 258 h 471"/>
              <a:gd name="T4" fmla="*/ 8 w 533"/>
              <a:gd name="T5" fmla="*/ 213 h 471"/>
              <a:gd name="T6" fmla="*/ 118 w 533"/>
              <a:gd name="T7" fmla="*/ 23 h 471"/>
              <a:gd name="T8" fmla="*/ 157 w 533"/>
              <a:gd name="T9" fmla="*/ 0 h 471"/>
              <a:gd name="T10" fmla="*/ 376 w 533"/>
              <a:gd name="T11" fmla="*/ 0 h 471"/>
              <a:gd name="T12" fmla="*/ 415 w 533"/>
              <a:gd name="T13" fmla="*/ 23 h 471"/>
              <a:gd name="T14" fmla="*/ 525 w 533"/>
              <a:gd name="T15" fmla="*/ 213 h 471"/>
              <a:gd name="T16" fmla="*/ 525 w 533"/>
              <a:gd name="T17" fmla="*/ 258 h 471"/>
              <a:gd name="T18" fmla="*/ 415 w 533"/>
              <a:gd name="T19" fmla="*/ 448 h 471"/>
              <a:gd name="T20" fmla="*/ 376 w 533"/>
              <a:gd name="T21" fmla="*/ 471 h 471"/>
              <a:gd name="T22" fmla="*/ 157 w 533"/>
              <a:gd name="T23" fmla="*/ 471 h 471"/>
              <a:gd name="T24" fmla="*/ 118 w 533"/>
              <a:gd name="T25" fmla="*/ 448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33" h="471">
                <a:moveTo>
                  <a:pt x="118" y="448"/>
                </a:moveTo>
                <a:cubicBezTo>
                  <a:pt x="8" y="258"/>
                  <a:pt x="8" y="258"/>
                  <a:pt x="8" y="258"/>
                </a:cubicBezTo>
                <a:cubicBezTo>
                  <a:pt x="0" y="244"/>
                  <a:pt x="0" y="227"/>
                  <a:pt x="8" y="213"/>
                </a:cubicBezTo>
                <a:cubicBezTo>
                  <a:pt x="118" y="23"/>
                  <a:pt x="118" y="23"/>
                  <a:pt x="118" y="23"/>
                </a:cubicBezTo>
                <a:cubicBezTo>
                  <a:pt x="126" y="9"/>
                  <a:pt x="141" y="0"/>
                  <a:pt x="157" y="0"/>
                </a:cubicBezTo>
                <a:cubicBezTo>
                  <a:pt x="376" y="0"/>
                  <a:pt x="376" y="0"/>
                  <a:pt x="376" y="0"/>
                </a:cubicBezTo>
                <a:cubicBezTo>
                  <a:pt x="392" y="0"/>
                  <a:pt x="407" y="9"/>
                  <a:pt x="415" y="23"/>
                </a:cubicBezTo>
                <a:cubicBezTo>
                  <a:pt x="525" y="213"/>
                  <a:pt x="525" y="213"/>
                  <a:pt x="525" y="213"/>
                </a:cubicBezTo>
                <a:cubicBezTo>
                  <a:pt x="533" y="227"/>
                  <a:pt x="533" y="244"/>
                  <a:pt x="525" y="258"/>
                </a:cubicBezTo>
                <a:cubicBezTo>
                  <a:pt x="415" y="448"/>
                  <a:pt x="415" y="448"/>
                  <a:pt x="415" y="448"/>
                </a:cubicBezTo>
                <a:cubicBezTo>
                  <a:pt x="407" y="462"/>
                  <a:pt x="392" y="471"/>
                  <a:pt x="376" y="471"/>
                </a:cubicBezTo>
                <a:cubicBezTo>
                  <a:pt x="157" y="471"/>
                  <a:pt x="157" y="471"/>
                  <a:pt x="157" y="471"/>
                </a:cubicBezTo>
                <a:cubicBezTo>
                  <a:pt x="141" y="471"/>
                  <a:pt x="126" y="462"/>
                  <a:pt x="118" y="448"/>
                </a:cubicBezTo>
                <a:close/>
              </a:path>
            </a:pathLst>
          </a:custGeom>
          <a:noFill/>
          <a:ln w="38100">
            <a:solidFill>
              <a:schemeClr val="accent1"/>
            </a:solidFill>
            <a:round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17" name="Freeform 9"/>
          <p:cNvSpPr/>
          <p:nvPr/>
        </p:nvSpPr>
        <p:spPr bwMode="auto">
          <a:xfrm>
            <a:off x="3479800" y="2265363"/>
            <a:ext cx="766763" cy="677862"/>
          </a:xfrm>
          <a:custGeom>
            <a:avLst/>
            <a:gdLst>
              <a:gd name="T0" fmla="*/ 118 w 533"/>
              <a:gd name="T1" fmla="*/ 449 h 471"/>
              <a:gd name="T2" fmla="*/ 8 w 533"/>
              <a:gd name="T3" fmla="*/ 258 h 471"/>
              <a:gd name="T4" fmla="*/ 8 w 533"/>
              <a:gd name="T5" fmla="*/ 213 h 471"/>
              <a:gd name="T6" fmla="*/ 118 w 533"/>
              <a:gd name="T7" fmla="*/ 23 h 471"/>
              <a:gd name="T8" fmla="*/ 157 w 533"/>
              <a:gd name="T9" fmla="*/ 0 h 471"/>
              <a:gd name="T10" fmla="*/ 376 w 533"/>
              <a:gd name="T11" fmla="*/ 0 h 471"/>
              <a:gd name="T12" fmla="*/ 415 w 533"/>
              <a:gd name="T13" fmla="*/ 23 h 471"/>
              <a:gd name="T14" fmla="*/ 525 w 533"/>
              <a:gd name="T15" fmla="*/ 213 h 471"/>
              <a:gd name="T16" fmla="*/ 525 w 533"/>
              <a:gd name="T17" fmla="*/ 258 h 471"/>
              <a:gd name="T18" fmla="*/ 415 w 533"/>
              <a:gd name="T19" fmla="*/ 449 h 471"/>
              <a:gd name="T20" fmla="*/ 376 w 533"/>
              <a:gd name="T21" fmla="*/ 471 h 471"/>
              <a:gd name="T22" fmla="*/ 157 w 533"/>
              <a:gd name="T23" fmla="*/ 471 h 471"/>
              <a:gd name="T24" fmla="*/ 118 w 533"/>
              <a:gd name="T25" fmla="*/ 449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33" h="471">
                <a:moveTo>
                  <a:pt x="118" y="449"/>
                </a:moveTo>
                <a:cubicBezTo>
                  <a:pt x="8" y="258"/>
                  <a:pt x="8" y="258"/>
                  <a:pt x="8" y="258"/>
                </a:cubicBezTo>
                <a:cubicBezTo>
                  <a:pt x="0" y="244"/>
                  <a:pt x="0" y="227"/>
                  <a:pt x="8" y="213"/>
                </a:cubicBezTo>
                <a:cubicBezTo>
                  <a:pt x="118" y="23"/>
                  <a:pt x="118" y="23"/>
                  <a:pt x="118" y="23"/>
                </a:cubicBezTo>
                <a:cubicBezTo>
                  <a:pt x="126" y="9"/>
                  <a:pt x="141" y="0"/>
                  <a:pt x="157" y="0"/>
                </a:cubicBezTo>
                <a:cubicBezTo>
                  <a:pt x="376" y="0"/>
                  <a:pt x="376" y="0"/>
                  <a:pt x="376" y="0"/>
                </a:cubicBezTo>
                <a:cubicBezTo>
                  <a:pt x="392" y="0"/>
                  <a:pt x="407" y="9"/>
                  <a:pt x="415" y="23"/>
                </a:cubicBezTo>
                <a:cubicBezTo>
                  <a:pt x="525" y="213"/>
                  <a:pt x="525" y="213"/>
                  <a:pt x="525" y="213"/>
                </a:cubicBezTo>
                <a:cubicBezTo>
                  <a:pt x="533" y="227"/>
                  <a:pt x="533" y="244"/>
                  <a:pt x="525" y="258"/>
                </a:cubicBezTo>
                <a:cubicBezTo>
                  <a:pt x="415" y="449"/>
                  <a:pt x="415" y="449"/>
                  <a:pt x="415" y="449"/>
                </a:cubicBezTo>
                <a:cubicBezTo>
                  <a:pt x="407" y="463"/>
                  <a:pt x="392" y="471"/>
                  <a:pt x="376" y="471"/>
                </a:cubicBezTo>
                <a:cubicBezTo>
                  <a:pt x="157" y="471"/>
                  <a:pt x="157" y="471"/>
                  <a:pt x="157" y="471"/>
                </a:cubicBezTo>
                <a:cubicBezTo>
                  <a:pt x="141" y="471"/>
                  <a:pt x="126" y="463"/>
                  <a:pt x="118" y="449"/>
                </a:cubicBezTo>
                <a:close/>
              </a:path>
            </a:pathLst>
          </a:custGeom>
          <a:noFill/>
          <a:ln w="38100">
            <a:solidFill>
              <a:schemeClr val="accent4"/>
            </a:solidFill>
            <a:round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18" name="Freeform 10"/>
          <p:cNvSpPr/>
          <p:nvPr/>
        </p:nvSpPr>
        <p:spPr bwMode="auto">
          <a:xfrm>
            <a:off x="1347788" y="3651250"/>
            <a:ext cx="768350" cy="676275"/>
          </a:xfrm>
          <a:custGeom>
            <a:avLst/>
            <a:gdLst>
              <a:gd name="T0" fmla="*/ 118 w 534"/>
              <a:gd name="T1" fmla="*/ 449 h 471"/>
              <a:gd name="T2" fmla="*/ 8 w 534"/>
              <a:gd name="T3" fmla="*/ 258 h 471"/>
              <a:gd name="T4" fmla="*/ 8 w 534"/>
              <a:gd name="T5" fmla="*/ 213 h 471"/>
              <a:gd name="T6" fmla="*/ 118 w 534"/>
              <a:gd name="T7" fmla="*/ 23 h 471"/>
              <a:gd name="T8" fmla="*/ 157 w 534"/>
              <a:gd name="T9" fmla="*/ 0 h 471"/>
              <a:gd name="T10" fmla="*/ 377 w 534"/>
              <a:gd name="T11" fmla="*/ 0 h 471"/>
              <a:gd name="T12" fmla="*/ 416 w 534"/>
              <a:gd name="T13" fmla="*/ 23 h 471"/>
              <a:gd name="T14" fmla="*/ 526 w 534"/>
              <a:gd name="T15" fmla="*/ 213 h 471"/>
              <a:gd name="T16" fmla="*/ 526 w 534"/>
              <a:gd name="T17" fmla="*/ 258 h 471"/>
              <a:gd name="T18" fmla="*/ 416 w 534"/>
              <a:gd name="T19" fmla="*/ 449 h 471"/>
              <a:gd name="T20" fmla="*/ 377 w 534"/>
              <a:gd name="T21" fmla="*/ 471 h 471"/>
              <a:gd name="T22" fmla="*/ 157 w 534"/>
              <a:gd name="T23" fmla="*/ 471 h 471"/>
              <a:gd name="T24" fmla="*/ 118 w 534"/>
              <a:gd name="T25" fmla="*/ 449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34" h="471">
                <a:moveTo>
                  <a:pt x="118" y="449"/>
                </a:moveTo>
                <a:cubicBezTo>
                  <a:pt x="8" y="258"/>
                  <a:pt x="8" y="258"/>
                  <a:pt x="8" y="258"/>
                </a:cubicBezTo>
                <a:cubicBezTo>
                  <a:pt x="0" y="244"/>
                  <a:pt x="0" y="227"/>
                  <a:pt x="8" y="213"/>
                </a:cubicBezTo>
                <a:cubicBezTo>
                  <a:pt x="118" y="23"/>
                  <a:pt x="118" y="23"/>
                  <a:pt x="118" y="23"/>
                </a:cubicBezTo>
                <a:cubicBezTo>
                  <a:pt x="126" y="9"/>
                  <a:pt x="141" y="0"/>
                  <a:pt x="157" y="0"/>
                </a:cubicBezTo>
                <a:cubicBezTo>
                  <a:pt x="377" y="0"/>
                  <a:pt x="377" y="0"/>
                  <a:pt x="377" y="0"/>
                </a:cubicBezTo>
                <a:cubicBezTo>
                  <a:pt x="393" y="0"/>
                  <a:pt x="408" y="9"/>
                  <a:pt x="416" y="23"/>
                </a:cubicBezTo>
                <a:cubicBezTo>
                  <a:pt x="526" y="213"/>
                  <a:pt x="526" y="213"/>
                  <a:pt x="526" y="213"/>
                </a:cubicBezTo>
                <a:cubicBezTo>
                  <a:pt x="534" y="227"/>
                  <a:pt x="534" y="244"/>
                  <a:pt x="526" y="258"/>
                </a:cubicBezTo>
                <a:cubicBezTo>
                  <a:pt x="416" y="449"/>
                  <a:pt x="416" y="449"/>
                  <a:pt x="416" y="449"/>
                </a:cubicBezTo>
                <a:cubicBezTo>
                  <a:pt x="408" y="463"/>
                  <a:pt x="393" y="471"/>
                  <a:pt x="377" y="471"/>
                </a:cubicBezTo>
                <a:cubicBezTo>
                  <a:pt x="157" y="471"/>
                  <a:pt x="157" y="471"/>
                  <a:pt x="157" y="471"/>
                </a:cubicBezTo>
                <a:cubicBezTo>
                  <a:pt x="141" y="471"/>
                  <a:pt x="126" y="463"/>
                  <a:pt x="118" y="449"/>
                </a:cubicBezTo>
                <a:close/>
              </a:path>
            </a:pathLst>
          </a:custGeom>
          <a:noFill/>
          <a:ln w="38100">
            <a:solidFill>
              <a:schemeClr val="accent3"/>
            </a:solidFill>
            <a:round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21" name="Freeform 40"/>
          <p:cNvSpPr>
            <a:spLocks noEditPoints="1"/>
          </p:cNvSpPr>
          <p:nvPr/>
        </p:nvSpPr>
        <p:spPr bwMode="auto">
          <a:xfrm>
            <a:off x="4767263" y="1276350"/>
            <a:ext cx="322262" cy="252413"/>
          </a:xfrm>
          <a:custGeom>
            <a:avLst/>
            <a:gdLst>
              <a:gd name="T0" fmla="*/ 45 w 168"/>
              <a:gd name="T1" fmla="*/ 4 h 132"/>
              <a:gd name="T2" fmla="*/ 16 w 168"/>
              <a:gd name="T3" fmla="*/ 16 h 132"/>
              <a:gd name="T4" fmla="*/ 16 w 168"/>
              <a:gd name="T5" fmla="*/ 73 h 132"/>
              <a:gd name="T6" fmla="*/ 76 w 168"/>
              <a:gd name="T7" fmla="*/ 132 h 132"/>
              <a:gd name="T8" fmla="*/ 96 w 168"/>
              <a:gd name="T9" fmla="*/ 112 h 132"/>
              <a:gd name="T10" fmla="*/ 100 w 168"/>
              <a:gd name="T11" fmla="*/ 108 h 132"/>
              <a:gd name="T12" fmla="*/ 100 w 168"/>
              <a:gd name="T13" fmla="*/ 101 h 132"/>
              <a:gd name="T14" fmla="*/ 89 w 168"/>
              <a:gd name="T15" fmla="*/ 103 h 132"/>
              <a:gd name="T16" fmla="*/ 75 w 168"/>
              <a:gd name="T17" fmla="*/ 103 h 132"/>
              <a:gd name="T18" fmla="*/ 59 w 168"/>
              <a:gd name="T19" fmla="*/ 88 h 132"/>
              <a:gd name="T20" fmla="*/ 75 w 168"/>
              <a:gd name="T21" fmla="*/ 72 h 132"/>
              <a:gd name="T22" fmla="*/ 84 w 168"/>
              <a:gd name="T23" fmla="*/ 72 h 132"/>
              <a:gd name="T24" fmla="*/ 85 w 168"/>
              <a:gd name="T25" fmla="*/ 71 h 132"/>
              <a:gd name="T26" fmla="*/ 90 w 168"/>
              <a:gd name="T27" fmla="*/ 52 h 132"/>
              <a:gd name="T28" fmla="*/ 93 w 168"/>
              <a:gd name="T29" fmla="*/ 33 h 132"/>
              <a:gd name="T30" fmla="*/ 106 w 168"/>
              <a:gd name="T31" fmla="*/ 17 h 132"/>
              <a:gd name="T32" fmla="*/ 120 w 168"/>
              <a:gd name="T33" fmla="*/ 21 h 132"/>
              <a:gd name="T34" fmla="*/ 125 w 168"/>
              <a:gd name="T35" fmla="*/ 33 h 132"/>
              <a:gd name="T36" fmla="*/ 127 w 168"/>
              <a:gd name="T37" fmla="*/ 55 h 132"/>
              <a:gd name="T38" fmla="*/ 130 w 168"/>
              <a:gd name="T39" fmla="*/ 53 h 132"/>
              <a:gd name="T40" fmla="*/ 144 w 168"/>
              <a:gd name="T41" fmla="*/ 59 h 132"/>
              <a:gd name="T42" fmla="*/ 136 w 168"/>
              <a:gd name="T43" fmla="*/ 16 h 132"/>
              <a:gd name="T44" fmla="*/ 78 w 168"/>
              <a:gd name="T45" fmla="*/ 16 h 132"/>
              <a:gd name="T46" fmla="*/ 76 w 168"/>
              <a:gd name="T47" fmla="*/ 18 h 132"/>
              <a:gd name="T48" fmla="*/ 76 w 168"/>
              <a:gd name="T49" fmla="*/ 18 h 132"/>
              <a:gd name="T50" fmla="*/ 73 w 168"/>
              <a:gd name="T51" fmla="*/ 16 h 132"/>
              <a:gd name="T52" fmla="*/ 45 w 168"/>
              <a:gd name="T53" fmla="*/ 4 h 132"/>
              <a:gd name="T54" fmla="*/ 110 w 168"/>
              <a:gd name="T55" fmla="*/ 27 h 132"/>
              <a:gd name="T56" fmla="*/ 103 w 168"/>
              <a:gd name="T57" fmla="*/ 35 h 132"/>
              <a:gd name="T58" fmla="*/ 100 w 168"/>
              <a:gd name="T59" fmla="*/ 54 h 132"/>
              <a:gd name="T60" fmla="*/ 94 w 168"/>
              <a:gd name="T61" fmla="*/ 75 h 132"/>
              <a:gd name="T62" fmla="*/ 91 w 168"/>
              <a:gd name="T63" fmla="*/ 81 h 132"/>
              <a:gd name="T64" fmla="*/ 89 w 168"/>
              <a:gd name="T65" fmla="*/ 82 h 132"/>
              <a:gd name="T66" fmla="*/ 75 w 168"/>
              <a:gd name="T67" fmla="*/ 82 h 132"/>
              <a:gd name="T68" fmla="*/ 70 w 168"/>
              <a:gd name="T69" fmla="*/ 88 h 132"/>
              <a:gd name="T70" fmla="*/ 75 w 168"/>
              <a:gd name="T71" fmla="*/ 93 h 132"/>
              <a:gd name="T72" fmla="*/ 89 w 168"/>
              <a:gd name="T73" fmla="*/ 93 h 132"/>
              <a:gd name="T74" fmla="*/ 99 w 168"/>
              <a:gd name="T75" fmla="*/ 88 h 132"/>
              <a:gd name="T76" fmla="*/ 104 w 168"/>
              <a:gd name="T77" fmla="*/ 79 h 132"/>
              <a:gd name="T78" fmla="*/ 107 w 168"/>
              <a:gd name="T79" fmla="*/ 68 h 132"/>
              <a:gd name="T80" fmla="*/ 108 w 168"/>
              <a:gd name="T81" fmla="*/ 82 h 132"/>
              <a:gd name="T82" fmla="*/ 112 w 168"/>
              <a:gd name="T83" fmla="*/ 119 h 132"/>
              <a:gd name="T84" fmla="*/ 126 w 168"/>
              <a:gd name="T85" fmla="*/ 119 h 132"/>
              <a:gd name="T86" fmla="*/ 131 w 168"/>
              <a:gd name="T87" fmla="*/ 100 h 132"/>
              <a:gd name="T88" fmla="*/ 134 w 168"/>
              <a:gd name="T89" fmla="*/ 84 h 132"/>
              <a:gd name="T90" fmla="*/ 140 w 168"/>
              <a:gd name="T91" fmla="*/ 91 h 132"/>
              <a:gd name="T92" fmla="*/ 144 w 168"/>
              <a:gd name="T93" fmla="*/ 93 h 132"/>
              <a:gd name="T94" fmla="*/ 150 w 168"/>
              <a:gd name="T95" fmla="*/ 93 h 132"/>
              <a:gd name="T96" fmla="*/ 158 w 168"/>
              <a:gd name="T97" fmla="*/ 98 h 132"/>
              <a:gd name="T98" fmla="*/ 168 w 168"/>
              <a:gd name="T99" fmla="*/ 88 h 132"/>
              <a:gd name="T100" fmla="*/ 158 w 168"/>
              <a:gd name="T101" fmla="*/ 78 h 132"/>
              <a:gd name="T102" fmla="*/ 150 w 168"/>
              <a:gd name="T103" fmla="*/ 82 h 132"/>
              <a:gd name="T104" fmla="*/ 147 w 168"/>
              <a:gd name="T105" fmla="*/ 82 h 132"/>
              <a:gd name="T106" fmla="*/ 137 w 168"/>
              <a:gd name="T107" fmla="*/ 67 h 132"/>
              <a:gd name="T108" fmla="*/ 131 w 168"/>
              <a:gd name="T109" fmla="*/ 64 h 132"/>
              <a:gd name="T110" fmla="*/ 127 w 168"/>
              <a:gd name="T111" fmla="*/ 68 h 132"/>
              <a:gd name="T112" fmla="*/ 121 w 168"/>
              <a:gd name="T113" fmla="*/ 98 h 132"/>
              <a:gd name="T114" fmla="*/ 120 w 168"/>
              <a:gd name="T115" fmla="*/ 101 h 132"/>
              <a:gd name="T116" fmla="*/ 119 w 168"/>
              <a:gd name="T117" fmla="*/ 81 h 132"/>
              <a:gd name="T118" fmla="*/ 115 w 168"/>
              <a:gd name="T119" fmla="*/ 34 h 132"/>
              <a:gd name="T120" fmla="*/ 110 w 168"/>
              <a:gd name="T121" fmla="*/ 2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8" h="132">
                <a:moveTo>
                  <a:pt x="45" y="4"/>
                </a:moveTo>
                <a:cubicBezTo>
                  <a:pt x="34" y="4"/>
                  <a:pt x="24" y="8"/>
                  <a:pt x="16" y="16"/>
                </a:cubicBezTo>
                <a:cubicBezTo>
                  <a:pt x="0" y="32"/>
                  <a:pt x="0" y="57"/>
                  <a:pt x="16" y="7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100" y="105"/>
                  <a:pt x="100" y="103"/>
                  <a:pt x="100" y="101"/>
                </a:cubicBezTo>
                <a:cubicBezTo>
                  <a:pt x="97" y="102"/>
                  <a:pt x="93" y="103"/>
                  <a:pt x="89" y="10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66" y="103"/>
                  <a:pt x="59" y="97"/>
                  <a:pt x="59" y="88"/>
                </a:cubicBezTo>
                <a:cubicBezTo>
                  <a:pt x="59" y="79"/>
                  <a:pt x="66" y="72"/>
                  <a:pt x="75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5" y="71"/>
                </a:cubicBezTo>
                <a:cubicBezTo>
                  <a:pt x="86" y="67"/>
                  <a:pt x="88" y="59"/>
                  <a:pt x="90" y="52"/>
                </a:cubicBezTo>
                <a:cubicBezTo>
                  <a:pt x="91" y="45"/>
                  <a:pt x="91" y="39"/>
                  <a:pt x="93" y="33"/>
                </a:cubicBezTo>
                <a:cubicBezTo>
                  <a:pt x="94" y="26"/>
                  <a:pt x="98" y="19"/>
                  <a:pt x="106" y="17"/>
                </a:cubicBezTo>
                <a:cubicBezTo>
                  <a:pt x="111" y="16"/>
                  <a:pt x="117" y="18"/>
                  <a:pt x="120" y="21"/>
                </a:cubicBezTo>
                <a:cubicBezTo>
                  <a:pt x="123" y="25"/>
                  <a:pt x="124" y="29"/>
                  <a:pt x="125" y="33"/>
                </a:cubicBezTo>
                <a:cubicBezTo>
                  <a:pt x="125" y="37"/>
                  <a:pt x="126" y="47"/>
                  <a:pt x="127" y="55"/>
                </a:cubicBezTo>
                <a:cubicBezTo>
                  <a:pt x="128" y="54"/>
                  <a:pt x="128" y="54"/>
                  <a:pt x="130" y="53"/>
                </a:cubicBezTo>
                <a:cubicBezTo>
                  <a:pt x="136" y="53"/>
                  <a:pt x="141" y="55"/>
                  <a:pt x="144" y="59"/>
                </a:cubicBezTo>
                <a:cubicBezTo>
                  <a:pt x="150" y="45"/>
                  <a:pt x="147" y="28"/>
                  <a:pt x="136" y="16"/>
                </a:cubicBezTo>
                <a:cubicBezTo>
                  <a:pt x="120" y="0"/>
                  <a:pt x="94" y="0"/>
                  <a:pt x="78" y="16"/>
                </a:cubicBezTo>
                <a:cubicBezTo>
                  <a:pt x="77" y="17"/>
                  <a:pt x="76" y="17"/>
                  <a:pt x="76" y="18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7"/>
                  <a:pt x="74" y="17"/>
                  <a:pt x="73" y="16"/>
                </a:cubicBezTo>
                <a:cubicBezTo>
                  <a:pt x="65" y="8"/>
                  <a:pt x="55" y="4"/>
                  <a:pt x="45" y="4"/>
                </a:cubicBezTo>
                <a:close/>
                <a:moveTo>
                  <a:pt x="110" y="27"/>
                </a:moveTo>
                <a:cubicBezTo>
                  <a:pt x="107" y="27"/>
                  <a:pt x="104" y="30"/>
                  <a:pt x="103" y="35"/>
                </a:cubicBezTo>
                <a:cubicBezTo>
                  <a:pt x="102" y="40"/>
                  <a:pt x="101" y="47"/>
                  <a:pt x="100" y="54"/>
                </a:cubicBezTo>
                <a:cubicBezTo>
                  <a:pt x="98" y="62"/>
                  <a:pt x="97" y="70"/>
                  <a:pt x="94" y="75"/>
                </a:cubicBezTo>
                <a:cubicBezTo>
                  <a:pt x="93" y="78"/>
                  <a:pt x="92" y="80"/>
                  <a:pt x="91" y="81"/>
                </a:cubicBezTo>
                <a:cubicBezTo>
                  <a:pt x="90" y="83"/>
                  <a:pt x="89" y="82"/>
                  <a:pt x="89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2" y="82"/>
                  <a:pt x="70" y="85"/>
                  <a:pt x="70" y="88"/>
                </a:cubicBezTo>
                <a:cubicBezTo>
                  <a:pt x="70" y="90"/>
                  <a:pt x="72" y="93"/>
                  <a:pt x="75" y="93"/>
                </a:cubicBezTo>
                <a:cubicBezTo>
                  <a:pt x="89" y="93"/>
                  <a:pt x="89" y="93"/>
                  <a:pt x="89" y="93"/>
                </a:cubicBezTo>
                <a:cubicBezTo>
                  <a:pt x="93" y="93"/>
                  <a:pt x="96" y="91"/>
                  <a:pt x="99" y="88"/>
                </a:cubicBezTo>
                <a:cubicBezTo>
                  <a:pt x="101" y="86"/>
                  <a:pt x="102" y="83"/>
                  <a:pt x="104" y="79"/>
                </a:cubicBezTo>
                <a:cubicBezTo>
                  <a:pt x="105" y="76"/>
                  <a:pt x="106" y="72"/>
                  <a:pt x="107" y="68"/>
                </a:cubicBezTo>
                <a:cubicBezTo>
                  <a:pt x="107" y="74"/>
                  <a:pt x="107" y="77"/>
                  <a:pt x="108" y="82"/>
                </a:cubicBezTo>
                <a:cubicBezTo>
                  <a:pt x="110" y="102"/>
                  <a:pt x="110" y="107"/>
                  <a:pt x="112" y="119"/>
                </a:cubicBezTo>
                <a:cubicBezTo>
                  <a:pt x="113" y="128"/>
                  <a:pt x="123" y="126"/>
                  <a:pt x="126" y="119"/>
                </a:cubicBezTo>
                <a:cubicBezTo>
                  <a:pt x="129" y="114"/>
                  <a:pt x="130" y="107"/>
                  <a:pt x="131" y="100"/>
                </a:cubicBezTo>
                <a:cubicBezTo>
                  <a:pt x="133" y="92"/>
                  <a:pt x="133" y="90"/>
                  <a:pt x="134" y="84"/>
                </a:cubicBezTo>
                <a:cubicBezTo>
                  <a:pt x="137" y="88"/>
                  <a:pt x="140" y="91"/>
                  <a:pt x="140" y="91"/>
                </a:cubicBezTo>
                <a:cubicBezTo>
                  <a:pt x="140" y="92"/>
                  <a:pt x="142" y="93"/>
                  <a:pt x="144" y="93"/>
                </a:cubicBezTo>
                <a:cubicBezTo>
                  <a:pt x="150" y="93"/>
                  <a:pt x="150" y="93"/>
                  <a:pt x="150" y="93"/>
                </a:cubicBezTo>
                <a:cubicBezTo>
                  <a:pt x="152" y="96"/>
                  <a:pt x="155" y="98"/>
                  <a:pt x="158" y="98"/>
                </a:cubicBezTo>
                <a:cubicBezTo>
                  <a:pt x="164" y="98"/>
                  <a:pt x="168" y="93"/>
                  <a:pt x="168" y="88"/>
                </a:cubicBezTo>
                <a:cubicBezTo>
                  <a:pt x="168" y="82"/>
                  <a:pt x="164" y="78"/>
                  <a:pt x="158" y="78"/>
                </a:cubicBezTo>
                <a:cubicBezTo>
                  <a:pt x="155" y="78"/>
                  <a:pt x="152" y="80"/>
                  <a:pt x="150" y="82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5" y="81"/>
                  <a:pt x="141" y="76"/>
                  <a:pt x="137" y="67"/>
                </a:cubicBezTo>
                <a:cubicBezTo>
                  <a:pt x="136" y="65"/>
                  <a:pt x="133" y="64"/>
                  <a:pt x="131" y="64"/>
                </a:cubicBezTo>
                <a:cubicBezTo>
                  <a:pt x="129" y="64"/>
                  <a:pt x="127" y="66"/>
                  <a:pt x="127" y="68"/>
                </a:cubicBezTo>
                <a:cubicBezTo>
                  <a:pt x="127" y="68"/>
                  <a:pt x="124" y="84"/>
                  <a:pt x="121" y="98"/>
                </a:cubicBezTo>
                <a:cubicBezTo>
                  <a:pt x="121" y="99"/>
                  <a:pt x="121" y="100"/>
                  <a:pt x="120" y="101"/>
                </a:cubicBezTo>
                <a:cubicBezTo>
                  <a:pt x="120" y="94"/>
                  <a:pt x="119" y="92"/>
                  <a:pt x="119" y="81"/>
                </a:cubicBezTo>
                <a:cubicBezTo>
                  <a:pt x="117" y="62"/>
                  <a:pt x="115" y="41"/>
                  <a:pt x="115" y="34"/>
                </a:cubicBezTo>
                <a:cubicBezTo>
                  <a:pt x="114" y="29"/>
                  <a:pt x="112" y="27"/>
                  <a:pt x="110" y="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22" name="Freeform 42"/>
          <p:cNvSpPr>
            <a:spLocks noEditPoints="1"/>
          </p:cNvSpPr>
          <p:nvPr/>
        </p:nvSpPr>
        <p:spPr bwMode="auto">
          <a:xfrm>
            <a:off x="4802188" y="2468563"/>
            <a:ext cx="320675" cy="271462"/>
          </a:xfrm>
          <a:custGeom>
            <a:avLst/>
            <a:gdLst>
              <a:gd name="T0" fmla="*/ 46 w 167"/>
              <a:gd name="T1" fmla="*/ 4 h 142"/>
              <a:gd name="T2" fmla="*/ 16 w 167"/>
              <a:gd name="T3" fmla="*/ 16 h 142"/>
              <a:gd name="T4" fmla="*/ 16 w 167"/>
              <a:gd name="T5" fmla="*/ 74 h 142"/>
              <a:gd name="T6" fmla="*/ 77 w 167"/>
              <a:gd name="T7" fmla="*/ 134 h 142"/>
              <a:gd name="T8" fmla="*/ 97 w 167"/>
              <a:gd name="T9" fmla="*/ 115 h 142"/>
              <a:gd name="T10" fmla="*/ 71 w 167"/>
              <a:gd name="T11" fmla="*/ 89 h 142"/>
              <a:gd name="T12" fmla="*/ 71 w 167"/>
              <a:gd name="T13" fmla="*/ 45 h 142"/>
              <a:gd name="T14" fmla="*/ 92 w 167"/>
              <a:gd name="T15" fmla="*/ 36 h 142"/>
              <a:gd name="T16" fmla="*/ 114 w 167"/>
              <a:gd name="T17" fmla="*/ 45 h 142"/>
              <a:gd name="T18" fmla="*/ 140 w 167"/>
              <a:gd name="T19" fmla="*/ 71 h 142"/>
              <a:gd name="T20" fmla="*/ 143 w 167"/>
              <a:gd name="T21" fmla="*/ 68 h 142"/>
              <a:gd name="T22" fmla="*/ 138 w 167"/>
              <a:gd name="T23" fmla="*/ 16 h 142"/>
              <a:gd name="T24" fmla="*/ 80 w 167"/>
              <a:gd name="T25" fmla="*/ 16 h 142"/>
              <a:gd name="T26" fmla="*/ 77 w 167"/>
              <a:gd name="T27" fmla="*/ 18 h 142"/>
              <a:gd name="T28" fmla="*/ 77 w 167"/>
              <a:gd name="T29" fmla="*/ 18 h 142"/>
              <a:gd name="T30" fmla="*/ 75 w 167"/>
              <a:gd name="T31" fmla="*/ 16 h 142"/>
              <a:gd name="T32" fmla="*/ 46 w 167"/>
              <a:gd name="T33" fmla="*/ 4 h 142"/>
              <a:gd name="T34" fmla="*/ 93 w 167"/>
              <a:gd name="T35" fmla="*/ 46 h 142"/>
              <a:gd name="T36" fmla="*/ 78 w 167"/>
              <a:gd name="T37" fmla="*/ 52 h 142"/>
              <a:gd name="T38" fmla="*/ 78 w 167"/>
              <a:gd name="T39" fmla="*/ 82 h 142"/>
              <a:gd name="T40" fmla="*/ 129 w 167"/>
              <a:gd name="T41" fmla="*/ 134 h 142"/>
              <a:gd name="T42" fmla="*/ 159 w 167"/>
              <a:gd name="T43" fmla="*/ 134 h 142"/>
              <a:gd name="T44" fmla="*/ 159 w 167"/>
              <a:gd name="T45" fmla="*/ 104 h 142"/>
              <a:gd name="T46" fmla="*/ 108 w 167"/>
              <a:gd name="T47" fmla="*/ 52 h 142"/>
              <a:gd name="T48" fmla="*/ 93 w 167"/>
              <a:gd name="T49" fmla="*/ 46 h 142"/>
              <a:gd name="T50" fmla="*/ 115 w 167"/>
              <a:gd name="T51" fmla="*/ 64 h 142"/>
              <a:gd name="T52" fmla="*/ 118 w 167"/>
              <a:gd name="T53" fmla="*/ 67 h 142"/>
              <a:gd name="T54" fmla="*/ 93 w 167"/>
              <a:gd name="T55" fmla="*/ 93 h 142"/>
              <a:gd name="T56" fmla="*/ 89 w 167"/>
              <a:gd name="T57" fmla="*/ 89 h 142"/>
              <a:gd name="T58" fmla="*/ 115 w 167"/>
              <a:gd name="T59" fmla="*/ 64 h 142"/>
              <a:gd name="T60" fmla="*/ 119 w 167"/>
              <a:gd name="T61" fmla="*/ 79 h 142"/>
              <a:gd name="T62" fmla="*/ 124 w 167"/>
              <a:gd name="T63" fmla="*/ 84 h 142"/>
              <a:gd name="T64" fmla="*/ 119 w 167"/>
              <a:gd name="T65" fmla="*/ 89 h 142"/>
              <a:gd name="T66" fmla="*/ 114 w 167"/>
              <a:gd name="T67" fmla="*/ 84 h 142"/>
              <a:gd name="T68" fmla="*/ 119 w 167"/>
              <a:gd name="T69" fmla="*/ 79 h 142"/>
              <a:gd name="T70" fmla="*/ 109 w 167"/>
              <a:gd name="T71" fmla="*/ 89 h 142"/>
              <a:gd name="T72" fmla="*/ 114 w 167"/>
              <a:gd name="T73" fmla="*/ 94 h 142"/>
              <a:gd name="T74" fmla="*/ 109 w 167"/>
              <a:gd name="T75" fmla="*/ 99 h 142"/>
              <a:gd name="T76" fmla="*/ 104 w 167"/>
              <a:gd name="T77" fmla="*/ 94 h 142"/>
              <a:gd name="T78" fmla="*/ 109 w 167"/>
              <a:gd name="T79" fmla="*/ 89 h 142"/>
              <a:gd name="T80" fmla="*/ 129 w 167"/>
              <a:gd name="T81" fmla="*/ 89 h 142"/>
              <a:gd name="T82" fmla="*/ 134 w 167"/>
              <a:gd name="T83" fmla="*/ 94 h 142"/>
              <a:gd name="T84" fmla="*/ 129 w 167"/>
              <a:gd name="T85" fmla="*/ 99 h 142"/>
              <a:gd name="T86" fmla="*/ 124 w 167"/>
              <a:gd name="T87" fmla="*/ 94 h 142"/>
              <a:gd name="T88" fmla="*/ 129 w 167"/>
              <a:gd name="T89" fmla="*/ 89 h 142"/>
              <a:gd name="T90" fmla="*/ 146 w 167"/>
              <a:gd name="T91" fmla="*/ 95 h 142"/>
              <a:gd name="T92" fmla="*/ 149 w 167"/>
              <a:gd name="T93" fmla="*/ 98 h 142"/>
              <a:gd name="T94" fmla="*/ 124 w 167"/>
              <a:gd name="T95" fmla="*/ 124 h 142"/>
              <a:gd name="T96" fmla="*/ 120 w 167"/>
              <a:gd name="T97" fmla="*/ 121 h 142"/>
              <a:gd name="T98" fmla="*/ 146 w 167"/>
              <a:gd name="T99" fmla="*/ 95 h 142"/>
              <a:gd name="T100" fmla="*/ 119 w 167"/>
              <a:gd name="T101" fmla="*/ 99 h 142"/>
              <a:gd name="T102" fmla="*/ 124 w 167"/>
              <a:gd name="T103" fmla="*/ 104 h 142"/>
              <a:gd name="T104" fmla="*/ 119 w 167"/>
              <a:gd name="T105" fmla="*/ 109 h 142"/>
              <a:gd name="T106" fmla="*/ 114 w 167"/>
              <a:gd name="T107" fmla="*/ 104 h 142"/>
              <a:gd name="T108" fmla="*/ 119 w 167"/>
              <a:gd name="T109" fmla="*/ 9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7" h="142">
                <a:moveTo>
                  <a:pt x="46" y="4"/>
                </a:moveTo>
                <a:cubicBezTo>
                  <a:pt x="35" y="4"/>
                  <a:pt x="24" y="8"/>
                  <a:pt x="16" y="16"/>
                </a:cubicBezTo>
                <a:cubicBezTo>
                  <a:pt x="0" y="32"/>
                  <a:pt x="0" y="58"/>
                  <a:pt x="16" y="74"/>
                </a:cubicBezTo>
                <a:cubicBezTo>
                  <a:pt x="77" y="134"/>
                  <a:pt x="77" y="134"/>
                  <a:pt x="77" y="134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71" y="89"/>
                  <a:pt x="71" y="89"/>
                  <a:pt x="71" y="89"/>
                </a:cubicBezTo>
                <a:cubicBezTo>
                  <a:pt x="59" y="77"/>
                  <a:pt x="59" y="57"/>
                  <a:pt x="71" y="45"/>
                </a:cubicBezTo>
                <a:cubicBezTo>
                  <a:pt x="76" y="39"/>
                  <a:pt x="84" y="36"/>
                  <a:pt x="92" y="36"/>
                </a:cubicBezTo>
                <a:cubicBezTo>
                  <a:pt x="100" y="36"/>
                  <a:pt x="108" y="39"/>
                  <a:pt x="114" y="45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54" y="52"/>
                  <a:pt x="152" y="30"/>
                  <a:pt x="138" y="16"/>
                </a:cubicBezTo>
                <a:cubicBezTo>
                  <a:pt x="122" y="0"/>
                  <a:pt x="96" y="0"/>
                  <a:pt x="80" y="16"/>
                </a:cubicBezTo>
                <a:cubicBezTo>
                  <a:pt x="79" y="17"/>
                  <a:pt x="78" y="18"/>
                  <a:pt x="77" y="18"/>
                </a:cubicBezTo>
                <a:cubicBezTo>
                  <a:pt x="77" y="18"/>
                  <a:pt x="77" y="19"/>
                  <a:pt x="77" y="18"/>
                </a:cubicBezTo>
                <a:cubicBezTo>
                  <a:pt x="76" y="18"/>
                  <a:pt x="76" y="17"/>
                  <a:pt x="75" y="16"/>
                </a:cubicBezTo>
                <a:cubicBezTo>
                  <a:pt x="67" y="8"/>
                  <a:pt x="56" y="4"/>
                  <a:pt x="46" y="4"/>
                </a:cubicBezTo>
                <a:close/>
                <a:moveTo>
                  <a:pt x="93" y="46"/>
                </a:moveTo>
                <a:cubicBezTo>
                  <a:pt x="87" y="46"/>
                  <a:pt x="82" y="48"/>
                  <a:pt x="78" y="52"/>
                </a:cubicBezTo>
                <a:cubicBezTo>
                  <a:pt x="69" y="61"/>
                  <a:pt x="69" y="74"/>
                  <a:pt x="78" y="82"/>
                </a:cubicBezTo>
                <a:cubicBezTo>
                  <a:pt x="129" y="134"/>
                  <a:pt x="129" y="134"/>
                  <a:pt x="129" y="134"/>
                </a:cubicBezTo>
                <a:cubicBezTo>
                  <a:pt x="137" y="142"/>
                  <a:pt x="151" y="142"/>
                  <a:pt x="159" y="134"/>
                </a:cubicBezTo>
                <a:cubicBezTo>
                  <a:pt x="167" y="126"/>
                  <a:pt x="167" y="112"/>
                  <a:pt x="159" y="104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103" y="48"/>
                  <a:pt x="98" y="46"/>
                  <a:pt x="93" y="46"/>
                </a:cubicBezTo>
                <a:close/>
                <a:moveTo>
                  <a:pt x="115" y="64"/>
                </a:moveTo>
                <a:cubicBezTo>
                  <a:pt x="118" y="67"/>
                  <a:pt x="118" y="67"/>
                  <a:pt x="118" y="67"/>
                </a:cubicBezTo>
                <a:cubicBezTo>
                  <a:pt x="93" y="93"/>
                  <a:pt x="93" y="93"/>
                  <a:pt x="93" y="93"/>
                </a:cubicBezTo>
                <a:cubicBezTo>
                  <a:pt x="89" y="89"/>
                  <a:pt x="89" y="89"/>
                  <a:pt x="89" y="89"/>
                </a:cubicBezTo>
                <a:lnTo>
                  <a:pt x="115" y="64"/>
                </a:lnTo>
                <a:close/>
                <a:moveTo>
                  <a:pt x="119" y="79"/>
                </a:moveTo>
                <a:cubicBezTo>
                  <a:pt x="122" y="79"/>
                  <a:pt x="124" y="81"/>
                  <a:pt x="124" y="84"/>
                </a:cubicBezTo>
                <a:cubicBezTo>
                  <a:pt x="124" y="87"/>
                  <a:pt x="122" y="89"/>
                  <a:pt x="119" y="89"/>
                </a:cubicBezTo>
                <a:cubicBezTo>
                  <a:pt x="116" y="89"/>
                  <a:pt x="114" y="87"/>
                  <a:pt x="114" y="84"/>
                </a:cubicBezTo>
                <a:cubicBezTo>
                  <a:pt x="114" y="81"/>
                  <a:pt x="116" y="79"/>
                  <a:pt x="119" y="79"/>
                </a:cubicBezTo>
                <a:close/>
                <a:moveTo>
                  <a:pt x="109" y="89"/>
                </a:moveTo>
                <a:cubicBezTo>
                  <a:pt x="112" y="89"/>
                  <a:pt x="114" y="91"/>
                  <a:pt x="114" y="94"/>
                </a:cubicBezTo>
                <a:cubicBezTo>
                  <a:pt x="114" y="97"/>
                  <a:pt x="112" y="99"/>
                  <a:pt x="109" y="99"/>
                </a:cubicBezTo>
                <a:cubicBezTo>
                  <a:pt x="106" y="99"/>
                  <a:pt x="104" y="97"/>
                  <a:pt x="104" y="94"/>
                </a:cubicBezTo>
                <a:cubicBezTo>
                  <a:pt x="104" y="91"/>
                  <a:pt x="106" y="89"/>
                  <a:pt x="109" y="89"/>
                </a:cubicBezTo>
                <a:close/>
                <a:moveTo>
                  <a:pt x="129" y="89"/>
                </a:moveTo>
                <a:cubicBezTo>
                  <a:pt x="132" y="89"/>
                  <a:pt x="134" y="91"/>
                  <a:pt x="134" y="94"/>
                </a:cubicBezTo>
                <a:cubicBezTo>
                  <a:pt x="134" y="97"/>
                  <a:pt x="132" y="99"/>
                  <a:pt x="129" y="99"/>
                </a:cubicBezTo>
                <a:cubicBezTo>
                  <a:pt x="126" y="99"/>
                  <a:pt x="124" y="97"/>
                  <a:pt x="124" y="94"/>
                </a:cubicBezTo>
                <a:cubicBezTo>
                  <a:pt x="124" y="91"/>
                  <a:pt x="126" y="89"/>
                  <a:pt x="129" y="89"/>
                </a:cubicBezTo>
                <a:close/>
                <a:moveTo>
                  <a:pt x="146" y="95"/>
                </a:moveTo>
                <a:cubicBezTo>
                  <a:pt x="149" y="98"/>
                  <a:pt x="149" y="98"/>
                  <a:pt x="149" y="98"/>
                </a:cubicBezTo>
                <a:cubicBezTo>
                  <a:pt x="124" y="124"/>
                  <a:pt x="124" y="124"/>
                  <a:pt x="124" y="124"/>
                </a:cubicBezTo>
                <a:cubicBezTo>
                  <a:pt x="120" y="121"/>
                  <a:pt x="120" y="121"/>
                  <a:pt x="120" y="121"/>
                </a:cubicBezTo>
                <a:lnTo>
                  <a:pt x="146" y="95"/>
                </a:lnTo>
                <a:close/>
                <a:moveTo>
                  <a:pt x="119" y="99"/>
                </a:moveTo>
                <a:cubicBezTo>
                  <a:pt x="122" y="99"/>
                  <a:pt x="124" y="101"/>
                  <a:pt x="124" y="104"/>
                </a:cubicBezTo>
                <a:cubicBezTo>
                  <a:pt x="124" y="107"/>
                  <a:pt x="122" y="109"/>
                  <a:pt x="119" y="109"/>
                </a:cubicBezTo>
                <a:cubicBezTo>
                  <a:pt x="116" y="109"/>
                  <a:pt x="114" y="107"/>
                  <a:pt x="114" y="104"/>
                </a:cubicBezTo>
                <a:cubicBezTo>
                  <a:pt x="114" y="101"/>
                  <a:pt x="116" y="99"/>
                  <a:pt x="119" y="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grpSp>
        <p:nvGrpSpPr>
          <p:cNvPr id="2" name="组合 22"/>
          <p:cNvGrpSpPr/>
          <p:nvPr/>
        </p:nvGrpSpPr>
        <p:grpSpPr>
          <a:xfrm>
            <a:off x="4826256" y="3561981"/>
            <a:ext cx="291834" cy="291018"/>
            <a:chOff x="6396983" y="3803650"/>
            <a:chExt cx="568326" cy="566737"/>
          </a:xfrm>
          <a:solidFill>
            <a:schemeClr val="accent3"/>
          </a:solidFill>
        </p:grpSpPr>
        <p:sp>
          <p:nvSpPr>
            <p:cNvPr id="24" name="Oval 96"/>
            <p:cNvSpPr>
              <a:spLocks noChangeArrowheads="1"/>
            </p:cNvSpPr>
            <p:nvPr/>
          </p:nvSpPr>
          <p:spPr bwMode="auto">
            <a:xfrm>
              <a:off x="6490646" y="3803650"/>
              <a:ext cx="69850" cy="682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25" name="Freeform 97"/>
            <p:cNvSpPr/>
            <p:nvPr/>
          </p:nvSpPr>
          <p:spPr bwMode="auto">
            <a:xfrm>
              <a:off x="6396983" y="3813175"/>
              <a:ext cx="163513" cy="320675"/>
            </a:xfrm>
            <a:custGeom>
              <a:avLst/>
              <a:gdLst>
                <a:gd name="T0" fmla="*/ 31 w 31"/>
                <a:gd name="T1" fmla="*/ 61 h 61"/>
                <a:gd name="T2" fmla="*/ 0 w 31"/>
                <a:gd name="T3" fmla="*/ 16 h 61"/>
                <a:gd name="T4" fmla="*/ 27 w 31"/>
                <a:gd name="T5" fmla="*/ 0 h 61"/>
                <a:gd name="T6" fmla="*/ 27 w 31"/>
                <a:gd name="T7" fmla="*/ 9 h 61"/>
                <a:gd name="T8" fmla="*/ 9 w 31"/>
                <a:gd name="T9" fmla="*/ 16 h 61"/>
                <a:gd name="T10" fmla="*/ 31 w 31"/>
                <a:gd name="T11" fmla="*/ 52 h 61"/>
                <a:gd name="T12" fmla="*/ 31 w 31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61">
                  <a:moveTo>
                    <a:pt x="31" y="61"/>
                  </a:moveTo>
                  <a:cubicBezTo>
                    <a:pt x="7" y="61"/>
                    <a:pt x="0" y="31"/>
                    <a:pt x="0" y="16"/>
                  </a:cubicBezTo>
                  <a:cubicBezTo>
                    <a:pt x="0" y="0"/>
                    <a:pt x="20" y="0"/>
                    <a:pt x="27" y="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9" y="9"/>
                    <a:pt x="9" y="13"/>
                    <a:pt x="9" y="16"/>
                  </a:cubicBezTo>
                  <a:cubicBezTo>
                    <a:pt x="9" y="26"/>
                    <a:pt x="13" y="52"/>
                    <a:pt x="31" y="52"/>
                  </a:cubicBezTo>
                  <a:lnTo>
                    <a:pt x="31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26" name="Oval 98"/>
            <p:cNvSpPr>
              <a:spLocks noChangeArrowheads="1"/>
            </p:cNvSpPr>
            <p:nvPr/>
          </p:nvSpPr>
          <p:spPr bwMode="auto">
            <a:xfrm>
              <a:off x="6608121" y="3803650"/>
              <a:ext cx="73025" cy="682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27" name="Freeform 99"/>
            <p:cNvSpPr/>
            <p:nvPr/>
          </p:nvSpPr>
          <p:spPr bwMode="auto">
            <a:xfrm>
              <a:off x="6608121" y="3813175"/>
              <a:ext cx="168275" cy="320675"/>
            </a:xfrm>
            <a:custGeom>
              <a:avLst/>
              <a:gdLst>
                <a:gd name="T0" fmla="*/ 0 w 32"/>
                <a:gd name="T1" fmla="*/ 61 h 61"/>
                <a:gd name="T2" fmla="*/ 0 w 32"/>
                <a:gd name="T3" fmla="*/ 52 h 61"/>
                <a:gd name="T4" fmla="*/ 23 w 32"/>
                <a:gd name="T5" fmla="*/ 16 h 61"/>
                <a:gd name="T6" fmla="*/ 5 w 32"/>
                <a:gd name="T7" fmla="*/ 9 h 61"/>
                <a:gd name="T8" fmla="*/ 5 w 32"/>
                <a:gd name="T9" fmla="*/ 0 h 61"/>
                <a:gd name="T10" fmla="*/ 32 w 32"/>
                <a:gd name="T11" fmla="*/ 16 h 61"/>
                <a:gd name="T12" fmla="*/ 0 w 32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61">
                  <a:moveTo>
                    <a:pt x="0" y="61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19" y="52"/>
                    <a:pt x="23" y="26"/>
                    <a:pt x="23" y="16"/>
                  </a:cubicBezTo>
                  <a:cubicBezTo>
                    <a:pt x="23" y="13"/>
                    <a:pt x="23" y="9"/>
                    <a:pt x="5" y="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2" y="0"/>
                    <a:pt x="32" y="0"/>
                    <a:pt x="32" y="16"/>
                  </a:cubicBezTo>
                  <a:cubicBezTo>
                    <a:pt x="32" y="31"/>
                    <a:pt x="25" y="61"/>
                    <a:pt x="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28" name="Freeform 100"/>
            <p:cNvSpPr>
              <a:spLocks noEditPoints="1"/>
            </p:cNvSpPr>
            <p:nvPr/>
          </p:nvSpPr>
          <p:spPr bwMode="auto">
            <a:xfrm>
              <a:off x="6824021" y="4229100"/>
              <a:ext cx="141288" cy="141287"/>
            </a:xfrm>
            <a:custGeom>
              <a:avLst/>
              <a:gdLst>
                <a:gd name="T0" fmla="*/ 13 w 27"/>
                <a:gd name="T1" fmla="*/ 27 h 27"/>
                <a:gd name="T2" fmla="*/ 0 w 27"/>
                <a:gd name="T3" fmla="*/ 13 h 27"/>
                <a:gd name="T4" fmla="*/ 13 w 27"/>
                <a:gd name="T5" fmla="*/ 0 h 27"/>
                <a:gd name="T6" fmla="*/ 27 w 27"/>
                <a:gd name="T7" fmla="*/ 13 h 27"/>
                <a:gd name="T8" fmla="*/ 13 w 27"/>
                <a:gd name="T9" fmla="*/ 27 h 27"/>
                <a:gd name="T10" fmla="*/ 13 w 27"/>
                <a:gd name="T11" fmla="*/ 9 h 27"/>
                <a:gd name="T12" fmla="*/ 9 w 27"/>
                <a:gd name="T13" fmla="*/ 13 h 27"/>
                <a:gd name="T14" fmla="*/ 13 w 27"/>
                <a:gd name="T15" fmla="*/ 18 h 27"/>
                <a:gd name="T16" fmla="*/ 18 w 27"/>
                <a:gd name="T17" fmla="*/ 13 h 27"/>
                <a:gd name="T18" fmla="*/ 13 w 27"/>
                <a:gd name="T1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13" y="27"/>
                  </a:moveTo>
                  <a:cubicBezTo>
                    <a:pt x="6" y="27"/>
                    <a:pt x="0" y="20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0"/>
                    <a:pt x="21" y="27"/>
                    <a:pt x="13" y="27"/>
                  </a:cubicBezTo>
                  <a:close/>
                  <a:moveTo>
                    <a:pt x="13" y="9"/>
                  </a:moveTo>
                  <a:cubicBezTo>
                    <a:pt x="11" y="9"/>
                    <a:pt x="9" y="11"/>
                    <a:pt x="9" y="13"/>
                  </a:cubicBezTo>
                  <a:cubicBezTo>
                    <a:pt x="9" y="16"/>
                    <a:pt x="11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1"/>
                    <a:pt x="16" y="9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29" name="Freeform 101"/>
            <p:cNvSpPr/>
            <p:nvPr/>
          </p:nvSpPr>
          <p:spPr bwMode="auto">
            <a:xfrm>
              <a:off x="6560496" y="4102100"/>
              <a:ext cx="357188" cy="268287"/>
            </a:xfrm>
            <a:custGeom>
              <a:avLst/>
              <a:gdLst>
                <a:gd name="T0" fmla="*/ 50 w 68"/>
                <a:gd name="T1" fmla="*/ 0 h 51"/>
                <a:gd name="T2" fmla="*/ 32 w 68"/>
                <a:gd name="T3" fmla="*/ 18 h 51"/>
                <a:gd name="T4" fmla="*/ 32 w 68"/>
                <a:gd name="T5" fmla="*/ 30 h 51"/>
                <a:gd name="T6" fmla="*/ 21 w 68"/>
                <a:gd name="T7" fmla="*/ 42 h 51"/>
                <a:gd name="T8" fmla="*/ 9 w 68"/>
                <a:gd name="T9" fmla="*/ 30 h 51"/>
                <a:gd name="T10" fmla="*/ 9 w 68"/>
                <a:gd name="T11" fmla="*/ 0 h 51"/>
                <a:gd name="T12" fmla="*/ 0 w 68"/>
                <a:gd name="T13" fmla="*/ 0 h 51"/>
                <a:gd name="T14" fmla="*/ 0 w 68"/>
                <a:gd name="T15" fmla="*/ 30 h 51"/>
                <a:gd name="T16" fmla="*/ 21 w 68"/>
                <a:gd name="T17" fmla="*/ 51 h 51"/>
                <a:gd name="T18" fmla="*/ 41 w 68"/>
                <a:gd name="T19" fmla="*/ 31 h 51"/>
                <a:gd name="T20" fmla="*/ 41 w 68"/>
                <a:gd name="T21" fmla="*/ 31 h 51"/>
                <a:gd name="T22" fmla="*/ 41 w 68"/>
                <a:gd name="T23" fmla="*/ 18 h 51"/>
                <a:gd name="T24" fmla="*/ 50 w 68"/>
                <a:gd name="T25" fmla="*/ 9 h 51"/>
                <a:gd name="T26" fmla="*/ 59 w 68"/>
                <a:gd name="T27" fmla="*/ 18 h 51"/>
                <a:gd name="T28" fmla="*/ 59 w 68"/>
                <a:gd name="T29" fmla="*/ 27 h 51"/>
                <a:gd name="T30" fmla="*/ 68 w 68"/>
                <a:gd name="T31" fmla="*/ 27 h 51"/>
                <a:gd name="T32" fmla="*/ 68 w 68"/>
                <a:gd name="T33" fmla="*/ 18 h 51"/>
                <a:gd name="T34" fmla="*/ 50 w 68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51">
                  <a:moveTo>
                    <a:pt x="50" y="0"/>
                  </a:moveTo>
                  <a:cubicBezTo>
                    <a:pt x="40" y="0"/>
                    <a:pt x="32" y="8"/>
                    <a:pt x="32" y="18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6"/>
                    <a:pt x="27" y="42"/>
                    <a:pt x="21" y="42"/>
                  </a:cubicBezTo>
                  <a:cubicBezTo>
                    <a:pt x="15" y="42"/>
                    <a:pt x="9" y="36"/>
                    <a:pt x="9" y="3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41"/>
                    <a:pt x="10" y="51"/>
                    <a:pt x="21" y="51"/>
                  </a:cubicBezTo>
                  <a:cubicBezTo>
                    <a:pt x="31" y="51"/>
                    <a:pt x="40" y="42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3"/>
                    <a:pt x="45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8" y="8"/>
                    <a:pt x="60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30" name="Freeform 102"/>
            <p:cNvSpPr/>
            <p:nvPr/>
          </p:nvSpPr>
          <p:spPr bwMode="auto">
            <a:xfrm>
              <a:off x="6528746" y="4070350"/>
              <a:ext cx="115888" cy="111125"/>
            </a:xfrm>
            <a:custGeom>
              <a:avLst/>
              <a:gdLst>
                <a:gd name="T0" fmla="*/ 15 w 22"/>
                <a:gd name="T1" fmla="*/ 0 h 21"/>
                <a:gd name="T2" fmla="*/ 6 w 22"/>
                <a:gd name="T3" fmla="*/ 0 h 21"/>
                <a:gd name="T4" fmla="*/ 0 w 22"/>
                <a:gd name="T5" fmla="*/ 6 h 21"/>
                <a:gd name="T6" fmla="*/ 8 w 22"/>
                <a:gd name="T7" fmla="*/ 21 h 21"/>
                <a:gd name="T8" fmla="*/ 14 w 22"/>
                <a:gd name="T9" fmla="*/ 21 h 21"/>
                <a:gd name="T10" fmla="*/ 22 w 22"/>
                <a:gd name="T11" fmla="*/ 6 h 21"/>
                <a:gd name="T12" fmla="*/ 15 w 2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1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6"/>
                    <a:pt x="0" y="21"/>
                    <a:pt x="8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22" y="21"/>
                    <a:pt x="22" y="6"/>
                    <a:pt x="22" y="6"/>
                  </a:cubicBezTo>
                  <a:cubicBezTo>
                    <a:pt x="22" y="2"/>
                    <a:pt x="19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</p:grpSp>
      <p:sp>
        <p:nvSpPr>
          <p:cNvPr id="82955" name="文本框 40"/>
          <p:cNvSpPr txBox="1">
            <a:spLocks noChangeArrowheads="1"/>
          </p:cNvSpPr>
          <p:nvPr/>
        </p:nvSpPr>
        <p:spPr bwMode="auto">
          <a:xfrm>
            <a:off x="5627688" y="1247775"/>
            <a:ext cx="7683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500">
                <a:solidFill>
                  <a:srgbClr val="40B0FF"/>
                </a:solidFill>
                <a:ea typeface="微软雅黑" pitchFamily="34" charset="-122"/>
              </a:rPr>
              <a:t>认知疗法</a:t>
            </a:r>
          </a:p>
        </p:txBody>
      </p:sp>
      <p:sp>
        <p:nvSpPr>
          <p:cNvPr id="82956" name="矩形 41"/>
          <p:cNvSpPr>
            <a:spLocks noChangeArrowheads="1"/>
          </p:cNvSpPr>
          <p:nvPr/>
        </p:nvSpPr>
        <p:spPr bwMode="auto">
          <a:xfrm>
            <a:off x="5280025" y="1528763"/>
            <a:ext cx="3708400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fontAlgn="ctr" hangingPunct="0">
              <a:lnSpc>
                <a:spcPct val="13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13151E"/>
                </a:solidFill>
                <a:ea typeface="微软雅黑" pitchFamily="34" charset="-122"/>
              </a:rPr>
              <a:t>促进患者认知的转变，尤其是帮助患者调整对生活的期待，减轻现实生活中的精神压力，事半功倍。</a:t>
            </a:r>
          </a:p>
        </p:txBody>
      </p:sp>
      <p:sp>
        <p:nvSpPr>
          <p:cNvPr id="82957" name="文本框 42"/>
          <p:cNvSpPr txBox="1">
            <a:spLocks noChangeArrowheads="1"/>
          </p:cNvSpPr>
          <p:nvPr/>
        </p:nvSpPr>
        <p:spPr bwMode="auto">
          <a:xfrm>
            <a:off x="5627688" y="2476500"/>
            <a:ext cx="7683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500">
                <a:solidFill>
                  <a:srgbClr val="40B0FF"/>
                </a:solidFill>
                <a:ea typeface="微软雅黑" pitchFamily="34" charset="-122"/>
              </a:rPr>
              <a:t>放松疗法</a:t>
            </a:r>
          </a:p>
        </p:txBody>
      </p:sp>
      <p:sp>
        <p:nvSpPr>
          <p:cNvPr id="82958" name="矩形 43"/>
          <p:cNvSpPr>
            <a:spLocks noChangeArrowheads="1"/>
          </p:cNvSpPr>
          <p:nvPr/>
        </p:nvSpPr>
        <p:spPr bwMode="auto">
          <a:xfrm>
            <a:off x="5321300" y="2797175"/>
            <a:ext cx="3517900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fontAlgn="ctr" hangingPunct="0">
              <a:lnSpc>
                <a:spcPct val="13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13151E"/>
                </a:solidFill>
                <a:ea typeface="微软雅黑" pitchFamily="34" charset="-122"/>
              </a:rPr>
              <a:t>各种放松疗法，包括瑜伽、生物反馈训练，均可使患者放松、缓解紧张，有一定效果。</a:t>
            </a:r>
          </a:p>
        </p:txBody>
      </p:sp>
      <p:sp>
        <p:nvSpPr>
          <p:cNvPr id="82959" name="文本框 44"/>
          <p:cNvSpPr txBox="1">
            <a:spLocks noChangeArrowheads="1"/>
          </p:cNvSpPr>
          <p:nvPr/>
        </p:nvSpPr>
        <p:spPr bwMode="auto">
          <a:xfrm>
            <a:off x="5627688" y="3579813"/>
            <a:ext cx="76835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500">
                <a:solidFill>
                  <a:srgbClr val="40B0FF"/>
                </a:solidFill>
                <a:ea typeface="微软雅黑" pitchFamily="34" charset="-122"/>
              </a:rPr>
              <a:t>森田疗法</a:t>
            </a:r>
          </a:p>
        </p:txBody>
      </p:sp>
      <p:sp>
        <p:nvSpPr>
          <p:cNvPr id="82960" name="矩形 45"/>
          <p:cNvSpPr>
            <a:spLocks noChangeArrowheads="1"/>
          </p:cNvSpPr>
          <p:nvPr/>
        </p:nvSpPr>
        <p:spPr bwMode="auto">
          <a:xfrm>
            <a:off x="5321300" y="3941763"/>
            <a:ext cx="3600450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fontAlgn="ctr" hangingPunct="0">
              <a:lnSpc>
                <a:spcPct val="13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13151E"/>
                </a:solidFill>
                <a:ea typeface="微软雅黑" pitchFamily="34" charset="-122"/>
              </a:rPr>
              <a:t>把注意点从自身引向外界，以消除患者对自身感觉的过分关注，对消除症状有一定效果。</a:t>
            </a:r>
          </a:p>
        </p:txBody>
      </p:sp>
      <p:sp>
        <p:nvSpPr>
          <p:cNvPr id="47" name="Freeform 40"/>
          <p:cNvSpPr>
            <a:spLocks noEditPoints="1"/>
          </p:cNvSpPr>
          <p:nvPr/>
        </p:nvSpPr>
        <p:spPr bwMode="auto">
          <a:xfrm>
            <a:off x="1631950" y="1674813"/>
            <a:ext cx="322263" cy="252412"/>
          </a:xfrm>
          <a:custGeom>
            <a:avLst/>
            <a:gdLst>
              <a:gd name="T0" fmla="*/ 45 w 168"/>
              <a:gd name="T1" fmla="*/ 4 h 132"/>
              <a:gd name="T2" fmla="*/ 16 w 168"/>
              <a:gd name="T3" fmla="*/ 16 h 132"/>
              <a:gd name="T4" fmla="*/ 16 w 168"/>
              <a:gd name="T5" fmla="*/ 73 h 132"/>
              <a:gd name="T6" fmla="*/ 76 w 168"/>
              <a:gd name="T7" fmla="*/ 132 h 132"/>
              <a:gd name="T8" fmla="*/ 96 w 168"/>
              <a:gd name="T9" fmla="*/ 112 h 132"/>
              <a:gd name="T10" fmla="*/ 100 w 168"/>
              <a:gd name="T11" fmla="*/ 108 h 132"/>
              <a:gd name="T12" fmla="*/ 100 w 168"/>
              <a:gd name="T13" fmla="*/ 101 h 132"/>
              <a:gd name="T14" fmla="*/ 89 w 168"/>
              <a:gd name="T15" fmla="*/ 103 h 132"/>
              <a:gd name="T16" fmla="*/ 75 w 168"/>
              <a:gd name="T17" fmla="*/ 103 h 132"/>
              <a:gd name="T18" fmla="*/ 59 w 168"/>
              <a:gd name="T19" fmla="*/ 88 h 132"/>
              <a:gd name="T20" fmla="*/ 75 w 168"/>
              <a:gd name="T21" fmla="*/ 72 h 132"/>
              <a:gd name="T22" fmla="*/ 84 w 168"/>
              <a:gd name="T23" fmla="*/ 72 h 132"/>
              <a:gd name="T24" fmla="*/ 85 w 168"/>
              <a:gd name="T25" fmla="*/ 71 h 132"/>
              <a:gd name="T26" fmla="*/ 90 w 168"/>
              <a:gd name="T27" fmla="*/ 52 h 132"/>
              <a:gd name="T28" fmla="*/ 93 w 168"/>
              <a:gd name="T29" fmla="*/ 33 h 132"/>
              <a:gd name="T30" fmla="*/ 106 w 168"/>
              <a:gd name="T31" fmla="*/ 17 h 132"/>
              <a:gd name="T32" fmla="*/ 120 w 168"/>
              <a:gd name="T33" fmla="*/ 21 h 132"/>
              <a:gd name="T34" fmla="*/ 125 w 168"/>
              <a:gd name="T35" fmla="*/ 33 h 132"/>
              <a:gd name="T36" fmla="*/ 127 w 168"/>
              <a:gd name="T37" fmla="*/ 55 h 132"/>
              <a:gd name="T38" fmla="*/ 130 w 168"/>
              <a:gd name="T39" fmla="*/ 53 h 132"/>
              <a:gd name="T40" fmla="*/ 144 w 168"/>
              <a:gd name="T41" fmla="*/ 59 h 132"/>
              <a:gd name="T42" fmla="*/ 136 w 168"/>
              <a:gd name="T43" fmla="*/ 16 h 132"/>
              <a:gd name="T44" fmla="*/ 78 w 168"/>
              <a:gd name="T45" fmla="*/ 16 h 132"/>
              <a:gd name="T46" fmla="*/ 76 w 168"/>
              <a:gd name="T47" fmla="*/ 18 h 132"/>
              <a:gd name="T48" fmla="*/ 76 w 168"/>
              <a:gd name="T49" fmla="*/ 18 h 132"/>
              <a:gd name="T50" fmla="*/ 73 w 168"/>
              <a:gd name="T51" fmla="*/ 16 h 132"/>
              <a:gd name="T52" fmla="*/ 45 w 168"/>
              <a:gd name="T53" fmla="*/ 4 h 132"/>
              <a:gd name="T54" fmla="*/ 110 w 168"/>
              <a:gd name="T55" fmla="*/ 27 h 132"/>
              <a:gd name="T56" fmla="*/ 103 w 168"/>
              <a:gd name="T57" fmla="*/ 35 h 132"/>
              <a:gd name="T58" fmla="*/ 100 w 168"/>
              <a:gd name="T59" fmla="*/ 54 h 132"/>
              <a:gd name="T60" fmla="*/ 94 w 168"/>
              <a:gd name="T61" fmla="*/ 75 h 132"/>
              <a:gd name="T62" fmla="*/ 91 w 168"/>
              <a:gd name="T63" fmla="*/ 81 h 132"/>
              <a:gd name="T64" fmla="*/ 89 w 168"/>
              <a:gd name="T65" fmla="*/ 82 h 132"/>
              <a:gd name="T66" fmla="*/ 75 w 168"/>
              <a:gd name="T67" fmla="*/ 82 h 132"/>
              <a:gd name="T68" fmla="*/ 70 w 168"/>
              <a:gd name="T69" fmla="*/ 88 h 132"/>
              <a:gd name="T70" fmla="*/ 75 w 168"/>
              <a:gd name="T71" fmla="*/ 93 h 132"/>
              <a:gd name="T72" fmla="*/ 89 w 168"/>
              <a:gd name="T73" fmla="*/ 93 h 132"/>
              <a:gd name="T74" fmla="*/ 99 w 168"/>
              <a:gd name="T75" fmla="*/ 88 h 132"/>
              <a:gd name="T76" fmla="*/ 104 w 168"/>
              <a:gd name="T77" fmla="*/ 79 h 132"/>
              <a:gd name="T78" fmla="*/ 107 w 168"/>
              <a:gd name="T79" fmla="*/ 68 h 132"/>
              <a:gd name="T80" fmla="*/ 108 w 168"/>
              <a:gd name="T81" fmla="*/ 82 h 132"/>
              <a:gd name="T82" fmla="*/ 112 w 168"/>
              <a:gd name="T83" fmla="*/ 119 h 132"/>
              <a:gd name="T84" fmla="*/ 126 w 168"/>
              <a:gd name="T85" fmla="*/ 119 h 132"/>
              <a:gd name="T86" fmla="*/ 131 w 168"/>
              <a:gd name="T87" fmla="*/ 100 h 132"/>
              <a:gd name="T88" fmla="*/ 134 w 168"/>
              <a:gd name="T89" fmla="*/ 84 h 132"/>
              <a:gd name="T90" fmla="*/ 140 w 168"/>
              <a:gd name="T91" fmla="*/ 91 h 132"/>
              <a:gd name="T92" fmla="*/ 144 w 168"/>
              <a:gd name="T93" fmla="*/ 93 h 132"/>
              <a:gd name="T94" fmla="*/ 150 w 168"/>
              <a:gd name="T95" fmla="*/ 93 h 132"/>
              <a:gd name="T96" fmla="*/ 158 w 168"/>
              <a:gd name="T97" fmla="*/ 98 h 132"/>
              <a:gd name="T98" fmla="*/ 168 w 168"/>
              <a:gd name="T99" fmla="*/ 88 h 132"/>
              <a:gd name="T100" fmla="*/ 158 w 168"/>
              <a:gd name="T101" fmla="*/ 78 h 132"/>
              <a:gd name="T102" fmla="*/ 150 w 168"/>
              <a:gd name="T103" fmla="*/ 82 h 132"/>
              <a:gd name="T104" fmla="*/ 147 w 168"/>
              <a:gd name="T105" fmla="*/ 82 h 132"/>
              <a:gd name="T106" fmla="*/ 137 w 168"/>
              <a:gd name="T107" fmla="*/ 67 h 132"/>
              <a:gd name="T108" fmla="*/ 131 w 168"/>
              <a:gd name="T109" fmla="*/ 64 h 132"/>
              <a:gd name="T110" fmla="*/ 127 w 168"/>
              <a:gd name="T111" fmla="*/ 68 h 132"/>
              <a:gd name="T112" fmla="*/ 121 w 168"/>
              <a:gd name="T113" fmla="*/ 98 h 132"/>
              <a:gd name="T114" fmla="*/ 120 w 168"/>
              <a:gd name="T115" fmla="*/ 101 h 132"/>
              <a:gd name="T116" fmla="*/ 119 w 168"/>
              <a:gd name="T117" fmla="*/ 81 h 132"/>
              <a:gd name="T118" fmla="*/ 115 w 168"/>
              <a:gd name="T119" fmla="*/ 34 h 132"/>
              <a:gd name="T120" fmla="*/ 110 w 168"/>
              <a:gd name="T121" fmla="*/ 2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8" h="132">
                <a:moveTo>
                  <a:pt x="45" y="4"/>
                </a:moveTo>
                <a:cubicBezTo>
                  <a:pt x="34" y="4"/>
                  <a:pt x="24" y="8"/>
                  <a:pt x="16" y="16"/>
                </a:cubicBezTo>
                <a:cubicBezTo>
                  <a:pt x="0" y="32"/>
                  <a:pt x="0" y="57"/>
                  <a:pt x="16" y="7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100" y="105"/>
                  <a:pt x="100" y="103"/>
                  <a:pt x="100" y="101"/>
                </a:cubicBezTo>
                <a:cubicBezTo>
                  <a:pt x="97" y="102"/>
                  <a:pt x="93" y="103"/>
                  <a:pt x="89" y="10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66" y="103"/>
                  <a:pt x="59" y="97"/>
                  <a:pt x="59" y="88"/>
                </a:cubicBezTo>
                <a:cubicBezTo>
                  <a:pt x="59" y="79"/>
                  <a:pt x="66" y="72"/>
                  <a:pt x="75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5" y="71"/>
                </a:cubicBezTo>
                <a:cubicBezTo>
                  <a:pt x="86" y="67"/>
                  <a:pt x="88" y="59"/>
                  <a:pt x="90" y="52"/>
                </a:cubicBezTo>
                <a:cubicBezTo>
                  <a:pt x="91" y="45"/>
                  <a:pt x="91" y="39"/>
                  <a:pt x="93" y="33"/>
                </a:cubicBezTo>
                <a:cubicBezTo>
                  <a:pt x="94" y="26"/>
                  <a:pt x="98" y="19"/>
                  <a:pt x="106" y="17"/>
                </a:cubicBezTo>
                <a:cubicBezTo>
                  <a:pt x="111" y="16"/>
                  <a:pt x="117" y="18"/>
                  <a:pt x="120" y="21"/>
                </a:cubicBezTo>
                <a:cubicBezTo>
                  <a:pt x="123" y="25"/>
                  <a:pt x="124" y="29"/>
                  <a:pt x="125" y="33"/>
                </a:cubicBezTo>
                <a:cubicBezTo>
                  <a:pt x="125" y="37"/>
                  <a:pt x="126" y="47"/>
                  <a:pt x="127" y="55"/>
                </a:cubicBezTo>
                <a:cubicBezTo>
                  <a:pt x="128" y="54"/>
                  <a:pt x="128" y="54"/>
                  <a:pt x="130" y="53"/>
                </a:cubicBezTo>
                <a:cubicBezTo>
                  <a:pt x="136" y="53"/>
                  <a:pt x="141" y="55"/>
                  <a:pt x="144" y="59"/>
                </a:cubicBezTo>
                <a:cubicBezTo>
                  <a:pt x="150" y="45"/>
                  <a:pt x="147" y="28"/>
                  <a:pt x="136" y="16"/>
                </a:cubicBezTo>
                <a:cubicBezTo>
                  <a:pt x="120" y="0"/>
                  <a:pt x="94" y="0"/>
                  <a:pt x="78" y="16"/>
                </a:cubicBezTo>
                <a:cubicBezTo>
                  <a:pt x="77" y="17"/>
                  <a:pt x="76" y="17"/>
                  <a:pt x="76" y="18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7"/>
                  <a:pt x="74" y="17"/>
                  <a:pt x="73" y="16"/>
                </a:cubicBezTo>
                <a:cubicBezTo>
                  <a:pt x="65" y="8"/>
                  <a:pt x="55" y="4"/>
                  <a:pt x="45" y="4"/>
                </a:cubicBezTo>
                <a:close/>
                <a:moveTo>
                  <a:pt x="110" y="27"/>
                </a:moveTo>
                <a:cubicBezTo>
                  <a:pt x="107" y="27"/>
                  <a:pt x="104" y="30"/>
                  <a:pt x="103" y="35"/>
                </a:cubicBezTo>
                <a:cubicBezTo>
                  <a:pt x="102" y="40"/>
                  <a:pt x="101" y="47"/>
                  <a:pt x="100" y="54"/>
                </a:cubicBezTo>
                <a:cubicBezTo>
                  <a:pt x="98" y="62"/>
                  <a:pt x="97" y="70"/>
                  <a:pt x="94" y="75"/>
                </a:cubicBezTo>
                <a:cubicBezTo>
                  <a:pt x="93" y="78"/>
                  <a:pt x="92" y="80"/>
                  <a:pt x="91" y="81"/>
                </a:cubicBezTo>
                <a:cubicBezTo>
                  <a:pt x="90" y="83"/>
                  <a:pt x="89" y="82"/>
                  <a:pt x="89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2" y="82"/>
                  <a:pt x="70" y="85"/>
                  <a:pt x="70" y="88"/>
                </a:cubicBezTo>
                <a:cubicBezTo>
                  <a:pt x="70" y="90"/>
                  <a:pt x="72" y="93"/>
                  <a:pt x="75" y="93"/>
                </a:cubicBezTo>
                <a:cubicBezTo>
                  <a:pt x="89" y="93"/>
                  <a:pt x="89" y="93"/>
                  <a:pt x="89" y="93"/>
                </a:cubicBezTo>
                <a:cubicBezTo>
                  <a:pt x="93" y="93"/>
                  <a:pt x="96" y="91"/>
                  <a:pt x="99" y="88"/>
                </a:cubicBezTo>
                <a:cubicBezTo>
                  <a:pt x="101" y="86"/>
                  <a:pt x="102" y="83"/>
                  <a:pt x="104" y="79"/>
                </a:cubicBezTo>
                <a:cubicBezTo>
                  <a:pt x="105" y="76"/>
                  <a:pt x="106" y="72"/>
                  <a:pt x="107" y="68"/>
                </a:cubicBezTo>
                <a:cubicBezTo>
                  <a:pt x="107" y="74"/>
                  <a:pt x="107" y="77"/>
                  <a:pt x="108" y="82"/>
                </a:cubicBezTo>
                <a:cubicBezTo>
                  <a:pt x="110" y="102"/>
                  <a:pt x="110" y="107"/>
                  <a:pt x="112" y="119"/>
                </a:cubicBezTo>
                <a:cubicBezTo>
                  <a:pt x="113" y="128"/>
                  <a:pt x="123" y="126"/>
                  <a:pt x="126" y="119"/>
                </a:cubicBezTo>
                <a:cubicBezTo>
                  <a:pt x="129" y="114"/>
                  <a:pt x="130" y="107"/>
                  <a:pt x="131" y="100"/>
                </a:cubicBezTo>
                <a:cubicBezTo>
                  <a:pt x="133" y="92"/>
                  <a:pt x="133" y="90"/>
                  <a:pt x="134" y="84"/>
                </a:cubicBezTo>
                <a:cubicBezTo>
                  <a:pt x="137" y="88"/>
                  <a:pt x="140" y="91"/>
                  <a:pt x="140" y="91"/>
                </a:cubicBezTo>
                <a:cubicBezTo>
                  <a:pt x="140" y="92"/>
                  <a:pt x="142" y="93"/>
                  <a:pt x="144" y="93"/>
                </a:cubicBezTo>
                <a:cubicBezTo>
                  <a:pt x="150" y="93"/>
                  <a:pt x="150" y="93"/>
                  <a:pt x="150" y="93"/>
                </a:cubicBezTo>
                <a:cubicBezTo>
                  <a:pt x="152" y="96"/>
                  <a:pt x="155" y="98"/>
                  <a:pt x="158" y="98"/>
                </a:cubicBezTo>
                <a:cubicBezTo>
                  <a:pt x="164" y="98"/>
                  <a:pt x="168" y="93"/>
                  <a:pt x="168" y="88"/>
                </a:cubicBezTo>
                <a:cubicBezTo>
                  <a:pt x="168" y="82"/>
                  <a:pt x="164" y="78"/>
                  <a:pt x="158" y="78"/>
                </a:cubicBezTo>
                <a:cubicBezTo>
                  <a:pt x="155" y="78"/>
                  <a:pt x="152" y="80"/>
                  <a:pt x="150" y="82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5" y="81"/>
                  <a:pt x="141" y="76"/>
                  <a:pt x="137" y="67"/>
                </a:cubicBezTo>
                <a:cubicBezTo>
                  <a:pt x="136" y="65"/>
                  <a:pt x="133" y="64"/>
                  <a:pt x="131" y="64"/>
                </a:cubicBezTo>
                <a:cubicBezTo>
                  <a:pt x="129" y="64"/>
                  <a:pt x="127" y="66"/>
                  <a:pt x="127" y="68"/>
                </a:cubicBezTo>
                <a:cubicBezTo>
                  <a:pt x="127" y="68"/>
                  <a:pt x="124" y="84"/>
                  <a:pt x="121" y="98"/>
                </a:cubicBezTo>
                <a:cubicBezTo>
                  <a:pt x="121" y="99"/>
                  <a:pt x="121" y="100"/>
                  <a:pt x="120" y="101"/>
                </a:cubicBezTo>
                <a:cubicBezTo>
                  <a:pt x="120" y="94"/>
                  <a:pt x="119" y="92"/>
                  <a:pt x="119" y="81"/>
                </a:cubicBezTo>
                <a:cubicBezTo>
                  <a:pt x="117" y="62"/>
                  <a:pt x="115" y="41"/>
                  <a:pt x="115" y="34"/>
                </a:cubicBezTo>
                <a:cubicBezTo>
                  <a:pt x="114" y="29"/>
                  <a:pt x="112" y="27"/>
                  <a:pt x="110" y="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48" name="Freeform 42"/>
          <p:cNvSpPr>
            <a:spLocks noEditPoints="1"/>
          </p:cNvSpPr>
          <p:nvPr/>
        </p:nvSpPr>
        <p:spPr bwMode="auto">
          <a:xfrm>
            <a:off x="3702050" y="2468563"/>
            <a:ext cx="322263" cy="271462"/>
          </a:xfrm>
          <a:custGeom>
            <a:avLst/>
            <a:gdLst>
              <a:gd name="T0" fmla="*/ 46 w 167"/>
              <a:gd name="T1" fmla="*/ 4 h 142"/>
              <a:gd name="T2" fmla="*/ 16 w 167"/>
              <a:gd name="T3" fmla="*/ 16 h 142"/>
              <a:gd name="T4" fmla="*/ 16 w 167"/>
              <a:gd name="T5" fmla="*/ 74 h 142"/>
              <a:gd name="T6" fmla="*/ 77 w 167"/>
              <a:gd name="T7" fmla="*/ 134 h 142"/>
              <a:gd name="T8" fmla="*/ 97 w 167"/>
              <a:gd name="T9" fmla="*/ 115 h 142"/>
              <a:gd name="T10" fmla="*/ 71 w 167"/>
              <a:gd name="T11" fmla="*/ 89 h 142"/>
              <a:gd name="T12" fmla="*/ 71 w 167"/>
              <a:gd name="T13" fmla="*/ 45 h 142"/>
              <a:gd name="T14" fmla="*/ 92 w 167"/>
              <a:gd name="T15" fmla="*/ 36 h 142"/>
              <a:gd name="T16" fmla="*/ 114 w 167"/>
              <a:gd name="T17" fmla="*/ 45 h 142"/>
              <a:gd name="T18" fmla="*/ 140 w 167"/>
              <a:gd name="T19" fmla="*/ 71 h 142"/>
              <a:gd name="T20" fmla="*/ 143 w 167"/>
              <a:gd name="T21" fmla="*/ 68 h 142"/>
              <a:gd name="T22" fmla="*/ 138 w 167"/>
              <a:gd name="T23" fmla="*/ 16 h 142"/>
              <a:gd name="T24" fmla="*/ 80 w 167"/>
              <a:gd name="T25" fmla="*/ 16 h 142"/>
              <a:gd name="T26" fmla="*/ 77 w 167"/>
              <a:gd name="T27" fmla="*/ 18 h 142"/>
              <a:gd name="T28" fmla="*/ 77 w 167"/>
              <a:gd name="T29" fmla="*/ 18 h 142"/>
              <a:gd name="T30" fmla="*/ 75 w 167"/>
              <a:gd name="T31" fmla="*/ 16 h 142"/>
              <a:gd name="T32" fmla="*/ 46 w 167"/>
              <a:gd name="T33" fmla="*/ 4 h 142"/>
              <a:gd name="T34" fmla="*/ 93 w 167"/>
              <a:gd name="T35" fmla="*/ 46 h 142"/>
              <a:gd name="T36" fmla="*/ 78 w 167"/>
              <a:gd name="T37" fmla="*/ 52 h 142"/>
              <a:gd name="T38" fmla="*/ 78 w 167"/>
              <a:gd name="T39" fmla="*/ 82 h 142"/>
              <a:gd name="T40" fmla="*/ 129 w 167"/>
              <a:gd name="T41" fmla="*/ 134 h 142"/>
              <a:gd name="T42" fmla="*/ 159 w 167"/>
              <a:gd name="T43" fmla="*/ 134 h 142"/>
              <a:gd name="T44" fmla="*/ 159 w 167"/>
              <a:gd name="T45" fmla="*/ 104 h 142"/>
              <a:gd name="T46" fmla="*/ 108 w 167"/>
              <a:gd name="T47" fmla="*/ 52 h 142"/>
              <a:gd name="T48" fmla="*/ 93 w 167"/>
              <a:gd name="T49" fmla="*/ 46 h 142"/>
              <a:gd name="T50" fmla="*/ 115 w 167"/>
              <a:gd name="T51" fmla="*/ 64 h 142"/>
              <a:gd name="T52" fmla="*/ 118 w 167"/>
              <a:gd name="T53" fmla="*/ 67 h 142"/>
              <a:gd name="T54" fmla="*/ 93 w 167"/>
              <a:gd name="T55" fmla="*/ 93 h 142"/>
              <a:gd name="T56" fmla="*/ 89 w 167"/>
              <a:gd name="T57" fmla="*/ 89 h 142"/>
              <a:gd name="T58" fmla="*/ 115 w 167"/>
              <a:gd name="T59" fmla="*/ 64 h 142"/>
              <a:gd name="T60" fmla="*/ 119 w 167"/>
              <a:gd name="T61" fmla="*/ 79 h 142"/>
              <a:gd name="T62" fmla="*/ 124 w 167"/>
              <a:gd name="T63" fmla="*/ 84 h 142"/>
              <a:gd name="T64" fmla="*/ 119 w 167"/>
              <a:gd name="T65" fmla="*/ 89 h 142"/>
              <a:gd name="T66" fmla="*/ 114 w 167"/>
              <a:gd name="T67" fmla="*/ 84 h 142"/>
              <a:gd name="T68" fmla="*/ 119 w 167"/>
              <a:gd name="T69" fmla="*/ 79 h 142"/>
              <a:gd name="T70" fmla="*/ 109 w 167"/>
              <a:gd name="T71" fmla="*/ 89 h 142"/>
              <a:gd name="T72" fmla="*/ 114 w 167"/>
              <a:gd name="T73" fmla="*/ 94 h 142"/>
              <a:gd name="T74" fmla="*/ 109 w 167"/>
              <a:gd name="T75" fmla="*/ 99 h 142"/>
              <a:gd name="T76" fmla="*/ 104 w 167"/>
              <a:gd name="T77" fmla="*/ 94 h 142"/>
              <a:gd name="T78" fmla="*/ 109 w 167"/>
              <a:gd name="T79" fmla="*/ 89 h 142"/>
              <a:gd name="T80" fmla="*/ 129 w 167"/>
              <a:gd name="T81" fmla="*/ 89 h 142"/>
              <a:gd name="T82" fmla="*/ 134 w 167"/>
              <a:gd name="T83" fmla="*/ 94 h 142"/>
              <a:gd name="T84" fmla="*/ 129 w 167"/>
              <a:gd name="T85" fmla="*/ 99 h 142"/>
              <a:gd name="T86" fmla="*/ 124 w 167"/>
              <a:gd name="T87" fmla="*/ 94 h 142"/>
              <a:gd name="T88" fmla="*/ 129 w 167"/>
              <a:gd name="T89" fmla="*/ 89 h 142"/>
              <a:gd name="T90" fmla="*/ 146 w 167"/>
              <a:gd name="T91" fmla="*/ 95 h 142"/>
              <a:gd name="T92" fmla="*/ 149 w 167"/>
              <a:gd name="T93" fmla="*/ 98 h 142"/>
              <a:gd name="T94" fmla="*/ 124 w 167"/>
              <a:gd name="T95" fmla="*/ 124 h 142"/>
              <a:gd name="T96" fmla="*/ 120 w 167"/>
              <a:gd name="T97" fmla="*/ 121 h 142"/>
              <a:gd name="T98" fmla="*/ 146 w 167"/>
              <a:gd name="T99" fmla="*/ 95 h 142"/>
              <a:gd name="T100" fmla="*/ 119 w 167"/>
              <a:gd name="T101" fmla="*/ 99 h 142"/>
              <a:gd name="T102" fmla="*/ 124 w 167"/>
              <a:gd name="T103" fmla="*/ 104 h 142"/>
              <a:gd name="T104" fmla="*/ 119 w 167"/>
              <a:gd name="T105" fmla="*/ 109 h 142"/>
              <a:gd name="T106" fmla="*/ 114 w 167"/>
              <a:gd name="T107" fmla="*/ 104 h 142"/>
              <a:gd name="T108" fmla="*/ 119 w 167"/>
              <a:gd name="T109" fmla="*/ 9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7" h="142">
                <a:moveTo>
                  <a:pt x="46" y="4"/>
                </a:moveTo>
                <a:cubicBezTo>
                  <a:pt x="35" y="4"/>
                  <a:pt x="24" y="8"/>
                  <a:pt x="16" y="16"/>
                </a:cubicBezTo>
                <a:cubicBezTo>
                  <a:pt x="0" y="32"/>
                  <a:pt x="0" y="58"/>
                  <a:pt x="16" y="74"/>
                </a:cubicBezTo>
                <a:cubicBezTo>
                  <a:pt x="77" y="134"/>
                  <a:pt x="77" y="134"/>
                  <a:pt x="77" y="134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71" y="89"/>
                  <a:pt x="71" y="89"/>
                  <a:pt x="71" y="89"/>
                </a:cubicBezTo>
                <a:cubicBezTo>
                  <a:pt x="59" y="77"/>
                  <a:pt x="59" y="57"/>
                  <a:pt x="71" y="45"/>
                </a:cubicBezTo>
                <a:cubicBezTo>
                  <a:pt x="76" y="39"/>
                  <a:pt x="84" y="36"/>
                  <a:pt x="92" y="36"/>
                </a:cubicBezTo>
                <a:cubicBezTo>
                  <a:pt x="100" y="36"/>
                  <a:pt x="108" y="39"/>
                  <a:pt x="114" y="45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54" y="52"/>
                  <a:pt x="152" y="30"/>
                  <a:pt x="138" y="16"/>
                </a:cubicBezTo>
                <a:cubicBezTo>
                  <a:pt x="122" y="0"/>
                  <a:pt x="96" y="0"/>
                  <a:pt x="80" y="16"/>
                </a:cubicBezTo>
                <a:cubicBezTo>
                  <a:pt x="79" y="17"/>
                  <a:pt x="78" y="18"/>
                  <a:pt x="77" y="18"/>
                </a:cubicBezTo>
                <a:cubicBezTo>
                  <a:pt x="77" y="18"/>
                  <a:pt x="77" y="19"/>
                  <a:pt x="77" y="18"/>
                </a:cubicBezTo>
                <a:cubicBezTo>
                  <a:pt x="76" y="18"/>
                  <a:pt x="76" y="17"/>
                  <a:pt x="75" y="16"/>
                </a:cubicBezTo>
                <a:cubicBezTo>
                  <a:pt x="67" y="8"/>
                  <a:pt x="56" y="4"/>
                  <a:pt x="46" y="4"/>
                </a:cubicBezTo>
                <a:close/>
                <a:moveTo>
                  <a:pt x="93" y="46"/>
                </a:moveTo>
                <a:cubicBezTo>
                  <a:pt x="87" y="46"/>
                  <a:pt x="82" y="48"/>
                  <a:pt x="78" y="52"/>
                </a:cubicBezTo>
                <a:cubicBezTo>
                  <a:pt x="69" y="61"/>
                  <a:pt x="69" y="74"/>
                  <a:pt x="78" y="82"/>
                </a:cubicBezTo>
                <a:cubicBezTo>
                  <a:pt x="129" y="134"/>
                  <a:pt x="129" y="134"/>
                  <a:pt x="129" y="134"/>
                </a:cubicBezTo>
                <a:cubicBezTo>
                  <a:pt x="137" y="142"/>
                  <a:pt x="151" y="142"/>
                  <a:pt x="159" y="134"/>
                </a:cubicBezTo>
                <a:cubicBezTo>
                  <a:pt x="167" y="126"/>
                  <a:pt x="167" y="112"/>
                  <a:pt x="159" y="104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103" y="48"/>
                  <a:pt x="98" y="46"/>
                  <a:pt x="93" y="46"/>
                </a:cubicBezTo>
                <a:close/>
                <a:moveTo>
                  <a:pt x="115" y="64"/>
                </a:moveTo>
                <a:cubicBezTo>
                  <a:pt x="118" y="67"/>
                  <a:pt x="118" y="67"/>
                  <a:pt x="118" y="67"/>
                </a:cubicBezTo>
                <a:cubicBezTo>
                  <a:pt x="93" y="93"/>
                  <a:pt x="93" y="93"/>
                  <a:pt x="93" y="93"/>
                </a:cubicBezTo>
                <a:cubicBezTo>
                  <a:pt x="89" y="89"/>
                  <a:pt x="89" y="89"/>
                  <a:pt x="89" y="89"/>
                </a:cubicBezTo>
                <a:lnTo>
                  <a:pt x="115" y="64"/>
                </a:lnTo>
                <a:close/>
                <a:moveTo>
                  <a:pt x="119" y="79"/>
                </a:moveTo>
                <a:cubicBezTo>
                  <a:pt x="122" y="79"/>
                  <a:pt x="124" y="81"/>
                  <a:pt x="124" y="84"/>
                </a:cubicBezTo>
                <a:cubicBezTo>
                  <a:pt x="124" y="87"/>
                  <a:pt x="122" y="89"/>
                  <a:pt x="119" y="89"/>
                </a:cubicBezTo>
                <a:cubicBezTo>
                  <a:pt x="116" y="89"/>
                  <a:pt x="114" y="87"/>
                  <a:pt x="114" y="84"/>
                </a:cubicBezTo>
                <a:cubicBezTo>
                  <a:pt x="114" y="81"/>
                  <a:pt x="116" y="79"/>
                  <a:pt x="119" y="79"/>
                </a:cubicBezTo>
                <a:close/>
                <a:moveTo>
                  <a:pt x="109" y="89"/>
                </a:moveTo>
                <a:cubicBezTo>
                  <a:pt x="112" y="89"/>
                  <a:pt x="114" y="91"/>
                  <a:pt x="114" y="94"/>
                </a:cubicBezTo>
                <a:cubicBezTo>
                  <a:pt x="114" y="97"/>
                  <a:pt x="112" y="99"/>
                  <a:pt x="109" y="99"/>
                </a:cubicBezTo>
                <a:cubicBezTo>
                  <a:pt x="106" y="99"/>
                  <a:pt x="104" y="97"/>
                  <a:pt x="104" y="94"/>
                </a:cubicBezTo>
                <a:cubicBezTo>
                  <a:pt x="104" y="91"/>
                  <a:pt x="106" y="89"/>
                  <a:pt x="109" y="89"/>
                </a:cubicBezTo>
                <a:close/>
                <a:moveTo>
                  <a:pt x="129" y="89"/>
                </a:moveTo>
                <a:cubicBezTo>
                  <a:pt x="132" y="89"/>
                  <a:pt x="134" y="91"/>
                  <a:pt x="134" y="94"/>
                </a:cubicBezTo>
                <a:cubicBezTo>
                  <a:pt x="134" y="97"/>
                  <a:pt x="132" y="99"/>
                  <a:pt x="129" y="99"/>
                </a:cubicBezTo>
                <a:cubicBezTo>
                  <a:pt x="126" y="99"/>
                  <a:pt x="124" y="97"/>
                  <a:pt x="124" y="94"/>
                </a:cubicBezTo>
                <a:cubicBezTo>
                  <a:pt x="124" y="91"/>
                  <a:pt x="126" y="89"/>
                  <a:pt x="129" y="89"/>
                </a:cubicBezTo>
                <a:close/>
                <a:moveTo>
                  <a:pt x="146" y="95"/>
                </a:moveTo>
                <a:cubicBezTo>
                  <a:pt x="149" y="98"/>
                  <a:pt x="149" y="98"/>
                  <a:pt x="149" y="98"/>
                </a:cubicBezTo>
                <a:cubicBezTo>
                  <a:pt x="124" y="124"/>
                  <a:pt x="124" y="124"/>
                  <a:pt x="124" y="124"/>
                </a:cubicBezTo>
                <a:cubicBezTo>
                  <a:pt x="120" y="121"/>
                  <a:pt x="120" y="121"/>
                  <a:pt x="120" y="121"/>
                </a:cubicBezTo>
                <a:lnTo>
                  <a:pt x="146" y="95"/>
                </a:lnTo>
                <a:close/>
                <a:moveTo>
                  <a:pt x="119" y="99"/>
                </a:moveTo>
                <a:cubicBezTo>
                  <a:pt x="122" y="99"/>
                  <a:pt x="124" y="101"/>
                  <a:pt x="124" y="104"/>
                </a:cubicBezTo>
                <a:cubicBezTo>
                  <a:pt x="124" y="107"/>
                  <a:pt x="122" y="109"/>
                  <a:pt x="119" y="109"/>
                </a:cubicBezTo>
                <a:cubicBezTo>
                  <a:pt x="116" y="109"/>
                  <a:pt x="114" y="107"/>
                  <a:pt x="114" y="104"/>
                </a:cubicBezTo>
                <a:cubicBezTo>
                  <a:pt x="114" y="101"/>
                  <a:pt x="116" y="99"/>
                  <a:pt x="119" y="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grpSp>
        <p:nvGrpSpPr>
          <p:cNvPr id="3" name="组合 48"/>
          <p:cNvGrpSpPr/>
          <p:nvPr/>
        </p:nvGrpSpPr>
        <p:grpSpPr>
          <a:xfrm>
            <a:off x="1585479" y="3844159"/>
            <a:ext cx="291834" cy="291018"/>
            <a:chOff x="6396983" y="3803650"/>
            <a:chExt cx="568326" cy="566737"/>
          </a:xfrm>
          <a:solidFill>
            <a:schemeClr val="accent3"/>
          </a:solidFill>
        </p:grpSpPr>
        <p:sp>
          <p:nvSpPr>
            <p:cNvPr id="50" name="Oval 96"/>
            <p:cNvSpPr>
              <a:spLocks noChangeArrowheads="1"/>
            </p:cNvSpPr>
            <p:nvPr/>
          </p:nvSpPr>
          <p:spPr bwMode="auto">
            <a:xfrm>
              <a:off x="6490646" y="3803650"/>
              <a:ext cx="69850" cy="682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51" name="Freeform 97"/>
            <p:cNvSpPr/>
            <p:nvPr/>
          </p:nvSpPr>
          <p:spPr bwMode="auto">
            <a:xfrm>
              <a:off x="6396983" y="3813175"/>
              <a:ext cx="163513" cy="320675"/>
            </a:xfrm>
            <a:custGeom>
              <a:avLst/>
              <a:gdLst>
                <a:gd name="T0" fmla="*/ 31 w 31"/>
                <a:gd name="T1" fmla="*/ 61 h 61"/>
                <a:gd name="T2" fmla="*/ 0 w 31"/>
                <a:gd name="T3" fmla="*/ 16 h 61"/>
                <a:gd name="T4" fmla="*/ 27 w 31"/>
                <a:gd name="T5" fmla="*/ 0 h 61"/>
                <a:gd name="T6" fmla="*/ 27 w 31"/>
                <a:gd name="T7" fmla="*/ 9 h 61"/>
                <a:gd name="T8" fmla="*/ 9 w 31"/>
                <a:gd name="T9" fmla="*/ 16 h 61"/>
                <a:gd name="T10" fmla="*/ 31 w 31"/>
                <a:gd name="T11" fmla="*/ 52 h 61"/>
                <a:gd name="T12" fmla="*/ 31 w 31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61">
                  <a:moveTo>
                    <a:pt x="31" y="61"/>
                  </a:moveTo>
                  <a:cubicBezTo>
                    <a:pt x="7" y="61"/>
                    <a:pt x="0" y="31"/>
                    <a:pt x="0" y="16"/>
                  </a:cubicBezTo>
                  <a:cubicBezTo>
                    <a:pt x="0" y="0"/>
                    <a:pt x="20" y="0"/>
                    <a:pt x="27" y="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9" y="9"/>
                    <a:pt x="9" y="13"/>
                    <a:pt x="9" y="16"/>
                  </a:cubicBezTo>
                  <a:cubicBezTo>
                    <a:pt x="9" y="26"/>
                    <a:pt x="13" y="52"/>
                    <a:pt x="31" y="52"/>
                  </a:cubicBezTo>
                  <a:lnTo>
                    <a:pt x="31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52" name="Oval 98"/>
            <p:cNvSpPr>
              <a:spLocks noChangeArrowheads="1"/>
            </p:cNvSpPr>
            <p:nvPr/>
          </p:nvSpPr>
          <p:spPr bwMode="auto">
            <a:xfrm>
              <a:off x="6608121" y="3803650"/>
              <a:ext cx="73025" cy="682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53" name="Freeform 99"/>
            <p:cNvSpPr/>
            <p:nvPr/>
          </p:nvSpPr>
          <p:spPr bwMode="auto">
            <a:xfrm>
              <a:off x="6608121" y="3813175"/>
              <a:ext cx="168275" cy="320675"/>
            </a:xfrm>
            <a:custGeom>
              <a:avLst/>
              <a:gdLst>
                <a:gd name="T0" fmla="*/ 0 w 32"/>
                <a:gd name="T1" fmla="*/ 61 h 61"/>
                <a:gd name="T2" fmla="*/ 0 w 32"/>
                <a:gd name="T3" fmla="*/ 52 h 61"/>
                <a:gd name="T4" fmla="*/ 23 w 32"/>
                <a:gd name="T5" fmla="*/ 16 h 61"/>
                <a:gd name="T6" fmla="*/ 5 w 32"/>
                <a:gd name="T7" fmla="*/ 9 h 61"/>
                <a:gd name="T8" fmla="*/ 5 w 32"/>
                <a:gd name="T9" fmla="*/ 0 h 61"/>
                <a:gd name="T10" fmla="*/ 32 w 32"/>
                <a:gd name="T11" fmla="*/ 16 h 61"/>
                <a:gd name="T12" fmla="*/ 0 w 32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61">
                  <a:moveTo>
                    <a:pt x="0" y="61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19" y="52"/>
                    <a:pt x="23" y="26"/>
                    <a:pt x="23" y="16"/>
                  </a:cubicBezTo>
                  <a:cubicBezTo>
                    <a:pt x="23" y="13"/>
                    <a:pt x="23" y="9"/>
                    <a:pt x="5" y="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2" y="0"/>
                    <a:pt x="32" y="0"/>
                    <a:pt x="32" y="16"/>
                  </a:cubicBezTo>
                  <a:cubicBezTo>
                    <a:pt x="32" y="31"/>
                    <a:pt x="25" y="61"/>
                    <a:pt x="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54" name="Freeform 100"/>
            <p:cNvSpPr>
              <a:spLocks noEditPoints="1"/>
            </p:cNvSpPr>
            <p:nvPr/>
          </p:nvSpPr>
          <p:spPr bwMode="auto">
            <a:xfrm>
              <a:off x="6824021" y="4229100"/>
              <a:ext cx="141288" cy="141287"/>
            </a:xfrm>
            <a:custGeom>
              <a:avLst/>
              <a:gdLst>
                <a:gd name="T0" fmla="*/ 13 w 27"/>
                <a:gd name="T1" fmla="*/ 27 h 27"/>
                <a:gd name="T2" fmla="*/ 0 w 27"/>
                <a:gd name="T3" fmla="*/ 13 h 27"/>
                <a:gd name="T4" fmla="*/ 13 w 27"/>
                <a:gd name="T5" fmla="*/ 0 h 27"/>
                <a:gd name="T6" fmla="*/ 27 w 27"/>
                <a:gd name="T7" fmla="*/ 13 h 27"/>
                <a:gd name="T8" fmla="*/ 13 w 27"/>
                <a:gd name="T9" fmla="*/ 27 h 27"/>
                <a:gd name="T10" fmla="*/ 13 w 27"/>
                <a:gd name="T11" fmla="*/ 9 h 27"/>
                <a:gd name="T12" fmla="*/ 9 w 27"/>
                <a:gd name="T13" fmla="*/ 13 h 27"/>
                <a:gd name="T14" fmla="*/ 13 w 27"/>
                <a:gd name="T15" fmla="*/ 18 h 27"/>
                <a:gd name="T16" fmla="*/ 18 w 27"/>
                <a:gd name="T17" fmla="*/ 13 h 27"/>
                <a:gd name="T18" fmla="*/ 13 w 27"/>
                <a:gd name="T1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13" y="27"/>
                  </a:moveTo>
                  <a:cubicBezTo>
                    <a:pt x="6" y="27"/>
                    <a:pt x="0" y="20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0"/>
                    <a:pt x="21" y="27"/>
                    <a:pt x="13" y="27"/>
                  </a:cubicBezTo>
                  <a:close/>
                  <a:moveTo>
                    <a:pt x="13" y="9"/>
                  </a:moveTo>
                  <a:cubicBezTo>
                    <a:pt x="11" y="9"/>
                    <a:pt x="9" y="11"/>
                    <a:pt x="9" y="13"/>
                  </a:cubicBezTo>
                  <a:cubicBezTo>
                    <a:pt x="9" y="16"/>
                    <a:pt x="11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1"/>
                    <a:pt x="16" y="9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55" name="Freeform 101"/>
            <p:cNvSpPr/>
            <p:nvPr/>
          </p:nvSpPr>
          <p:spPr bwMode="auto">
            <a:xfrm>
              <a:off x="6560496" y="4102100"/>
              <a:ext cx="357188" cy="268287"/>
            </a:xfrm>
            <a:custGeom>
              <a:avLst/>
              <a:gdLst>
                <a:gd name="T0" fmla="*/ 50 w 68"/>
                <a:gd name="T1" fmla="*/ 0 h 51"/>
                <a:gd name="T2" fmla="*/ 32 w 68"/>
                <a:gd name="T3" fmla="*/ 18 h 51"/>
                <a:gd name="T4" fmla="*/ 32 w 68"/>
                <a:gd name="T5" fmla="*/ 30 h 51"/>
                <a:gd name="T6" fmla="*/ 21 w 68"/>
                <a:gd name="T7" fmla="*/ 42 h 51"/>
                <a:gd name="T8" fmla="*/ 9 w 68"/>
                <a:gd name="T9" fmla="*/ 30 h 51"/>
                <a:gd name="T10" fmla="*/ 9 w 68"/>
                <a:gd name="T11" fmla="*/ 0 h 51"/>
                <a:gd name="T12" fmla="*/ 0 w 68"/>
                <a:gd name="T13" fmla="*/ 0 h 51"/>
                <a:gd name="T14" fmla="*/ 0 w 68"/>
                <a:gd name="T15" fmla="*/ 30 h 51"/>
                <a:gd name="T16" fmla="*/ 21 w 68"/>
                <a:gd name="T17" fmla="*/ 51 h 51"/>
                <a:gd name="T18" fmla="*/ 41 w 68"/>
                <a:gd name="T19" fmla="*/ 31 h 51"/>
                <a:gd name="T20" fmla="*/ 41 w 68"/>
                <a:gd name="T21" fmla="*/ 31 h 51"/>
                <a:gd name="T22" fmla="*/ 41 w 68"/>
                <a:gd name="T23" fmla="*/ 18 h 51"/>
                <a:gd name="T24" fmla="*/ 50 w 68"/>
                <a:gd name="T25" fmla="*/ 9 h 51"/>
                <a:gd name="T26" fmla="*/ 59 w 68"/>
                <a:gd name="T27" fmla="*/ 18 h 51"/>
                <a:gd name="T28" fmla="*/ 59 w 68"/>
                <a:gd name="T29" fmla="*/ 27 h 51"/>
                <a:gd name="T30" fmla="*/ 68 w 68"/>
                <a:gd name="T31" fmla="*/ 27 h 51"/>
                <a:gd name="T32" fmla="*/ 68 w 68"/>
                <a:gd name="T33" fmla="*/ 18 h 51"/>
                <a:gd name="T34" fmla="*/ 50 w 68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51">
                  <a:moveTo>
                    <a:pt x="50" y="0"/>
                  </a:moveTo>
                  <a:cubicBezTo>
                    <a:pt x="40" y="0"/>
                    <a:pt x="32" y="8"/>
                    <a:pt x="32" y="18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6"/>
                    <a:pt x="27" y="42"/>
                    <a:pt x="21" y="42"/>
                  </a:cubicBezTo>
                  <a:cubicBezTo>
                    <a:pt x="15" y="42"/>
                    <a:pt x="9" y="36"/>
                    <a:pt x="9" y="3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41"/>
                    <a:pt x="10" y="51"/>
                    <a:pt x="21" y="51"/>
                  </a:cubicBezTo>
                  <a:cubicBezTo>
                    <a:pt x="31" y="51"/>
                    <a:pt x="40" y="42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3"/>
                    <a:pt x="45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8" y="8"/>
                    <a:pt x="60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56" name="Freeform 102"/>
            <p:cNvSpPr/>
            <p:nvPr/>
          </p:nvSpPr>
          <p:spPr bwMode="auto">
            <a:xfrm>
              <a:off x="6528746" y="4070350"/>
              <a:ext cx="115888" cy="111125"/>
            </a:xfrm>
            <a:custGeom>
              <a:avLst/>
              <a:gdLst>
                <a:gd name="T0" fmla="*/ 15 w 22"/>
                <a:gd name="T1" fmla="*/ 0 h 21"/>
                <a:gd name="T2" fmla="*/ 6 w 22"/>
                <a:gd name="T3" fmla="*/ 0 h 21"/>
                <a:gd name="T4" fmla="*/ 0 w 22"/>
                <a:gd name="T5" fmla="*/ 6 h 21"/>
                <a:gd name="T6" fmla="*/ 8 w 22"/>
                <a:gd name="T7" fmla="*/ 21 h 21"/>
                <a:gd name="T8" fmla="*/ 14 w 22"/>
                <a:gd name="T9" fmla="*/ 21 h 21"/>
                <a:gd name="T10" fmla="*/ 22 w 22"/>
                <a:gd name="T11" fmla="*/ 6 h 21"/>
                <a:gd name="T12" fmla="*/ 15 w 2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1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6"/>
                    <a:pt x="0" y="21"/>
                    <a:pt x="8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22" y="21"/>
                    <a:pt x="22" y="6"/>
                    <a:pt x="22" y="6"/>
                  </a:cubicBezTo>
                  <a:cubicBezTo>
                    <a:pt x="22" y="2"/>
                    <a:pt x="19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</p:grpSp>
      <p:sp>
        <p:nvSpPr>
          <p:cNvPr id="57" name="等腰三角形 56">
            <a:extLst>
              <a:ext uri="{FF2B5EF4-FFF2-40B4-BE49-F238E27FC236}"/>
            </a:extLst>
          </p:cNvPr>
          <p:cNvSpPr/>
          <p:nvPr/>
        </p:nvSpPr>
        <p:spPr>
          <a:xfrm>
            <a:off x="4025900" y="614363"/>
            <a:ext cx="173038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82965" name="图片 57"/>
          <p:cNvPicPr>
            <a:picLocks noChangeAspect="1"/>
          </p:cNvPicPr>
          <p:nvPr/>
        </p:nvPicPr>
        <p:blipFill>
          <a:blip r:embed="rId3"/>
          <a:srcRect l="14458" t="4311" r="15822" b="39124"/>
          <a:stretch>
            <a:fillRect/>
          </a:stretch>
        </p:blipFill>
        <p:spPr bwMode="auto">
          <a:xfrm>
            <a:off x="8372475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等腰三角形 60">
            <a:extLst>
              <a:ext uri="{FF2B5EF4-FFF2-40B4-BE49-F238E27FC236}"/>
            </a:extLst>
          </p:cNvPr>
          <p:cNvSpPr/>
          <p:nvPr/>
        </p:nvSpPr>
        <p:spPr>
          <a:xfrm>
            <a:off x="4025900" y="614363"/>
            <a:ext cx="173038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82967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31900" y="244475"/>
            <a:ext cx="7072313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文本框 1"/>
          <p:cNvSpPr txBox="1">
            <a:spLocks noChangeArrowheads="1"/>
          </p:cNvSpPr>
          <p:nvPr/>
        </p:nvSpPr>
        <p:spPr bwMode="auto">
          <a:xfrm>
            <a:off x="336550" y="2889250"/>
            <a:ext cx="7483475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ts val="4063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ea typeface="微软雅黑" pitchFamily="34" charset="-122"/>
              </a:rPr>
              <a:t>心境障碍是以显著而持久的情感或心境改变为主要特征的一组疾病，包括躁狂抑郁双相情感障碍、躁狂症、抑郁症等，其中以抑郁症为主。</a:t>
            </a:r>
          </a:p>
        </p:txBody>
      </p:sp>
      <p:grpSp>
        <p:nvGrpSpPr>
          <p:cNvPr id="83971" name="组合 2"/>
          <p:cNvGrpSpPr>
            <a:grpSpLocks/>
          </p:cNvGrpSpPr>
          <p:nvPr/>
        </p:nvGrpSpPr>
        <p:grpSpPr bwMode="auto">
          <a:xfrm>
            <a:off x="1600200" y="1658938"/>
            <a:ext cx="6372225" cy="3005137"/>
            <a:chOff x="1095058" y="1243013"/>
            <a:chExt cx="6788467" cy="3273425"/>
          </a:xfrm>
        </p:grpSpPr>
        <p:grpSp>
          <p:nvGrpSpPr>
            <p:cNvPr id="83975" name="组合 14"/>
            <p:cNvGrpSpPr>
              <a:grpSpLocks/>
            </p:cNvGrpSpPr>
            <p:nvPr/>
          </p:nvGrpSpPr>
          <p:grpSpPr bwMode="auto">
            <a:xfrm>
              <a:off x="2973388" y="1243013"/>
              <a:ext cx="4884737" cy="1512887"/>
              <a:chOff x="0" y="0"/>
              <a:chExt cx="5117724" cy="1584176"/>
            </a:xfrm>
          </p:grpSpPr>
          <p:sp>
            <p:nvSpPr>
              <p:cNvPr id="93" name="矩形 33"/>
              <p:cNvSpPr>
                <a:spLocks noChangeArrowheads="1"/>
              </p:cNvSpPr>
              <p:nvPr/>
            </p:nvSpPr>
            <p:spPr bwMode="auto">
              <a:xfrm>
                <a:off x="619" y="0"/>
                <a:ext cx="5117139" cy="158437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0795" cmpd="sng">
                <a:solidFill>
                  <a:schemeClr val="bg1"/>
                </a:solidFill>
                <a:miter lim="800000"/>
              </a:ln>
              <a:effectLst>
                <a:outerShdw dist="38100" dir="2700000" algn="ctr" rotWithShape="0">
                  <a:srgbClr val="000000">
                    <a:alpha val="39000"/>
                  </a:srgbClr>
                </a:outerShdw>
              </a:effec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4014" name="矩形 37"/>
              <p:cNvSpPr>
                <a:spLocks noChangeArrowheads="1"/>
              </p:cNvSpPr>
              <p:nvPr/>
            </p:nvSpPr>
            <p:spPr bwMode="auto">
              <a:xfrm>
                <a:off x="4813" y="0"/>
                <a:ext cx="4963465" cy="1584176"/>
              </a:xfrm>
              <a:custGeom>
                <a:avLst/>
                <a:gdLst>
                  <a:gd name="T0" fmla="*/ 0 w 4963465"/>
                  <a:gd name="T1" fmla="*/ 0 h 1584176"/>
                  <a:gd name="T2" fmla="*/ 4963465 w 4963465"/>
                  <a:gd name="T3" fmla="*/ 0 h 1584176"/>
                  <a:gd name="T4" fmla="*/ 1377067 w 4963465"/>
                  <a:gd name="T5" fmla="*/ 1584176 h 1584176"/>
                  <a:gd name="T6" fmla="*/ 0 w 4963465"/>
                  <a:gd name="T7" fmla="*/ 1584176 h 1584176"/>
                  <a:gd name="T8" fmla="*/ 0 w 4963465"/>
                  <a:gd name="T9" fmla="*/ 0 h 15841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63465"/>
                  <a:gd name="T16" fmla="*/ 0 h 1584176"/>
                  <a:gd name="T17" fmla="*/ 4963465 w 4963465"/>
                  <a:gd name="T18" fmla="*/ 1584176 h 15841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63465" h="1584176">
                    <a:moveTo>
                      <a:pt x="0" y="0"/>
                    </a:moveTo>
                    <a:lnTo>
                      <a:pt x="4963465" y="0"/>
                    </a:lnTo>
                    <a:lnTo>
                      <a:pt x="1377067" y="1584176"/>
                    </a:lnTo>
                    <a:lnTo>
                      <a:pt x="0" y="1584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14902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/>
              </a:p>
            </p:txBody>
          </p:sp>
        </p:grpSp>
        <p:grpSp>
          <p:nvGrpSpPr>
            <p:cNvPr id="83976" name="组合 17"/>
            <p:cNvGrpSpPr>
              <a:grpSpLocks/>
            </p:cNvGrpSpPr>
            <p:nvPr/>
          </p:nvGrpSpPr>
          <p:grpSpPr bwMode="auto">
            <a:xfrm>
              <a:off x="1258888" y="1243013"/>
              <a:ext cx="1660525" cy="1512887"/>
              <a:chOff x="0" y="0"/>
              <a:chExt cx="1739117" cy="1584176"/>
            </a:xfrm>
          </p:grpSpPr>
          <p:sp>
            <p:nvSpPr>
              <p:cNvPr id="96" name="矩形 1"/>
              <p:cNvSpPr>
                <a:spLocks noChangeArrowheads="1"/>
              </p:cNvSpPr>
              <p:nvPr/>
            </p:nvSpPr>
            <p:spPr bwMode="auto">
              <a:xfrm>
                <a:off x="226" y="0"/>
                <a:ext cx="1739359" cy="1584370"/>
              </a:xfrm>
              <a:prstGeom prst="rect">
                <a:avLst/>
              </a:prstGeom>
              <a:solidFill>
                <a:schemeClr val="bg2"/>
              </a:solidFill>
              <a:ln w="10795" cmpd="sng">
                <a:solidFill>
                  <a:schemeClr val="bg1"/>
                </a:solidFill>
                <a:miter lim="800000"/>
              </a:ln>
              <a:effectLst>
                <a:outerShdw dist="38100" dir="2700000" algn="ctr" rotWithShape="0">
                  <a:srgbClr val="000000">
                    <a:alpha val="39000"/>
                  </a:srgbClr>
                </a:outerShdw>
              </a:effec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4012" name="矩形 4"/>
              <p:cNvSpPr>
                <a:spLocks noChangeArrowheads="1"/>
              </p:cNvSpPr>
              <p:nvPr/>
            </p:nvSpPr>
            <p:spPr bwMode="auto">
              <a:xfrm>
                <a:off x="134323" y="132015"/>
                <a:ext cx="1320147" cy="1320147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83977" name="그룹 119"/>
            <p:cNvGrpSpPr>
              <a:grpSpLocks/>
            </p:cNvGrpSpPr>
            <p:nvPr/>
          </p:nvGrpSpPr>
          <p:grpSpPr bwMode="auto">
            <a:xfrm>
              <a:off x="2776538" y="1676400"/>
              <a:ext cx="342900" cy="654050"/>
              <a:chOff x="0" y="0"/>
              <a:chExt cx="419802" cy="800732"/>
            </a:xfrm>
          </p:grpSpPr>
          <p:grpSp>
            <p:nvGrpSpPr>
              <p:cNvPr id="83999" name="그룹 17"/>
              <p:cNvGrpSpPr>
                <a:grpSpLocks/>
              </p:cNvGrpSpPr>
              <p:nvPr/>
            </p:nvGrpSpPr>
            <p:grpSpPr bwMode="auto">
              <a:xfrm>
                <a:off x="0" y="0"/>
                <a:ext cx="419802" cy="125248"/>
                <a:chOff x="0" y="0"/>
                <a:chExt cx="550862" cy="165204"/>
              </a:xfrm>
            </p:grpSpPr>
            <p:sp>
              <p:nvSpPr>
                <p:cNvPr id="84006" name="타원 13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80647" cy="165939"/>
                </a:xfrm>
                <a:prstGeom prst="ellipse">
                  <a:avLst/>
                </a:prstGeom>
                <a:solidFill>
                  <a:srgbClr val="0D0D0D">
                    <a:alpha val="5098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eaLnBrk="0" fontAlgn="ctr" hangingPunct="0">
                    <a:buClr>
                      <a:srgbClr val="FF0000"/>
                    </a:buClr>
                    <a:buSzPct val="70000"/>
                    <a:buFont typeface="Arial" pitchFamily="34" charset="0"/>
                    <a:buNone/>
                  </a:pPr>
                  <a:endParaRPr lang="ko-KR" altLang="en-US">
                    <a:solidFill>
                      <a:srgbClr val="FFFFFF"/>
                    </a:solidFill>
                    <a:latin typeface="Calibri" pitchFamily="34" charset="0"/>
                    <a:ea typeface="Malgun Gothic" pitchFamily="34" charset="-127"/>
                  </a:endParaRPr>
                </a:p>
              </p:txBody>
            </p:sp>
            <p:sp>
              <p:nvSpPr>
                <p:cNvPr id="84007" name="타원 132"/>
                <p:cNvSpPr>
                  <a:spLocks noChangeArrowheads="1"/>
                </p:cNvSpPr>
                <p:nvPr/>
              </p:nvSpPr>
              <p:spPr bwMode="auto">
                <a:xfrm>
                  <a:off x="370215" y="0"/>
                  <a:ext cx="180647" cy="165939"/>
                </a:xfrm>
                <a:prstGeom prst="ellipse">
                  <a:avLst/>
                </a:prstGeom>
                <a:solidFill>
                  <a:srgbClr val="0D0D0D">
                    <a:alpha val="5098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eaLnBrk="0" fontAlgn="ctr" hangingPunct="0">
                    <a:buClr>
                      <a:srgbClr val="FF0000"/>
                    </a:buClr>
                    <a:buSzPct val="70000"/>
                    <a:buFont typeface="Arial" pitchFamily="34" charset="0"/>
                    <a:buNone/>
                  </a:pPr>
                  <a:endParaRPr lang="ko-KR" altLang="en-US">
                    <a:solidFill>
                      <a:srgbClr val="FFFFFF"/>
                    </a:solidFill>
                    <a:latin typeface="Calibri" pitchFamily="34" charset="0"/>
                    <a:ea typeface="Malgun Gothic" pitchFamily="34" charset="-127"/>
                  </a:endParaRPr>
                </a:p>
              </p:txBody>
            </p:sp>
            <p:grpSp>
              <p:nvGrpSpPr>
                <p:cNvPr id="84008" name="모서리가 둥근 직사각형 25"/>
                <p:cNvGrpSpPr>
                  <a:grpSpLocks/>
                </p:cNvGrpSpPr>
                <p:nvPr/>
              </p:nvGrpSpPr>
              <p:grpSpPr bwMode="auto">
                <a:xfrm>
                  <a:off x="-13252" y="-19558"/>
                  <a:ext cx="597034" cy="314910"/>
                  <a:chOff x="0" y="0"/>
                  <a:chExt cx="371856" cy="195072"/>
                </a:xfrm>
              </p:grpSpPr>
              <p:pic>
                <p:nvPicPr>
                  <p:cNvPr id="84009" name="모서리가 둥근 직사각형 25"/>
                  <p:cNvPicPr>
                    <a:picLocks noChangeArrowheads="1"/>
                  </p:cNvPicPr>
                  <p:nvPr/>
                </p:nvPicPr>
                <p:blipFill>
                  <a:blip r:embed="rId4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371856" cy="1950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84010" name="Text Box 1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6377" y="52549"/>
                    <a:ext cx="218148" cy="415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fontAlgn="ctr" hangingPunct="0">
                      <a:buClr>
                        <a:srgbClr val="FF0000"/>
                      </a:buClr>
                      <a:buSzPct val="70000"/>
                      <a:buFont typeface="Arial" pitchFamily="34" charset="0"/>
                      <a:buNone/>
                    </a:pPr>
                    <a:endParaRPr lang="ko-KR" altLang="en-US">
                      <a:latin typeface="Calibri" pitchFamily="34" charset="0"/>
                      <a:ea typeface="Malgun Gothic" pitchFamily="34" charset="-127"/>
                    </a:endParaRPr>
                  </a:p>
                </p:txBody>
              </p:sp>
            </p:grpSp>
          </p:grpSp>
          <p:grpSp>
            <p:nvGrpSpPr>
              <p:cNvPr id="84000" name="그룹 17"/>
              <p:cNvGrpSpPr>
                <a:grpSpLocks/>
              </p:cNvGrpSpPr>
              <p:nvPr/>
            </p:nvGrpSpPr>
            <p:grpSpPr bwMode="auto">
              <a:xfrm>
                <a:off x="0" y="675484"/>
                <a:ext cx="419802" cy="125248"/>
                <a:chOff x="0" y="0"/>
                <a:chExt cx="550862" cy="165204"/>
              </a:xfrm>
            </p:grpSpPr>
            <p:sp>
              <p:nvSpPr>
                <p:cNvPr id="84001" name="타원 128"/>
                <p:cNvSpPr>
                  <a:spLocks noChangeArrowheads="1"/>
                </p:cNvSpPr>
                <p:nvPr/>
              </p:nvSpPr>
              <p:spPr bwMode="auto">
                <a:xfrm>
                  <a:off x="0" y="-735"/>
                  <a:ext cx="180647" cy="165939"/>
                </a:xfrm>
                <a:prstGeom prst="ellipse">
                  <a:avLst/>
                </a:prstGeom>
                <a:solidFill>
                  <a:srgbClr val="0D0D0D">
                    <a:alpha val="5098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eaLnBrk="0" fontAlgn="ctr" hangingPunct="0">
                    <a:buClr>
                      <a:srgbClr val="FF0000"/>
                    </a:buClr>
                    <a:buSzPct val="70000"/>
                    <a:buFont typeface="Arial" pitchFamily="34" charset="0"/>
                    <a:buNone/>
                  </a:pPr>
                  <a:endParaRPr lang="ko-KR" altLang="en-US">
                    <a:solidFill>
                      <a:srgbClr val="FFFFFF"/>
                    </a:solidFill>
                    <a:latin typeface="Calibri" pitchFamily="34" charset="0"/>
                    <a:ea typeface="Malgun Gothic" pitchFamily="34" charset="-127"/>
                  </a:endParaRPr>
                </a:p>
              </p:txBody>
            </p:sp>
            <p:sp>
              <p:nvSpPr>
                <p:cNvPr id="84002" name="타원 129"/>
                <p:cNvSpPr>
                  <a:spLocks noChangeArrowheads="1"/>
                </p:cNvSpPr>
                <p:nvPr/>
              </p:nvSpPr>
              <p:spPr bwMode="auto">
                <a:xfrm>
                  <a:off x="370215" y="-735"/>
                  <a:ext cx="180647" cy="165939"/>
                </a:xfrm>
                <a:prstGeom prst="ellipse">
                  <a:avLst/>
                </a:prstGeom>
                <a:solidFill>
                  <a:srgbClr val="0D0D0D">
                    <a:alpha val="5098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eaLnBrk="0" fontAlgn="ctr" hangingPunct="0">
                    <a:buClr>
                      <a:srgbClr val="FF0000"/>
                    </a:buClr>
                    <a:buSzPct val="70000"/>
                    <a:buFont typeface="Arial" pitchFamily="34" charset="0"/>
                    <a:buNone/>
                  </a:pPr>
                  <a:endParaRPr lang="ko-KR" altLang="en-US">
                    <a:solidFill>
                      <a:srgbClr val="FFFFFF"/>
                    </a:solidFill>
                    <a:latin typeface="Calibri" pitchFamily="34" charset="0"/>
                    <a:ea typeface="Malgun Gothic" pitchFamily="34" charset="-127"/>
                  </a:endParaRPr>
                </a:p>
              </p:txBody>
            </p:sp>
            <p:grpSp>
              <p:nvGrpSpPr>
                <p:cNvPr id="84003" name="모서리가 둥근 직사각형 25"/>
                <p:cNvGrpSpPr>
                  <a:grpSpLocks/>
                </p:cNvGrpSpPr>
                <p:nvPr/>
              </p:nvGrpSpPr>
              <p:grpSpPr bwMode="auto">
                <a:xfrm>
                  <a:off x="-13252" y="-15000"/>
                  <a:ext cx="597034" cy="305069"/>
                  <a:chOff x="0" y="0"/>
                  <a:chExt cx="371856" cy="188976"/>
                </a:xfrm>
              </p:grpSpPr>
              <p:pic>
                <p:nvPicPr>
                  <p:cNvPr id="84004" name="모서리가 둥근 직사각형 25"/>
                  <p:cNvPicPr>
                    <a:picLocks noChangeArrowheads="1"/>
                  </p:cNvPicPr>
                  <p:nvPr/>
                </p:nvPicPr>
                <p:blipFill>
                  <a:blip r:embed="rId5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371856" cy="18897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84005" name="Text 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6377" y="49726"/>
                    <a:ext cx="218148" cy="415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fontAlgn="ctr" hangingPunct="0">
                      <a:buClr>
                        <a:srgbClr val="FF0000"/>
                      </a:buClr>
                      <a:buSzPct val="70000"/>
                      <a:buFont typeface="Arial" pitchFamily="34" charset="0"/>
                      <a:buNone/>
                    </a:pPr>
                    <a:endParaRPr lang="ko-KR" altLang="en-US">
                      <a:latin typeface="Calibri" pitchFamily="34" charset="0"/>
                      <a:ea typeface="Malgun Gothic" pitchFamily="34" charset="-127"/>
                    </a:endParaRPr>
                  </a:p>
                </p:txBody>
              </p:sp>
            </p:grpSp>
          </p:grpSp>
        </p:grpSp>
        <p:sp>
          <p:nvSpPr>
            <p:cNvPr id="83978" name="Text Box 11"/>
            <p:cNvSpPr txBox="1">
              <a:spLocks noChangeArrowheads="1"/>
            </p:cNvSpPr>
            <p:nvPr/>
          </p:nvSpPr>
          <p:spPr bwMode="auto">
            <a:xfrm>
              <a:off x="3253423" y="1524000"/>
              <a:ext cx="4462462" cy="883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eaLnBrk="0" fontAlgn="ctr" hangingPunct="0">
                <a:lnSpc>
                  <a:spcPct val="130000"/>
                </a:lnSpc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</a:rPr>
                <a:t>心境障碍是以显著而持久的情感或心境改变为主要特征的一组疾病。</a:t>
              </a:r>
              <a:endParaRPr lang="zh-CN" altLang="en-US" sz="20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grpSp>
          <p:nvGrpSpPr>
            <p:cNvPr id="83979" name="组合 45"/>
            <p:cNvGrpSpPr>
              <a:grpSpLocks/>
            </p:cNvGrpSpPr>
            <p:nvPr/>
          </p:nvGrpSpPr>
          <p:grpSpPr bwMode="auto">
            <a:xfrm>
              <a:off x="1095058" y="3003550"/>
              <a:ext cx="4886325" cy="1512888"/>
              <a:chOff x="0" y="0"/>
              <a:chExt cx="5117724" cy="1584176"/>
            </a:xfrm>
          </p:grpSpPr>
          <p:sp>
            <p:nvSpPr>
              <p:cNvPr id="114" name="矩形 46"/>
              <p:cNvSpPr>
                <a:spLocks noChangeArrowheads="1"/>
              </p:cNvSpPr>
              <p:nvPr/>
            </p:nvSpPr>
            <p:spPr bwMode="auto">
              <a:xfrm>
                <a:off x="0" y="-193"/>
                <a:ext cx="5117248" cy="1584369"/>
              </a:xfrm>
              <a:prstGeom prst="rect">
                <a:avLst/>
              </a:prstGeom>
              <a:solidFill>
                <a:srgbClr val="92D050"/>
              </a:solidFill>
              <a:ln w="10795" cmpd="sng">
                <a:solidFill>
                  <a:schemeClr val="bg1"/>
                </a:solidFill>
                <a:miter lim="800000"/>
              </a:ln>
              <a:effectLst>
                <a:outerShdw dist="38100" dir="2700000" algn="ctr" rotWithShape="0">
                  <a:srgbClr val="000000">
                    <a:alpha val="39000"/>
                  </a:srgbClr>
                </a:outerShdw>
              </a:effec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3998" name="矩形 37"/>
              <p:cNvSpPr>
                <a:spLocks noChangeArrowheads="1"/>
              </p:cNvSpPr>
              <p:nvPr/>
            </p:nvSpPr>
            <p:spPr bwMode="auto">
              <a:xfrm>
                <a:off x="4813" y="0"/>
                <a:ext cx="4963465" cy="1584176"/>
              </a:xfrm>
              <a:custGeom>
                <a:avLst/>
                <a:gdLst>
                  <a:gd name="T0" fmla="*/ 0 w 4963465"/>
                  <a:gd name="T1" fmla="*/ 0 h 1584176"/>
                  <a:gd name="T2" fmla="*/ 4963465 w 4963465"/>
                  <a:gd name="T3" fmla="*/ 0 h 1584176"/>
                  <a:gd name="T4" fmla="*/ 1377067 w 4963465"/>
                  <a:gd name="T5" fmla="*/ 1584176 h 1584176"/>
                  <a:gd name="T6" fmla="*/ 0 w 4963465"/>
                  <a:gd name="T7" fmla="*/ 1584176 h 1584176"/>
                  <a:gd name="T8" fmla="*/ 0 w 4963465"/>
                  <a:gd name="T9" fmla="*/ 0 h 15841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63465"/>
                  <a:gd name="T16" fmla="*/ 0 h 1584176"/>
                  <a:gd name="T17" fmla="*/ 4963465 w 4963465"/>
                  <a:gd name="T18" fmla="*/ 1584176 h 15841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63465" h="1584176">
                    <a:moveTo>
                      <a:pt x="0" y="0"/>
                    </a:moveTo>
                    <a:lnTo>
                      <a:pt x="4963465" y="0"/>
                    </a:lnTo>
                    <a:lnTo>
                      <a:pt x="1377067" y="1584176"/>
                    </a:lnTo>
                    <a:lnTo>
                      <a:pt x="0" y="1584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14902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/>
              </a:p>
            </p:txBody>
          </p:sp>
        </p:grpSp>
        <p:grpSp>
          <p:nvGrpSpPr>
            <p:cNvPr id="83980" name="组合 48"/>
            <p:cNvGrpSpPr>
              <a:grpSpLocks/>
            </p:cNvGrpSpPr>
            <p:nvPr/>
          </p:nvGrpSpPr>
          <p:grpSpPr bwMode="auto">
            <a:xfrm>
              <a:off x="6224588" y="3003550"/>
              <a:ext cx="1658937" cy="1512888"/>
              <a:chOff x="0" y="0"/>
              <a:chExt cx="1739117" cy="1584176"/>
            </a:xfrm>
          </p:grpSpPr>
          <p:sp>
            <p:nvSpPr>
              <p:cNvPr id="117" name="矩形 49"/>
              <p:cNvSpPr>
                <a:spLocks noChangeArrowheads="1"/>
              </p:cNvSpPr>
              <p:nvPr/>
            </p:nvSpPr>
            <p:spPr bwMode="auto">
              <a:xfrm>
                <a:off x="-133" y="-193"/>
                <a:ext cx="1739250" cy="158436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0795" cmpd="sng">
                <a:solidFill>
                  <a:schemeClr val="bg1"/>
                </a:solidFill>
                <a:miter lim="800000"/>
              </a:ln>
              <a:effectLst>
                <a:outerShdw dist="38100" dir="2700000" algn="ctr" rotWithShape="0">
                  <a:srgbClr val="000000">
                    <a:alpha val="39000"/>
                  </a:srgbClr>
                </a:outerShdw>
              </a:effec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3996" name="矩形 50"/>
              <p:cNvSpPr>
                <a:spLocks noChangeArrowheads="1"/>
              </p:cNvSpPr>
              <p:nvPr/>
            </p:nvSpPr>
            <p:spPr bwMode="auto">
              <a:xfrm>
                <a:off x="243540" y="132015"/>
                <a:ext cx="1320147" cy="1320147"/>
              </a:xfrm>
              <a:prstGeom prst="rect">
                <a:avLst/>
              </a:prstGeom>
              <a:blipFill dpi="0" rotWithShape="1">
                <a:blip r:embed="rId6"/>
                <a:srcRect/>
                <a:stretch>
                  <a:fillRect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83981" name="그룹 119"/>
            <p:cNvGrpSpPr>
              <a:grpSpLocks/>
            </p:cNvGrpSpPr>
            <p:nvPr/>
          </p:nvGrpSpPr>
          <p:grpSpPr bwMode="auto">
            <a:xfrm>
              <a:off x="6008688" y="3470275"/>
              <a:ext cx="344487" cy="654050"/>
              <a:chOff x="0" y="0"/>
              <a:chExt cx="419802" cy="800732"/>
            </a:xfrm>
          </p:grpSpPr>
          <p:grpSp>
            <p:nvGrpSpPr>
              <p:cNvPr id="83983" name="그룹 17"/>
              <p:cNvGrpSpPr>
                <a:grpSpLocks/>
              </p:cNvGrpSpPr>
              <p:nvPr/>
            </p:nvGrpSpPr>
            <p:grpSpPr bwMode="auto">
              <a:xfrm>
                <a:off x="0" y="0"/>
                <a:ext cx="419802" cy="125248"/>
                <a:chOff x="0" y="0"/>
                <a:chExt cx="550862" cy="165204"/>
              </a:xfrm>
            </p:grpSpPr>
            <p:sp>
              <p:nvSpPr>
                <p:cNvPr id="83990" name="타원 13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80647" cy="165939"/>
                </a:xfrm>
                <a:prstGeom prst="ellipse">
                  <a:avLst/>
                </a:prstGeom>
                <a:solidFill>
                  <a:srgbClr val="0D0D0D">
                    <a:alpha val="5098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eaLnBrk="0" fontAlgn="ctr" hangingPunct="0">
                    <a:buClr>
                      <a:srgbClr val="FF0000"/>
                    </a:buClr>
                    <a:buSzPct val="70000"/>
                    <a:buFont typeface="Arial" pitchFamily="34" charset="0"/>
                    <a:buNone/>
                  </a:pPr>
                  <a:endParaRPr lang="ko-KR" altLang="en-US">
                    <a:solidFill>
                      <a:srgbClr val="FFFFFF"/>
                    </a:solidFill>
                    <a:latin typeface="Calibri" pitchFamily="34" charset="0"/>
                    <a:ea typeface="Malgun Gothic" pitchFamily="34" charset="-127"/>
                  </a:endParaRPr>
                </a:p>
              </p:txBody>
            </p:sp>
            <p:sp>
              <p:nvSpPr>
                <p:cNvPr id="83991" name="타원 132"/>
                <p:cNvSpPr>
                  <a:spLocks noChangeArrowheads="1"/>
                </p:cNvSpPr>
                <p:nvPr/>
              </p:nvSpPr>
              <p:spPr bwMode="auto">
                <a:xfrm>
                  <a:off x="370215" y="0"/>
                  <a:ext cx="180647" cy="165939"/>
                </a:xfrm>
                <a:prstGeom prst="ellipse">
                  <a:avLst/>
                </a:prstGeom>
                <a:solidFill>
                  <a:srgbClr val="0D0D0D">
                    <a:alpha val="5098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eaLnBrk="0" fontAlgn="ctr" hangingPunct="0">
                    <a:buClr>
                      <a:srgbClr val="FF0000"/>
                    </a:buClr>
                    <a:buSzPct val="70000"/>
                    <a:buFont typeface="Arial" pitchFamily="34" charset="0"/>
                    <a:buNone/>
                  </a:pPr>
                  <a:endParaRPr lang="ko-KR" altLang="en-US">
                    <a:solidFill>
                      <a:srgbClr val="FFFFFF"/>
                    </a:solidFill>
                    <a:latin typeface="Calibri" pitchFamily="34" charset="0"/>
                    <a:ea typeface="Malgun Gothic" pitchFamily="34" charset="-127"/>
                  </a:endParaRPr>
                </a:p>
              </p:txBody>
            </p:sp>
            <p:grpSp>
              <p:nvGrpSpPr>
                <p:cNvPr id="83992" name="모서리가 둥근 직사각형 25"/>
                <p:cNvGrpSpPr>
                  <a:grpSpLocks/>
                </p:cNvGrpSpPr>
                <p:nvPr/>
              </p:nvGrpSpPr>
              <p:grpSpPr bwMode="auto">
                <a:xfrm>
                  <a:off x="-7599" y="-21385"/>
                  <a:ext cx="587247" cy="314910"/>
                  <a:chOff x="0" y="0"/>
                  <a:chExt cx="365760" cy="195072"/>
                </a:xfrm>
              </p:grpSpPr>
              <p:pic>
                <p:nvPicPr>
                  <p:cNvPr id="83993" name="모서리가 둥근 직사각형 25"/>
                  <p:cNvPicPr>
                    <a:picLocks noChangeArrowheads="1"/>
                  </p:cNvPicPr>
                  <p:nvPr/>
                </p:nvPicPr>
                <p:blipFill>
                  <a:blip r:embed="rId7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365760" cy="1950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83994" name="Text Box 3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856" y="53681"/>
                    <a:ext cx="218148" cy="415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fontAlgn="ctr" hangingPunct="0">
                      <a:buClr>
                        <a:srgbClr val="FF0000"/>
                      </a:buClr>
                      <a:buSzPct val="70000"/>
                      <a:buFont typeface="Arial" pitchFamily="34" charset="0"/>
                      <a:buNone/>
                    </a:pPr>
                    <a:endParaRPr lang="ko-KR" altLang="en-US">
                      <a:latin typeface="Calibri" pitchFamily="34" charset="0"/>
                      <a:ea typeface="Malgun Gothic" pitchFamily="34" charset="-127"/>
                    </a:endParaRPr>
                  </a:p>
                </p:txBody>
              </p:sp>
            </p:grpSp>
          </p:grpSp>
          <p:grpSp>
            <p:nvGrpSpPr>
              <p:cNvPr id="83984" name="그룹 17"/>
              <p:cNvGrpSpPr>
                <a:grpSpLocks/>
              </p:cNvGrpSpPr>
              <p:nvPr/>
            </p:nvGrpSpPr>
            <p:grpSpPr bwMode="auto">
              <a:xfrm>
                <a:off x="0" y="675484"/>
                <a:ext cx="419802" cy="125248"/>
                <a:chOff x="0" y="0"/>
                <a:chExt cx="550862" cy="165204"/>
              </a:xfrm>
            </p:grpSpPr>
            <p:sp>
              <p:nvSpPr>
                <p:cNvPr id="83985" name="타원 128"/>
                <p:cNvSpPr>
                  <a:spLocks noChangeArrowheads="1"/>
                </p:cNvSpPr>
                <p:nvPr/>
              </p:nvSpPr>
              <p:spPr bwMode="auto">
                <a:xfrm>
                  <a:off x="0" y="-735"/>
                  <a:ext cx="180647" cy="165939"/>
                </a:xfrm>
                <a:prstGeom prst="ellipse">
                  <a:avLst/>
                </a:prstGeom>
                <a:solidFill>
                  <a:srgbClr val="0D0D0D">
                    <a:alpha val="5098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eaLnBrk="0" fontAlgn="ctr" hangingPunct="0">
                    <a:buClr>
                      <a:srgbClr val="FF0000"/>
                    </a:buClr>
                    <a:buSzPct val="70000"/>
                    <a:buFont typeface="Arial" pitchFamily="34" charset="0"/>
                    <a:buNone/>
                  </a:pPr>
                  <a:endParaRPr lang="ko-KR" altLang="en-US">
                    <a:solidFill>
                      <a:srgbClr val="FFFFFF"/>
                    </a:solidFill>
                    <a:latin typeface="Calibri" pitchFamily="34" charset="0"/>
                    <a:ea typeface="Malgun Gothic" pitchFamily="34" charset="-127"/>
                  </a:endParaRPr>
                </a:p>
              </p:txBody>
            </p:sp>
            <p:sp>
              <p:nvSpPr>
                <p:cNvPr id="83986" name="타원 129"/>
                <p:cNvSpPr>
                  <a:spLocks noChangeArrowheads="1"/>
                </p:cNvSpPr>
                <p:nvPr/>
              </p:nvSpPr>
              <p:spPr bwMode="auto">
                <a:xfrm>
                  <a:off x="370215" y="-735"/>
                  <a:ext cx="180647" cy="165939"/>
                </a:xfrm>
                <a:prstGeom prst="ellipse">
                  <a:avLst/>
                </a:prstGeom>
                <a:solidFill>
                  <a:srgbClr val="0D0D0D">
                    <a:alpha val="5098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eaLnBrk="0" fontAlgn="ctr" hangingPunct="0">
                    <a:buClr>
                      <a:srgbClr val="FF0000"/>
                    </a:buClr>
                    <a:buSzPct val="70000"/>
                    <a:buFont typeface="Arial" pitchFamily="34" charset="0"/>
                    <a:buNone/>
                  </a:pPr>
                  <a:endParaRPr lang="ko-KR" altLang="en-US">
                    <a:solidFill>
                      <a:srgbClr val="FFFFFF"/>
                    </a:solidFill>
                    <a:latin typeface="Calibri" pitchFamily="34" charset="0"/>
                    <a:ea typeface="Malgun Gothic" pitchFamily="34" charset="-127"/>
                  </a:endParaRPr>
                </a:p>
              </p:txBody>
            </p:sp>
            <p:grpSp>
              <p:nvGrpSpPr>
                <p:cNvPr id="83987" name="모서리가 둥근 직사각형 25"/>
                <p:cNvGrpSpPr>
                  <a:grpSpLocks/>
                </p:cNvGrpSpPr>
                <p:nvPr/>
              </p:nvGrpSpPr>
              <p:grpSpPr bwMode="auto">
                <a:xfrm>
                  <a:off x="-7599" y="-16828"/>
                  <a:ext cx="587247" cy="314910"/>
                  <a:chOff x="0" y="0"/>
                  <a:chExt cx="365760" cy="195072"/>
                </a:xfrm>
              </p:grpSpPr>
              <p:pic>
                <p:nvPicPr>
                  <p:cNvPr id="83988" name="모서리가 둥근 직사각형 25"/>
                  <p:cNvPicPr>
                    <a:picLocks noChangeArrowheads="1"/>
                  </p:cNvPicPr>
                  <p:nvPr/>
                </p:nvPicPr>
                <p:blipFill>
                  <a:blip r:embed="rId8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365760" cy="1950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83989" name="Text Box 4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856" y="50858"/>
                    <a:ext cx="218148" cy="415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 eaLnBrk="0" fontAlgn="ctr" hangingPunct="0">
                      <a:buClr>
                        <a:srgbClr val="FF0000"/>
                      </a:buClr>
                      <a:buSzPct val="70000"/>
                      <a:buFont typeface="Arial" pitchFamily="34" charset="0"/>
                      <a:buNone/>
                    </a:pPr>
                    <a:endParaRPr lang="ko-KR" altLang="en-US">
                      <a:latin typeface="Calibri" pitchFamily="34" charset="0"/>
                      <a:ea typeface="Malgun Gothic" pitchFamily="34" charset="-127"/>
                    </a:endParaRPr>
                  </a:p>
                </p:txBody>
              </p:sp>
            </p:grpSp>
          </p:grpSp>
        </p:grpSp>
        <p:sp>
          <p:nvSpPr>
            <p:cNvPr id="83982" name="Text Box 11"/>
            <p:cNvSpPr txBox="1">
              <a:spLocks noChangeArrowheads="1"/>
            </p:cNvSpPr>
            <p:nvPr/>
          </p:nvSpPr>
          <p:spPr bwMode="auto">
            <a:xfrm>
              <a:off x="1541145" y="3288665"/>
              <a:ext cx="4462463" cy="11601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eaLnBrk="0" fontAlgn="ctr" hangingPunct="0">
                <a:lnSpc>
                  <a:spcPct val="130000"/>
                </a:lnSpc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r>
                <a:rPr lang="zh-CN" altLang="en-US" sz="180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</a:rPr>
                <a:t>包括躁狂抑郁双相情感障碍、躁狂症、</a:t>
              </a:r>
            </a:p>
            <a:p>
              <a:pPr algn="just" eaLnBrk="0" fontAlgn="ctr" hangingPunct="0">
                <a:lnSpc>
                  <a:spcPct val="130000"/>
                </a:lnSpc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r>
                <a:rPr lang="zh-CN" altLang="en-US" sz="180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</a:rPr>
                <a:t>抑郁症等，其中以抑郁症为主。</a:t>
              </a:r>
              <a:endParaRPr lang="zh-CN" altLang="en-US" sz="1800">
                <a:solidFill>
                  <a:schemeClr val="bg1"/>
                </a:solidFill>
                <a:ea typeface="微软雅黑" pitchFamily="34" charset="-122"/>
              </a:endParaRPr>
            </a:p>
            <a:p>
              <a:pPr algn="just" eaLnBrk="0" fontAlgn="ctr" hangingPunct="0">
                <a:lnSpc>
                  <a:spcPct val="130000"/>
                </a:lnSpc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 sz="18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83972" name="文本框 3"/>
          <p:cNvSpPr txBox="1">
            <a:spLocks noChangeArrowheads="1"/>
          </p:cNvSpPr>
          <p:nvPr/>
        </p:nvSpPr>
        <p:spPr bwMode="auto">
          <a:xfrm>
            <a:off x="3619500" y="1066800"/>
            <a:ext cx="26574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600">
                <a:solidFill>
                  <a:srgbClr val="40B0FF"/>
                </a:solidFill>
                <a:ea typeface="微软雅黑" pitchFamily="34" charset="-122"/>
              </a:rPr>
              <a:t>二、心境障碍及其防治</a:t>
            </a:r>
          </a:p>
        </p:txBody>
      </p:sp>
      <p:pic>
        <p:nvPicPr>
          <p:cNvPr id="83973" name="图片 59"/>
          <p:cNvPicPr>
            <a:picLocks noChangeAspect="1"/>
          </p:cNvPicPr>
          <p:nvPr/>
        </p:nvPicPr>
        <p:blipFill>
          <a:blip r:embed="rId9"/>
          <a:srcRect l="14458" t="4311" r="15822" b="39124"/>
          <a:stretch>
            <a:fillRect/>
          </a:stretch>
        </p:blipFill>
        <p:spPr bwMode="auto">
          <a:xfrm>
            <a:off x="8372475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4" name="图片 6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066800" y="222250"/>
            <a:ext cx="7072313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空心弧 40"/>
          <p:cNvSpPr>
            <a:spLocks noChangeArrowheads="1"/>
          </p:cNvSpPr>
          <p:nvPr/>
        </p:nvSpPr>
        <p:spPr bwMode="auto">
          <a:xfrm rot="5400000">
            <a:off x="646113" y="1446213"/>
            <a:ext cx="3068637" cy="30686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69" y="10800"/>
                </a:moveTo>
                <a:cubicBezTo>
                  <a:pt x="269" y="4983"/>
                  <a:pt x="4983" y="269"/>
                  <a:pt x="10800" y="269"/>
                </a:cubicBezTo>
                <a:cubicBezTo>
                  <a:pt x="16616" y="268"/>
                  <a:pt x="21330" y="4983"/>
                  <a:pt x="21331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rgbClr val="92D050"/>
          </a:solidFill>
          <a:ln w="12700">
            <a:noFill/>
            <a:bevel/>
            <a:headEnd/>
            <a:tailEnd/>
          </a:ln>
        </p:spPr>
        <p:txBody>
          <a:bodyPr lIns="68573" tIns="34287" rIns="68573" bIns="34287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endParaRPr lang="zh-CN" altLang="zh-CN">
              <a:solidFill>
                <a:srgbClr val="40B0FF"/>
              </a:solidFill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84995" name="组合 54"/>
          <p:cNvGrpSpPr>
            <a:grpSpLocks/>
          </p:cNvGrpSpPr>
          <p:nvPr/>
        </p:nvGrpSpPr>
        <p:grpSpPr bwMode="auto">
          <a:xfrm>
            <a:off x="4370388" y="1484313"/>
            <a:ext cx="315912" cy="315912"/>
            <a:chOff x="-43084" y="0"/>
            <a:chExt cx="239649" cy="241140"/>
          </a:xfrm>
        </p:grpSpPr>
        <p:sp>
          <p:nvSpPr>
            <p:cNvPr id="85010" name="Freeform 846"/>
            <p:cNvSpPr>
              <a:spLocks noChangeArrowheads="1"/>
            </p:cNvSpPr>
            <p:nvPr/>
          </p:nvSpPr>
          <p:spPr bwMode="auto">
            <a:xfrm>
              <a:off x="-43084" y="7797"/>
              <a:ext cx="239649" cy="233343"/>
            </a:xfrm>
            <a:custGeom>
              <a:avLst/>
              <a:gdLst>
                <a:gd name="T0" fmla="*/ 2147483647 w 48"/>
                <a:gd name="T1" fmla="*/ 0 h 47"/>
                <a:gd name="T2" fmla="*/ 2147483647 w 48"/>
                <a:gd name="T3" fmla="*/ 2147483647 h 47"/>
                <a:gd name="T4" fmla="*/ 2147483647 w 48"/>
                <a:gd name="T5" fmla="*/ 2147483647 h 47"/>
                <a:gd name="T6" fmla="*/ 2147483647 w 48"/>
                <a:gd name="T7" fmla="*/ 2147483647 h 47"/>
                <a:gd name="T8" fmla="*/ 2147483647 w 48"/>
                <a:gd name="T9" fmla="*/ 2147483647 h 47"/>
                <a:gd name="T10" fmla="*/ 2147483647 w 48"/>
                <a:gd name="T11" fmla="*/ 2147483647 h 47"/>
                <a:gd name="T12" fmla="*/ 2147483647 w 48"/>
                <a:gd name="T13" fmla="*/ 0 h 47"/>
                <a:gd name="T14" fmla="*/ 0 w 48"/>
                <a:gd name="T15" fmla="*/ 2147483647 h 47"/>
                <a:gd name="T16" fmla="*/ 2147483647 w 48"/>
                <a:gd name="T17" fmla="*/ 2147483647 h 47"/>
                <a:gd name="T18" fmla="*/ 2147483647 w 48"/>
                <a:gd name="T19" fmla="*/ 2147483647 h 47"/>
                <a:gd name="T20" fmla="*/ 2147483647 w 48"/>
                <a:gd name="T21" fmla="*/ 0 h 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47"/>
                <a:gd name="T35" fmla="*/ 48 w 48"/>
                <a:gd name="T36" fmla="*/ 47 h 4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47">
                  <a:moveTo>
                    <a:pt x="29" y="0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36" y="9"/>
                    <a:pt x="41" y="16"/>
                    <a:pt x="41" y="23"/>
                  </a:cubicBezTo>
                  <a:cubicBezTo>
                    <a:pt x="41" y="33"/>
                    <a:pt x="33" y="41"/>
                    <a:pt x="24" y="41"/>
                  </a:cubicBezTo>
                  <a:cubicBezTo>
                    <a:pt x="14" y="41"/>
                    <a:pt x="6" y="33"/>
                    <a:pt x="6" y="23"/>
                  </a:cubicBezTo>
                  <a:cubicBezTo>
                    <a:pt x="6" y="16"/>
                    <a:pt x="11" y="9"/>
                    <a:pt x="18" y="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7" y="2"/>
                    <a:pt x="0" y="12"/>
                    <a:pt x="0" y="23"/>
                  </a:cubicBezTo>
                  <a:cubicBezTo>
                    <a:pt x="0" y="37"/>
                    <a:pt x="10" y="47"/>
                    <a:pt x="24" y="47"/>
                  </a:cubicBezTo>
                  <a:cubicBezTo>
                    <a:pt x="37" y="47"/>
                    <a:pt x="48" y="37"/>
                    <a:pt x="48" y="23"/>
                  </a:cubicBezTo>
                  <a:cubicBezTo>
                    <a:pt x="48" y="12"/>
                    <a:pt x="40" y="2"/>
                    <a:pt x="2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zh-CN"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85011" name="Freeform 847"/>
            <p:cNvSpPr>
              <a:spLocks noChangeArrowheads="1"/>
            </p:cNvSpPr>
            <p:nvPr/>
          </p:nvSpPr>
          <p:spPr bwMode="auto">
            <a:xfrm>
              <a:off x="94599" y="0"/>
              <a:ext cx="44147" cy="138744"/>
            </a:xfrm>
            <a:custGeom>
              <a:avLst/>
              <a:gdLst>
                <a:gd name="T0" fmla="*/ 2147483647 w 9"/>
                <a:gd name="T1" fmla="*/ 0 h 28"/>
                <a:gd name="T2" fmla="*/ 2147483647 w 9"/>
                <a:gd name="T3" fmla="*/ 0 h 28"/>
                <a:gd name="T4" fmla="*/ 0 w 9"/>
                <a:gd name="T5" fmla="*/ 2147483647 h 28"/>
                <a:gd name="T6" fmla="*/ 0 w 9"/>
                <a:gd name="T7" fmla="*/ 2147483647 h 28"/>
                <a:gd name="T8" fmla="*/ 0 w 9"/>
                <a:gd name="T9" fmla="*/ 2147483647 h 28"/>
                <a:gd name="T10" fmla="*/ 0 w 9"/>
                <a:gd name="T11" fmla="*/ 2147483647 h 28"/>
                <a:gd name="T12" fmla="*/ 2147483647 w 9"/>
                <a:gd name="T13" fmla="*/ 2147483647 h 28"/>
                <a:gd name="T14" fmla="*/ 2147483647 w 9"/>
                <a:gd name="T15" fmla="*/ 2147483647 h 28"/>
                <a:gd name="T16" fmla="*/ 2147483647 w 9"/>
                <a:gd name="T17" fmla="*/ 2147483647 h 28"/>
                <a:gd name="T18" fmla="*/ 2147483647 w 9"/>
                <a:gd name="T19" fmla="*/ 2147483647 h 28"/>
                <a:gd name="T20" fmla="*/ 2147483647 w 9"/>
                <a:gd name="T21" fmla="*/ 2147483647 h 28"/>
                <a:gd name="T22" fmla="*/ 2147483647 w 9"/>
                <a:gd name="T23" fmla="*/ 2147483647 h 28"/>
                <a:gd name="T24" fmla="*/ 2147483647 w 9"/>
                <a:gd name="T25" fmla="*/ 0 h 2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28"/>
                <a:gd name="T41" fmla="*/ 9 w 9"/>
                <a:gd name="T42" fmla="*/ 28 h 2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28">
                  <a:moveTo>
                    <a:pt x="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1" y="28"/>
                    <a:pt x="2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8"/>
                    <a:pt x="9" y="27"/>
                    <a:pt x="9" y="2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bevel/>
              <a:headEnd/>
              <a:tailEnd/>
            </a:ln>
          </p:spPr>
          <p:txBody>
            <a:bodyPr lIns="121920" tIns="60960" rIns="121920" bIns="6096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zh-CN"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84996" name="矩形 47"/>
          <p:cNvSpPr>
            <a:spLocks noChangeArrowheads="1"/>
          </p:cNvSpPr>
          <p:nvPr/>
        </p:nvSpPr>
        <p:spPr bwMode="auto">
          <a:xfrm>
            <a:off x="4570413" y="1223963"/>
            <a:ext cx="3243262" cy="611187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eaLnBrk="0" fontAlgn="ctr" hangingPunct="0">
              <a:lnSpc>
                <a:spcPct val="11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600">
                <a:solidFill>
                  <a:srgbClr val="515151"/>
                </a:solidFill>
                <a:ea typeface="微软雅黑" pitchFamily="34" charset="-122"/>
                <a:sym typeface="方正兰亭黑_GBK"/>
              </a:rPr>
              <a:t>根据世界卫生组织报告指出，目前全球有</a:t>
            </a:r>
            <a:r>
              <a:rPr lang="zh-CN" altLang="en-US" sz="1600">
                <a:solidFill>
                  <a:srgbClr val="C00000"/>
                </a:solidFill>
                <a:ea typeface="微软雅黑" pitchFamily="34" charset="-122"/>
                <a:sym typeface="方正兰亭黑_GBK"/>
              </a:rPr>
              <a:t>3.5亿</a:t>
            </a:r>
            <a:r>
              <a:rPr lang="zh-CN" altLang="en-US" sz="1600">
                <a:solidFill>
                  <a:srgbClr val="515151"/>
                </a:solidFill>
                <a:ea typeface="微软雅黑" pitchFamily="34" charset="-122"/>
                <a:sym typeface="方正兰亭黑_GBK"/>
              </a:rPr>
              <a:t>抑郁症患者。</a:t>
            </a:r>
          </a:p>
        </p:txBody>
      </p:sp>
      <p:sp>
        <p:nvSpPr>
          <p:cNvPr id="84997" name="矩形 73"/>
          <p:cNvSpPr>
            <a:spLocks noChangeArrowheads="1"/>
          </p:cNvSpPr>
          <p:nvPr/>
        </p:nvSpPr>
        <p:spPr bwMode="auto">
          <a:xfrm>
            <a:off x="4049713" y="3962400"/>
            <a:ext cx="4754562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2400">
                <a:solidFill>
                  <a:srgbClr val="C00000"/>
                </a:solidFill>
                <a:latin typeface="造字工房言宋（非商用）常规体"/>
                <a:ea typeface="造字工房言宋（非商用）常规体"/>
                <a:cs typeface="造字工房言宋（非商用）常规体"/>
                <a:sym typeface="方正兰亭黑_GBK"/>
              </a:rPr>
              <a:t>面对抑郁症，我们要知道些什么？</a:t>
            </a:r>
          </a:p>
        </p:txBody>
      </p:sp>
      <p:sp>
        <p:nvSpPr>
          <p:cNvPr id="84998" name="矩形 75"/>
          <p:cNvSpPr>
            <a:spLocks noChangeArrowheads="1"/>
          </p:cNvSpPr>
          <p:nvPr/>
        </p:nvSpPr>
        <p:spPr bwMode="auto">
          <a:xfrm>
            <a:off x="4618038" y="2132013"/>
            <a:ext cx="38798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eaLnBrk="0" fontAlgn="ctr" hangingPunct="0">
              <a:lnSpc>
                <a:spcPct val="11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600">
                <a:solidFill>
                  <a:srgbClr val="515151"/>
                </a:solidFill>
                <a:ea typeface="微软雅黑" pitchFamily="34" charset="-122"/>
                <a:sym typeface="方正兰亭黑_GBK"/>
              </a:rPr>
              <a:t>预计到2020年，抑郁症将成为全球范围内</a:t>
            </a:r>
            <a:r>
              <a:rPr lang="zh-CN" altLang="en-US" sz="1600">
                <a:solidFill>
                  <a:srgbClr val="C00000"/>
                </a:solidFill>
                <a:ea typeface="微软雅黑" pitchFamily="34" charset="-122"/>
                <a:sym typeface="方正兰亭黑_GBK"/>
              </a:rPr>
              <a:t>第二大致残疾病</a:t>
            </a:r>
            <a:r>
              <a:rPr lang="zh-CN" altLang="en-US" sz="1600">
                <a:solidFill>
                  <a:srgbClr val="515151"/>
                </a:solidFill>
                <a:ea typeface="微软雅黑" pitchFamily="34" charset="-122"/>
                <a:sym typeface="方正兰亭黑_GBK"/>
              </a:rPr>
              <a:t>。</a:t>
            </a:r>
          </a:p>
        </p:txBody>
      </p:sp>
      <p:sp>
        <p:nvSpPr>
          <p:cNvPr id="84999" name="矩形 77"/>
          <p:cNvSpPr>
            <a:spLocks noChangeArrowheads="1"/>
          </p:cNvSpPr>
          <p:nvPr/>
        </p:nvSpPr>
        <p:spPr bwMode="auto">
          <a:xfrm>
            <a:off x="4618038" y="3040063"/>
            <a:ext cx="38798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eaLnBrk="0" fontAlgn="ctr" hangingPunct="0">
              <a:lnSpc>
                <a:spcPct val="11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600">
                <a:solidFill>
                  <a:srgbClr val="515151"/>
                </a:solidFill>
                <a:ea typeface="微软雅黑" pitchFamily="34" charset="-122"/>
                <a:sym typeface="方正兰亭黑_GBK"/>
              </a:rPr>
              <a:t>目前我国抑郁症人群约有</a:t>
            </a:r>
            <a:r>
              <a:rPr lang="zh-CN" altLang="en-US" sz="1600">
                <a:solidFill>
                  <a:srgbClr val="C00000"/>
                </a:solidFill>
                <a:ea typeface="微软雅黑" pitchFamily="34" charset="-122"/>
                <a:sym typeface="方正兰亭黑_GBK"/>
              </a:rPr>
              <a:t>9000万</a:t>
            </a:r>
            <a:r>
              <a:rPr lang="zh-CN" altLang="en-US" sz="1600">
                <a:solidFill>
                  <a:srgbClr val="515151"/>
                </a:solidFill>
                <a:ea typeface="微软雅黑" pitchFamily="34" charset="-122"/>
                <a:sym typeface="方正兰亭黑_GBK"/>
              </a:rPr>
              <a:t>，每年有</a:t>
            </a:r>
            <a:r>
              <a:rPr lang="zh-CN" altLang="en-US" sz="1600">
                <a:solidFill>
                  <a:srgbClr val="C00000"/>
                </a:solidFill>
                <a:ea typeface="微软雅黑" pitchFamily="34" charset="-122"/>
                <a:sym typeface="方正兰亭黑_GBK"/>
              </a:rPr>
              <a:t>20万</a:t>
            </a:r>
            <a:r>
              <a:rPr lang="zh-CN" altLang="en-US" sz="1600">
                <a:solidFill>
                  <a:srgbClr val="515151"/>
                </a:solidFill>
                <a:ea typeface="微软雅黑" pitchFamily="34" charset="-122"/>
                <a:sym typeface="方正兰亭黑_GBK"/>
              </a:rPr>
              <a:t>人因抑郁症自杀。</a:t>
            </a:r>
          </a:p>
        </p:txBody>
      </p:sp>
      <p:grpSp>
        <p:nvGrpSpPr>
          <p:cNvPr id="85000" name="组合 79"/>
          <p:cNvGrpSpPr>
            <a:grpSpLocks/>
          </p:cNvGrpSpPr>
          <p:nvPr/>
        </p:nvGrpSpPr>
        <p:grpSpPr bwMode="auto">
          <a:xfrm>
            <a:off x="588963" y="1619250"/>
            <a:ext cx="2784475" cy="2722563"/>
            <a:chOff x="0" y="0"/>
            <a:chExt cx="3176815" cy="3176815"/>
          </a:xfrm>
        </p:grpSpPr>
        <p:sp>
          <p:nvSpPr>
            <p:cNvPr id="85008" name="椭圆 80"/>
            <p:cNvSpPr>
              <a:spLocks noChangeArrowheads="1"/>
            </p:cNvSpPr>
            <p:nvPr/>
          </p:nvSpPr>
          <p:spPr bwMode="auto">
            <a:xfrm>
              <a:off x="0" y="0"/>
              <a:ext cx="3176815" cy="3176815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zh-CN"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85009" name="椭圆 81"/>
            <p:cNvSpPr>
              <a:spLocks noChangeArrowheads="1"/>
            </p:cNvSpPr>
            <p:nvPr/>
          </p:nvSpPr>
          <p:spPr bwMode="auto">
            <a:xfrm>
              <a:off x="178115" y="178115"/>
              <a:ext cx="2820586" cy="2820584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zh-CN"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85001" name="文本框 1"/>
          <p:cNvSpPr txBox="1">
            <a:spLocks noChangeArrowheads="1"/>
          </p:cNvSpPr>
          <p:nvPr/>
        </p:nvSpPr>
        <p:spPr bwMode="auto">
          <a:xfrm>
            <a:off x="1981200" y="342900"/>
            <a:ext cx="13366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  <a:ea typeface="微软雅黑" pitchFamily="34" charset="-122"/>
              </a:rPr>
              <a:t>知识拓展</a:t>
            </a:r>
          </a:p>
        </p:txBody>
      </p:sp>
      <p:sp>
        <p:nvSpPr>
          <p:cNvPr id="46" name="Freeform 40">
            <a:extLst>
              <a:ext uri="{FF2B5EF4-FFF2-40B4-BE49-F238E27FC236}"/>
            </a:extLst>
          </p:cNvPr>
          <p:cNvSpPr>
            <a:spLocks noEditPoints="1"/>
          </p:cNvSpPr>
          <p:nvPr/>
        </p:nvSpPr>
        <p:spPr bwMode="auto">
          <a:xfrm>
            <a:off x="4191000" y="1312863"/>
            <a:ext cx="322263" cy="250825"/>
          </a:xfrm>
          <a:custGeom>
            <a:avLst/>
            <a:gdLst>
              <a:gd name="T0" fmla="*/ 45 w 168"/>
              <a:gd name="T1" fmla="*/ 4 h 132"/>
              <a:gd name="T2" fmla="*/ 16 w 168"/>
              <a:gd name="T3" fmla="*/ 16 h 132"/>
              <a:gd name="T4" fmla="*/ 16 w 168"/>
              <a:gd name="T5" fmla="*/ 73 h 132"/>
              <a:gd name="T6" fmla="*/ 76 w 168"/>
              <a:gd name="T7" fmla="*/ 132 h 132"/>
              <a:gd name="T8" fmla="*/ 96 w 168"/>
              <a:gd name="T9" fmla="*/ 112 h 132"/>
              <a:gd name="T10" fmla="*/ 100 w 168"/>
              <a:gd name="T11" fmla="*/ 108 h 132"/>
              <a:gd name="T12" fmla="*/ 100 w 168"/>
              <a:gd name="T13" fmla="*/ 101 h 132"/>
              <a:gd name="T14" fmla="*/ 89 w 168"/>
              <a:gd name="T15" fmla="*/ 103 h 132"/>
              <a:gd name="T16" fmla="*/ 75 w 168"/>
              <a:gd name="T17" fmla="*/ 103 h 132"/>
              <a:gd name="T18" fmla="*/ 59 w 168"/>
              <a:gd name="T19" fmla="*/ 88 h 132"/>
              <a:gd name="T20" fmla="*/ 75 w 168"/>
              <a:gd name="T21" fmla="*/ 72 h 132"/>
              <a:gd name="T22" fmla="*/ 84 w 168"/>
              <a:gd name="T23" fmla="*/ 72 h 132"/>
              <a:gd name="T24" fmla="*/ 85 w 168"/>
              <a:gd name="T25" fmla="*/ 71 h 132"/>
              <a:gd name="T26" fmla="*/ 90 w 168"/>
              <a:gd name="T27" fmla="*/ 52 h 132"/>
              <a:gd name="T28" fmla="*/ 93 w 168"/>
              <a:gd name="T29" fmla="*/ 33 h 132"/>
              <a:gd name="T30" fmla="*/ 106 w 168"/>
              <a:gd name="T31" fmla="*/ 17 h 132"/>
              <a:gd name="T32" fmla="*/ 120 w 168"/>
              <a:gd name="T33" fmla="*/ 21 h 132"/>
              <a:gd name="T34" fmla="*/ 125 w 168"/>
              <a:gd name="T35" fmla="*/ 33 h 132"/>
              <a:gd name="T36" fmla="*/ 127 w 168"/>
              <a:gd name="T37" fmla="*/ 55 h 132"/>
              <a:gd name="T38" fmla="*/ 130 w 168"/>
              <a:gd name="T39" fmla="*/ 53 h 132"/>
              <a:gd name="T40" fmla="*/ 144 w 168"/>
              <a:gd name="T41" fmla="*/ 59 h 132"/>
              <a:gd name="T42" fmla="*/ 136 w 168"/>
              <a:gd name="T43" fmla="*/ 16 h 132"/>
              <a:gd name="T44" fmla="*/ 78 w 168"/>
              <a:gd name="T45" fmla="*/ 16 h 132"/>
              <a:gd name="T46" fmla="*/ 76 w 168"/>
              <a:gd name="T47" fmla="*/ 18 h 132"/>
              <a:gd name="T48" fmla="*/ 76 w 168"/>
              <a:gd name="T49" fmla="*/ 18 h 132"/>
              <a:gd name="T50" fmla="*/ 73 w 168"/>
              <a:gd name="T51" fmla="*/ 16 h 132"/>
              <a:gd name="T52" fmla="*/ 45 w 168"/>
              <a:gd name="T53" fmla="*/ 4 h 132"/>
              <a:gd name="T54" fmla="*/ 110 w 168"/>
              <a:gd name="T55" fmla="*/ 27 h 132"/>
              <a:gd name="T56" fmla="*/ 103 w 168"/>
              <a:gd name="T57" fmla="*/ 35 h 132"/>
              <a:gd name="T58" fmla="*/ 100 w 168"/>
              <a:gd name="T59" fmla="*/ 54 h 132"/>
              <a:gd name="T60" fmla="*/ 94 w 168"/>
              <a:gd name="T61" fmla="*/ 75 h 132"/>
              <a:gd name="T62" fmla="*/ 91 w 168"/>
              <a:gd name="T63" fmla="*/ 81 h 132"/>
              <a:gd name="T64" fmla="*/ 89 w 168"/>
              <a:gd name="T65" fmla="*/ 82 h 132"/>
              <a:gd name="T66" fmla="*/ 75 w 168"/>
              <a:gd name="T67" fmla="*/ 82 h 132"/>
              <a:gd name="T68" fmla="*/ 70 w 168"/>
              <a:gd name="T69" fmla="*/ 88 h 132"/>
              <a:gd name="T70" fmla="*/ 75 w 168"/>
              <a:gd name="T71" fmla="*/ 93 h 132"/>
              <a:gd name="T72" fmla="*/ 89 w 168"/>
              <a:gd name="T73" fmla="*/ 93 h 132"/>
              <a:gd name="T74" fmla="*/ 99 w 168"/>
              <a:gd name="T75" fmla="*/ 88 h 132"/>
              <a:gd name="T76" fmla="*/ 104 w 168"/>
              <a:gd name="T77" fmla="*/ 79 h 132"/>
              <a:gd name="T78" fmla="*/ 107 w 168"/>
              <a:gd name="T79" fmla="*/ 68 h 132"/>
              <a:gd name="T80" fmla="*/ 108 w 168"/>
              <a:gd name="T81" fmla="*/ 82 h 132"/>
              <a:gd name="T82" fmla="*/ 112 w 168"/>
              <a:gd name="T83" fmla="*/ 119 h 132"/>
              <a:gd name="T84" fmla="*/ 126 w 168"/>
              <a:gd name="T85" fmla="*/ 119 h 132"/>
              <a:gd name="T86" fmla="*/ 131 w 168"/>
              <a:gd name="T87" fmla="*/ 100 h 132"/>
              <a:gd name="T88" fmla="*/ 134 w 168"/>
              <a:gd name="T89" fmla="*/ 84 h 132"/>
              <a:gd name="T90" fmla="*/ 140 w 168"/>
              <a:gd name="T91" fmla="*/ 91 h 132"/>
              <a:gd name="T92" fmla="*/ 144 w 168"/>
              <a:gd name="T93" fmla="*/ 93 h 132"/>
              <a:gd name="T94" fmla="*/ 150 w 168"/>
              <a:gd name="T95" fmla="*/ 93 h 132"/>
              <a:gd name="T96" fmla="*/ 158 w 168"/>
              <a:gd name="T97" fmla="*/ 98 h 132"/>
              <a:gd name="T98" fmla="*/ 168 w 168"/>
              <a:gd name="T99" fmla="*/ 88 h 132"/>
              <a:gd name="T100" fmla="*/ 158 w 168"/>
              <a:gd name="T101" fmla="*/ 78 h 132"/>
              <a:gd name="T102" fmla="*/ 150 w 168"/>
              <a:gd name="T103" fmla="*/ 82 h 132"/>
              <a:gd name="T104" fmla="*/ 147 w 168"/>
              <a:gd name="T105" fmla="*/ 82 h 132"/>
              <a:gd name="T106" fmla="*/ 137 w 168"/>
              <a:gd name="T107" fmla="*/ 67 h 132"/>
              <a:gd name="T108" fmla="*/ 131 w 168"/>
              <a:gd name="T109" fmla="*/ 64 h 132"/>
              <a:gd name="T110" fmla="*/ 127 w 168"/>
              <a:gd name="T111" fmla="*/ 68 h 132"/>
              <a:gd name="T112" fmla="*/ 121 w 168"/>
              <a:gd name="T113" fmla="*/ 98 h 132"/>
              <a:gd name="T114" fmla="*/ 120 w 168"/>
              <a:gd name="T115" fmla="*/ 101 h 132"/>
              <a:gd name="T116" fmla="*/ 119 w 168"/>
              <a:gd name="T117" fmla="*/ 81 h 132"/>
              <a:gd name="T118" fmla="*/ 115 w 168"/>
              <a:gd name="T119" fmla="*/ 34 h 132"/>
              <a:gd name="T120" fmla="*/ 110 w 168"/>
              <a:gd name="T121" fmla="*/ 2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8" h="132">
                <a:moveTo>
                  <a:pt x="45" y="4"/>
                </a:moveTo>
                <a:cubicBezTo>
                  <a:pt x="34" y="4"/>
                  <a:pt x="24" y="8"/>
                  <a:pt x="16" y="16"/>
                </a:cubicBezTo>
                <a:cubicBezTo>
                  <a:pt x="0" y="32"/>
                  <a:pt x="0" y="57"/>
                  <a:pt x="16" y="7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100" y="105"/>
                  <a:pt x="100" y="103"/>
                  <a:pt x="100" y="101"/>
                </a:cubicBezTo>
                <a:cubicBezTo>
                  <a:pt x="97" y="102"/>
                  <a:pt x="93" y="103"/>
                  <a:pt x="89" y="10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66" y="103"/>
                  <a:pt x="59" y="97"/>
                  <a:pt x="59" y="88"/>
                </a:cubicBezTo>
                <a:cubicBezTo>
                  <a:pt x="59" y="79"/>
                  <a:pt x="66" y="72"/>
                  <a:pt x="75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5" y="71"/>
                </a:cubicBezTo>
                <a:cubicBezTo>
                  <a:pt x="86" y="67"/>
                  <a:pt x="88" y="59"/>
                  <a:pt x="90" y="52"/>
                </a:cubicBezTo>
                <a:cubicBezTo>
                  <a:pt x="91" y="45"/>
                  <a:pt x="91" y="39"/>
                  <a:pt x="93" y="33"/>
                </a:cubicBezTo>
                <a:cubicBezTo>
                  <a:pt x="94" y="26"/>
                  <a:pt x="98" y="19"/>
                  <a:pt x="106" y="17"/>
                </a:cubicBezTo>
                <a:cubicBezTo>
                  <a:pt x="111" y="16"/>
                  <a:pt x="117" y="18"/>
                  <a:pt x="120" y="21"/>
                </a:cubicBezTo>
                <a:cubicBezTo>
                  <a:pt x="123" y="25"/>
                  <a:pt x="124" y="29"/>
                  <a:pt x="125" y="33"/>
                </a:cubicBezTo>
                <a:cubicBezTo>
                  <a:pt x="125" y="37"/>
                  <a:pt x="126" y="47"/>
                  <a:pt x="127" y="55"/>
                </a:cubicBezTo>
                <a:cubicBezTo>
                  <a:pt x="128" y="54"/>
                  <a:pt x="128" y="54"/>
                  <a:pt x="130" y="53"/>
                </a:cubicBezTo>
                <a:cubicBezTo>
                  <a:pt x="136" y="53"/>
                  <a:pt x="141" y="55"/>
                  <a:pt x="144" y="59"/>
                </a:cubicBezTo>
                <a:cubicBezTo>
                  <a:pt x="150" y="45"/>
                  <a:pt x="147" y="28"/>
                  <a:pt x="136" y="16"/>
                </a:cubicBezTo>
                <a:cubicBezTo>
                  <a:pt x="120" y="0"/>
                  <a:pt x="94" y="0"/>
                  <a:pt x="78" y="16"/>
                </a:cubicBezTo>
                <a:cubicBezTo>
                  <a:pt x="77" y="17"/>
                  <a:pt x="76" y="17"/>
                  <a:pt x="76" y="18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7"/>
                  <a:pt x="74" y="17"/>
                  <a:pt x="73" y="16"/>
                </a:cubicBezTo>
                <a:cubicBezTo>
                  <a:pt x="65" y="8"/>
                  <a:pt x="55" y="4"/>
                  <a:pt x="45" y="4"/>
                </a:cubicBezTo>
                <a:close/>
                <a:moveTo>
                  <a:pt x="110" y="27"/>
                </a:moveTo>
                <a:cubicBezTo>
                  <a:pt x="107" y="27"/>
                  <a:pt x="104" y="30"/>
                  <a:pt x="103" y="35"/>
                </a:cubicBezTo>
                <a:cubicBezTo>
                  <a:pt x="102" y="40"/>
                  <a:pt x="101" y="47"/>
                  <a:pt x="100" y="54"/>
                </a:cubicBezTo>
                <a:cubicBezTo>
                  <a:pt x="98" y="62"/>
                  <a:pt x="97" y="70"/>
                  <a:pt x="94" y="75"/>
                </a:cubicBezTo>
                <a:cubicBezTo>
                  <a:pt x="93" y="78"/>
                  <a:pt x="92" y="80"/>
                  <a:pt x="91" y="81"/>
                </a:cubicBezTo>
                <a:cubicBezTo>
                  <a:pt x="90" y="83"/>
                  <a:pt x="89" y="82"/>
                  <a:pt x="89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2" y="82"/>
                  <a:pt x="70" y="85"/>
                  <a:pt x="70" y="88"/>
                </a:cubicBezTo>
                <a:cubicBezTo>
                  <a:pt x="70" y="90"/>
                  <a:pt x="72" y="93"/>
                  <a:pt x="75" y="93"/>
                </a:cubicBezTo>
                <a:cubicBezTo>
                  <a:pt x="89" y="93"/>
                  <a:pt x="89" y="93"/>
                  <a:pt x="89" y="93"/>
                </a:cubicBezTo>
                <a:cubicBezTo>
                  <a:pt x="93" y="93"/>
                  <a:pt x="96" y="91"/>
                  <a:pt x="99" y="88"/>
                </a:cubicBezTo>
                <a:cubicBezTo>
                  <a:pt x="101" y="86"/>
                  <a:pt x="102" y="83"/>
                  <a:pt x="104" y="79"/>
                </a:cubicBezTo>
                <a:cubicBezTo>
                  <a:pt x="105" y="76"/>
                  <a:pt x="106" y="72"/>
                  <a:pt x="107" y="68"/>
                </a:cubicBezTo>
                <a:cubicBezTo>
                  <a:pt x="107" y="74"/>
                  <a:pt x="107" y="77"/>
                  <a:pt x="108" y="82"/>
                </a:cubicBezTo>
                <a:cubicBezTo>
                  <a:pt x="110" y="102"/>
                  <a:pt x="110" y="107"/>
                  <a:pt x="112" y="119"/>
                </a:cubicBezTo>
                <a:cubicBezTo>
                  <a:pt x="113" y="128"/>
                  <a:pt x="123" y="126"/>
                  <a:pt x="126" y="119"/>
                </a:cubicBezTo>
                <a:cubicBezTo>
                  <a:pt x="129" y="114"/>
                  <a:pt x="130" y="107"/>
                  <a:pt x="131" y="100"/>
                </a:cubicBezTo>
                <a:cubicBezTo>
                  <a:pt x="133" y="92"/>
                  <a:pt x="133" y="90"/>
                  <a:pt x="134" y="84"/>
                </a:cubicBezTo>
                <a:cubicBezTo>
                  <a:pt x="137" y="88"/>
                  <a:pt x="140" y="91"/>
                  <a:pt x="140" y="91"/>
                </a:cubicBezTo>
                <a:cubicBezTo>
                  <a:pt x="140" y="92"/>
                  <a:pt x="142" y="93"/>
                  <a:pt x="144" y="93"/>
                </a:cubicBezTo>
                <a:cubicBezTo>
                  <a:pt x="150" y="93"/>
                  <a:pt x="150" y="93"/>
                  <a:pt x="150" y="93"/>
                </a:cubicBezTo>
                <a:cubicBezTo>
                  <a:pt x="152" y="96"/>
                  <a:pt x="155" y="98"/>
                  <a:pt x="158" y="98"/>
                </a:cubicBezTo>
                <a:cubicBezTo>
                  <a:pt x="164" y="98"/>
                  <a:pt x="168" y="93"/>
                  <a:pt x="168" y="88"/>
                </a:cubicBezTo>
                <a:cubicBezTo>
                  <a:pt x="168" y="82"/>
                  <a:pt x="164" y="78"/>
                  <a:pt x="158" y="78"/>
                </a:cubicBezTo>
                <a:cubicBezTo>
                  <a:pt x="155" y="78"/>
                  <a:pt x="152" y="80"/>
                  <a:pt x="150" y="82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5" y="81"/>
                  <a:pt x="141" y="76"/>
                  <a:pt x="137" y="67"/>
                </a:cubicBezTo>
                <a:cubicBezTo>
                  <a:pt x="136" y="65"/>
                  <a:pt x="133" y="64"/>
                  <a:pt x="131" y="64"/>
                </a:cubicBezTo>
                <a:cubicBezTo>
                  <a:pt x="129" y="64"/>
                  <a:pt x="127" y="66"/>
                  <a:pt x="127" y="68"/>
                </a:cubicBezTo>
                <a:cubicBezTo>
                  <a:pt x="127" y="68"/>
                  <a:pt x="124" y="84"/>
                  <a:pt x="121" y="98"/>
                </a:cubicBezTo>
                <a:cubicBezTo>
                  <a:pt x="121" y="99"/>
                  <a:pt x="121" y="100"/>
                  <a:pt x="120" y="101"/>
                </a:cubicBezTo>
                <a:cubicBezTo>
                  <a:pt x="120" y="94"/>
                  <a:pt x="119" y="92"/>
                  <a:pt x="119" y="81"/>
                </a:cubicBezTo>
                <a:cubicBezTo>
                  <a:pt x="117" y="62"/>
                  <a:pt x="115" y="41"/>
                  <a:pt x="115" y="34"/>
                </a:cubicBezTo>
                <a:cubicBezTo>
                  <a:pt x="114" y="29"/>
                  <a:pt x="112" y="27"/>
                  <a:pt x="110" y="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47" name="Freeform 42">
            <a:extLst>
              <a:ext uri="{FF2B5EF4-FFF2-40B4-BE49-F238E27FC236}"/>
            </a:extLst>
          </p:cNvPr>
          <p:cNvSpPr>
            <a:spLocks noEditPoints="1"/>
          </p:cNvSpPr>
          <p:nvPr/>
        </p:nvSpPr>
        <p:spPr bwMode="auto">
          <a:xfrm>
            <a:off x="4237038" y="2224088"/>
            <a:ext cx="320675" cy="271462"/>
          </a:xfrm>
          <a:custGeom>
            <a:avLst/>
            <a:gdLst>
              <a:gd name="T0" fmla="*/ 46 w 167"/>
              <a:gd name="T1" fmla="*/ 4 h 142"/>
              <a:gd name="T2" fmla="*/ 16 w 167"/>
              <a:gd name="T3" fmla="*/ 16 h 142"/>
              <a:gd name="T4" fmla="*/ 16 w 167"/>
              <a:gd name="T5" fmla="*/ 74 h 142"/>
              <a:gd name="T6" fmla="*/ 77 w 167"/>
              <a:gd name="T7" fmla="*/ 134 h 142"/>
              <a:gd name="T8" fmla="*/ 97 w 167"/>
              <a:gd name="T9" fmla="*/ 115 h 142"/>
              <a:gd name="T10" fmla="*/ 71 w 167"/>
              <a:gd name="T11" fmla="*/ 89 h 142"/>
              <a:gd name="T12" fmla="*/ 71 w 167"/>
              <a:gd name="T13" fmla="*/ 45 h 142"/>
              <a:gd name="T14" fmla="*/ 92 w 167"/>
              <a:gd name="T15" fmla="*/ 36 h 142"/>
              <a:gd name="T16" fmla="*/ 114 w 167"/>
              <a:gd name="T17" fmla="*/ 45 h 142"/>
              <a:gd name="T18" fmla="*/ 140 w 167"/>
              <a:gd name="T19" fmla="*/ 71 h 142"/>
              <a:gd name="T20" fmla="*/ 143 w 167"/>
              <a:gd name="T21" fmla="*/ 68 h 142"/>
              <a:gd name="T22" fmla="*/ 138 w 167"/>
              <a:gd name="T23" fmla="*/ 16 h 142"/>
              <a:gd name="T24" fmla="*/ 80 w 167"/>
              <a:gd name="T25" fmla="*/ 16 h 142"/>
              <a:gd name="T26" fmla="*/ 77 w 167"/>
              <a:gd name="T27" fmla="*/ 18 h 142"/>
              <a:gd name="T28" fmla="*/ 77 w 167"/>
              <a:gd name="T29" fmla="*/ 18 h 142"/>
              <a:gd name="T30" fmla="*/ 75 w 167"/>
              <a:gd name="T31" fmla="*/ 16 h 142"/>
              <a:gd name="T32" fmla="*/ 46 w 167"/>
              <a:gd name="T33" fmla="*/ 4 h 142"/>
              <a:gd name="T34" fmla="*/ 93 w 167"/>
              <a:gd name="T35" fmla="*/ 46 h 142"/>
              <a:gd name="T36" fmla="*/ 78 w 167"/>
              <a:gd name="T37" fmla="*/ 52 h 142"/>
              <a:gd name="T38" fmla="*/ 78 w 167"/>
              <a:gd name="T39" fmla="*/ 82 h 142"/>
              <a:gd name="T40" fmla="*/ 129 w 167"/>
              <a:gd name="T41" fmla="*/ 134 h 142"/>
              <a:gd name="T42" fmla="*/ 159 w 167"/>
              <a:gd name="T43" fmla="*/ 134 h 142"/>
              <a:gd name="T44" fmla="*/ 159 w 167"/>
              <a:gd name="T45" fmla="*/ 104 h 142"/>
              <a:gd name="T46" fmla="*/ 108 w 167"/>
              <a:gd name="T47" fmla="*/ 52 h 142"/>
              <a:gd name="T48" fmla="*/ 93 w 167"/>
              <a:gd name="T49" fmla="*/ 46 h 142"/>
              <a:gd name="T50" fmla="*/ 115 w 167"/>
              <a:gd name="T51" fmla="*/ 64 h 142"/>
              <a:gd name="T52" fmla="*/ 118 w 167"/>
              <a:gd name="T53" fmla="*/ 67 h 142"/>
              <a:gd name="T54" fmla="*/ 93 w 167"/>
              <a:gd name="T55" fmla="*/ 93 h 142"/>
              <a:gd name="T56" fmla="*/ 89 w 167"/>
              <a:gd name="T57" fmla="*/ 89 h 142"/>
              <a:gd name="T58" fmla="*/ 115 w 167"/>
              <a:gd name="T59" fmla="*/ 64 h 142"/>
              <a:gd name="T60" fmla="*/ 119 w 167"/>
              <a:gd name="T61" fmla="*/ 79 h 142"/>
              <a:gd name="T62" fmla="*/ 124 w 167"/>
              <a:gd name="T63" fmla="*/ 84 h 142"/>
              <a:gd name="T64" fmla="*/ 119 w 167"/>
              <a:gd name="T65" fmla="*/ 89 h 142"/>
              <a:gd name="T66" fmla="*/ 114 w 167"/>
              <a:gd name="T67" fmla="*/ 84 h 142"/>
              <a:gd name="T68" fmla="*/ 119 w 167"/>
              <a:gd name="T69" fmla="*/ 79 h 142"/>
              <a:gd name="T70" fmla="*/ 109 w 167"/>
              <a:gd name="T71" fmla="*/ 89 h 142"/>
              <a:gd name="T72" fmla="*/ 114 w 167"/>
              <a:gd name="T73" fmla="*/ 94 h 142"/>
              <a:gd name="T74" fmla="*/ 109 w 167"/>
              <a:gd name="T75" fmla="*/ 99 h 142"/>
              <a:gd name="T76" fmla="*/ 104 w 167"/>
              <a:gd name="T77" fmla="*/ 94 h 142"/>
              <a:gd name="T78" fmla="*/ 109 w 167"/>
              <a:gd name="T79" fmla="*/ 89 h 142"/>
              <a:gd name="T80" fmla="*/ 129 w 167"/>
              <a:gd name="T81" fmla="*/ 89 h 142"/>
              <a:gd name="T82" fmla="*/ 134 w 167"/>
              <a:gd name="T83" fmla="*/ 94 h 142"/>
              <a:gd name="T84" fmla="*/ 129 w 167"/>
              <a:gd name="T85" fmla="*/ 99 h 142"/>
              <a:gd name="T86" fmla="*/ 124 w 167"/>
              <a:gd name="T87" fmla="*/ 94 h 142"/>
              <a:gd name="T88" fmla="*/ 129 w 167"/>
              <a:gd name="T89" fmla="*/ 89 h 142"/>
              <a:gd name="T90" fmla="*/ 146 w 167"/>
              <a:gd name="T91" fmla="*/ 95 h 142"/>
              <a:gd name="T92" fmla="*/ 149 w 167"/>
              <a:gd name="T93" fmla="*/ 98 h 142"/>
              <a:gd name="T94" fmla="*/ 124 w 167"/>
              <a:gd name="T95" fmla="*/ 124 h 142"/>
              <a:gd name="T96" fmla="*/ 120 w 167"/>
              <a:gd name="T97" fmla="*/ 121 h 142"/>
              <a:gd name="T98" fmla="*/ 146 w 167"/>
              <a:gd name="T99" fmla="*/ 95 h 142"/>
              <a:gd name="T100" fmla="*/ 119 w 167"/>
              <a:gd name="T101" fmla="*/ 99 h 142"/>
              <a:gd name="T102" fmla="*/ 124 w 167"/>
              <a:gd name="T103" fmla="*/ 104 h 142"/>
              <a:gd name="T104" fmla="*/ 119 w 167"/>
              <a:gd name="T105" fmla="*/ 109 h 142"/>
              <a:gd name="T106" fmla="*/ 114 w 167"/>
              <a:gd name="T107" fmla="*/ 104 h 142"/>
              <a:gd name="T108" fmla="*/ 119 w 167"/>
              <a:gd name="T109" fmla="*/ 9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7" h="142">
                <a:moveTo>
                  <a:pt x="46" y="4"/>
                </a:moveTo>
                <a:cubicBezTo>
                  <a:pt x="35" y="4"/>
                  <a:pt x="24" y="8"/>
                  <a:pt x="16" y="16"/>
                </a:cubicBezTo>
                <a:cubicBezTo>
                  <a:pt x="0" y="32"/>
                  <a:pt x="0" y="58"/>
                  <a:pt x="16" y="74"/>
                </a:cubicBezTo>
                <a:cubicBezTo>
                  <a:pt x="77" y="134"/>
                  <a:pt x="77" y="134"/>
                  <a:pt x="77" y="134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71" y="89"/>
                  <a:pt x="71" y="89"/>
                  <a:pt x="71" y="89"/>
                </a:cubicBezTo>
                <a:cubicBezTo>
                  <a:pt x="59" y="77"/>
                  <a:pt x="59" y="57"/>
                  <a:pt x="71" y="45"/>
                </a:cubicBezTo>
                <a:cubicBezTo>
                  <a:pt x="76" y="39"/>
                  <a:pt x="84" y="36"/>
                  <a:pt x="92" y="36"/>
                </a:cubicBezTo>
                <a:cubicBezTo>
                  <a:pt x="100" y="36"/>
                  <a:pt x="108" y="39"/>
                  <a:pt x="114" y="45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54" y="52"/>
                  <a:pt x="152" y="30"/>
                  <a:pt x="138" y="16"/>
                </a:cubicBezTo>
                <a:cubicBezTo>
                  <a:pt x="122" y="0"/>
                  <a:pt x="96" y="0"/>
                  <a:pt x="80" y="16"/>
                </a:cubicBezTo>
                <a:cubicBezTo>
                  <a:pt x="79" y="17"/>
                  <a:pt x="78" y="18"/>
                  <a:pt x="77" y="18"/>
                </a:cubicBezTo>
                <a:cubicBezTo>
                  <a:pt x="77" y="18"/>
                  <a:pt x="77" y="19"/>
                  <a:pt x="77" y="18"/>
                </a:cubicBezTo>
                <a:cubicBezTo>
                  <a:pt x="76" y="18"/>
                  <a:pt x="76" y="17"/>
                  <a:pt x="75" y="16"/>
                </a:cubicBezTo>
                <a:cubicBezTo>
                  <a:pt x="67" y="8"/>
                  <a:pt x="56" y="4"/>
                  <a:pt x="46" y="4"/>
                </a:cubicBezTo>
                <a:close/>
                <a:moveTo>
                  <a:pt x="93" y="46"/>
                </a:moveTo>
                <a:cubicBezTo>
                  <a:pt x="87" y="46"/>
                  <a:pt x="82" y="48"/>
                  <a:pt x="78" y="52"/>
                </a:cubicBezTo>
                <a:cubicBezTo>
                  <a:pt x="69" y="61"/>
                  <a:pt x="69" y="74"/>
                  <a:pt x="78" y="82"/>
                </a:cubicBezTo>
                <a:cubicBezTo>
                  <a:pt x="129" y="134"/>
                  <a:pt x="129" y="134"/>
                  <a:pt x="129" y="134"/>
                </a:cubicBezTo>
                <a:cubicBezTo>
                  <a:pt x="137" y="142"/>
                  <a:pt x="151" y="142"/>
                  <a:pt x="159" y="134"/>
                </a:cubicBezTo>
                <a:cubicBezTo>
                  <a:pt x="167" y="126"/>
                  <a:pt x="167" y="112"/>
                  <a:pt x="159" y="104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103" y="48"/>
                  <a:pt x="98" y="46"/>
                  <a:pt x="93" y="46"/>
                </a:cubicBezTo>
                <a:close/>
                <a:moveTo>
                  <a:pt x="115" y="64"/>
                </a:moveTo>
                <a:cubicBezTo>
                  <a:pt x="118" y="67"/>
                  <a:pt x="118" y="67"/>
                  <a:pt x="118" y="67"/>
                </a:cubicBezTo>
                <a:cubicBezTo>
                  <a:pt x="93" y="93"/>
                  <a:pt x="93" y="93"/>
                  <a:pt x="93" y="93"/>
                </a:cubicBezTo>
                <a:cubicBezTo>
                  <a:pt x="89" y="89"/>
                  <a:pt x="89" y="89"/>
                  <a:pt x="89" y="89"/>
                </a:cubicBezTo>
                <a:lnTo>
                  <a:pt x="115" y="64"/>
                </a:lnTo>
                <a:close/>
                <a:moveTo>
                  <a:pt x="119" y="79"/>
                </a:moveTo>
                <a:cubicBezTo>
                  <a:pt x="122" y="79"/>
                  <a:pt x="124" y="81"/>
                  <a:pt x="124" y="84"/>
                </a:cubicBezTo>
                <a:cubicBezTo>
                  <a:pt x="124" y="87"/>
                  <a:pt x="122" y="89"/>
                  <a:pt x="119" y="89"/>
                </a:cubicBezTo>
                <a:cubicBezTo>
                  <a:pt x="116" y="89"/>
                  <a:pt x="114" y="87"/>
                  <a:pt x="114" y="84"/>
                </a:cubicBezTo>
                <a:cubicBezTo>
                  <a:pt x="114" y="81"/>
                  <a:pt x="116" y="79"/>
                  <a:pt x="119" y="79"/>
                </a:cubicBezTo>
                <a:close/>
                <a:moveTo>
                  <a:pt x="109" y="89"/>
                </a:moveTo>
                <a:cubicBezTo>
                  <a:pt x="112" y="89"/>
                  <a:pt x="114" y="91"/>
                  <a:pt x="114" y="94"/>
                </a:cubicBezTo>
                <a:cubicBezTo>
                  <a:pt x="114" y="97"/>
                  <a:pt x="112" y="99"/>
                  <a:pt x="109" y="99"/>
                </a:cubicBezTo>
                <a:cubicBezTo>
                  <a:pt x="106" y="99"/>
                  <a:pt x="104" y="97"/>
                  <a:pt x="104" y="94"/>
                </a:cubicBezTo>
                <a:cubicBezTo>
                  <a:pt x="104" y="91"/>
                  <a:pt x="106" y="89"/>
                  <a:pt x="109" y="89"/>
                </a:cubicBezTo>
                <a:close/>
                <a:moveTo>
                  <a:pt x="129" y="89"/>
                </a:moveTo>
                <a:cubicBezTo>
                  <a:pt x="132" y="89"/>
                  <a:pt x="134" y="91"/>
                  <a:pt x="134" y="94"/>
                </a:cubicBezTo>
                <a:cubicBezTo>
                  <a:pt x="134" y="97"/>
                  <a:pt x="132" y="99"/>
                  <a:pt x="129" y="99"/>
                </a:cubicBezTo>
                <a:cubicBezTo>
                  <a:pt x="126" y="99"/>
                  <a:pt x="124" y="97"/>
                  <a:pt x="124" y="94"/>
                </a:cubicBezTo>
                <a:cubicBezTo>
                  <a:pt x="124" y="91"/>
                  <a:pt x="126" y="89"/>
                  <a:pt x="129" y="89"/>
                </a:cubicBezTo>
                <a:close/>
                <a:moveTo>
                  <a:pt x="146" y="95"/>
                </a:moveTo>
                <a:cubicBezTo>
                  <a:pt x="149" y="98"/>
                  <a:pt x="149" y="98"/>
                  <a:pt x="149" y="98"/>
                </a:cubicBezTo>
                <a:cubicBezTo>
                  <a:pt x="124" y="124"/>
                  <a:pt x="124" y="124"/>
                  <a:pt x="124" y="124"/>
                </a:cubicBezTo>
                <a:cubicBezTo>
                  <a:pt x="120" y="121"/>
                  <a:pt x="120" y="121"/>
                  <a:pt x="120" y="121"/>
                </a:cubicBezTo>
                <a:lnTo>
                  <a:pt x="146" y="95"/>
                </a:lnTo>
                <a:close/>
                <a:moveTo>
                  <a:pt x="119" y="99"/>
                </a:moveTo>
                <a:cubicBezTo>
                  <a:pt x="122" y="99"/>
                  <a:pt x="124" y="101"/>
                  <a:pt x="124" y="104"/>
                </a:cubicBezTo>
                <a:cubicBezTo>
                  <a:pt x="124" y="107"/>
                  <a:pt x="122" y="109"/>
                  <a:pt x="119" y="109"/>
                </a:cubicBezTo>
                <a:cubicBezTo>
                  <a:pt x="116" y="109"/>
                  <a:pt x="114" y="107"/>
                  <a:pt x="114" y="104"/>
                </a:cubicBezTo>
                <a:cubicBezTo>
                  <a:pt x="114" y="101"/>
                  <a:pt x="116" y="99"/>
                  <a:pt x="119" y="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grpSp>
        <p:nvGrpSpPr>
          <p:cNvPr id="4" name="组合 47">
            <a:extLst>
              <a:ext uri="{FF2B5EF4-FFF2-40B4-BE49-F238E27FC236}"/>
            </a:extLst>
          </p:cNvPr>
          <p:cNvGrpSpPr/>
          <p:nvPr/>
        </p:nvGrpSpPr>
        <p:grpSpPr>
          <a:xfrm>
            <a:off x="4260014" y="3125034"/>
            <a:ext cx="291834" cy="291018"/>
            <a:chOff x="6396983" y="3803650"/>
            <a:chExt cx="568326" cy="566737"/>
          </a:xfrm>
          <a:solidFill>
            <a:schemeClr val="accent3"/>
          </a:solidFill>
        </p:grpSpPr>
        <p:sp>
          <p:nvSpPr>
            <p:cNvPr id="49" name="Oval 96">
              <a:extLst>
                <a:ext uri="{FF2B5EF4-FFF2-40B4-BE49-F238E27FC236}"/>
              </a:extLst>
            </p:cNvPr>
            <p:cNvSpPr>
              <a:spLocks noChangeArrowheads="1"/>
            </p:cNvSpPr>
            <p:nvPr/>
          </p:nvSpPr>
          <p:spPr bwMode="auto">
            <a:xfrm>
              <a:off x="6490646" y="3803650"/>
              <a:ext cx="69850" cy="682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50" name="Freeform 97">
              <a:extLst>
                <a:ext uri="{FF2B5EF4-FFF2-40B4-BE49-F238E27FC236}"/>
              </a:extLst>
            </p:cNvPr>
            <p:cNvSpPr/>
            <p:nvPr/>
          </p:nvSpPr>
          <p:spPr bwMode="auto">
            <a:xfrm>
              <a:off x="6396983" y="3813175"/>
              <a:ext cx="163513" cy="320675"/>
            </a:xfrm>
            <a:custGeom>
              <a:avLst/>
              <a:gdLst>
                <a:gd name="T0" fmla="*/ 31 w 31"/>
                <a:gd name="T1" fmla="*/ 61 h 61"/>
                <a:gd name="T2" fmla="*/ 0 w 31"/>
                <a:gd name="T3" fmla="*/ 16 h 61"/>
                <a:gd name="T4" fmla="*/ 27 w 31"/>
                <a:gd name="T5" fmla="*/ 0 h 61"/>
                <a:gd name="T6" fmla="*/ 27 w 31"/>
                <a:gd name="T7" fmla="*/ 9 h 61"/>
                <a:gd name="T8" fmla="*/ 9 w 31"/>
                <a:gd name="T9" fmla="*/ 16 h 61"/>
                <a:gd name="T10" fmla="*/ 31 w 31"/>
                <a:gd name="T11" fmla="*/ 52 h 61"/>
                <a:gd name="T12" fmla="*/ 31 w 31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61">
                  <a:moveTo>
                    <a:pt x="31" y="61"/>
                  </a:moveTo>
                  <a:cubicBezTo>
                    <a:pt x="7" y="61"/>
                    <a:pt x="0" y="31"/>
                    <a:pt x="0" y="16"/>
                  </a:cubicBezTo>
                  <a:cubicBezTo>
                    <a:pt x="0" y="0"/>
                    <a:pt x="20" y="0"/>
                    <a:pt x="27" y="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9" y="9"/>
                    <a:pt x="9" y="13"/>
                    <a:pt x="9" y="16"/>
                  </a:cubicBezTo>
                  <a:cubicBezTo>
                    <a:pt x="9" y="26"/>
                    <a:pt x="13" y="52"/>
                    <a:pt x="31" y="52"/>
                  </a:cubicBezTo>
                  <a:lnTo>
                    <a:pt x="31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51" name="Oval 98">
              <a:extLst>
                <a:ext uri="{FF2B5EF4-FFF2-40B4-BE49-F238E27FC236}"/>
              </a:extLst>
            </p:cNvPr>
            <p:cNvSpPr>
              <a:spLocks noChangeArrowheads="1"/>
            </p:cNvSpPr>
            <p:nvPr/>
          </p:nvSpPr>
          <p:spPr bwMode="auto">
            <a:xfrm>
              <a:off x="6608121" y="3803650"/>
              <a:ext cx="73025" cy="682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52" name="Freeform 99">
              <a:extLst>
                <a:ext uri="{FF2B5EF4-FFF2-40B4-BE49-F238E27FC236}"/>
              </a:extLst>
            </p:cNvPr>
            <p:cNvSpPr/>
            <p:nvPr/>
          </p:nvSpPr>
          <p:spPr bwMode="auto">
            <a:xfrm>
              <a:off x="6608121" y="3813175"/>
              <a:ext cx="168275" cy="320675"/>
            </a:xfrm>
            <a:custGeom>
              <a:avLst/>
              <a:gdLst>
                <a:gd name="T0" fmla="*/ 0 w 32"/>
                <a:gd name="T1" fmla="*/ 61 h 61"/>
                <a:gd name="T2" fmla="*/ 0 w 32"/>
                <a:gd name="T3" fmla="*/ 52 h 61"/>
                <a:gd name="T4" fmla="*/ 23 w 32"/>
                <a:gd name="T5" fmla="*/ 16 h 61"/>
                <a:gd name="T6" fmla="*/ 5 w 32"/>
                <a:gd name="T7" fmla="*/ 9 h 61"/>
                <a:gd name="T8" fmla="*/ 5 w 32"/>
                <a:gd name="T9" fmla="*/ 0 h 61"/>
                <a:gd name="T10" fmla="*/ 32 w 32"/>
                <a:gd name="T11" fmla="*/ 16 h 61"/>
                <a:gd name="T12" fmla="*/ 0 w 32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61">
                  <a:moveTo>
                    <a:pt x="0" y="61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19" y="52"/>
                    <a:pt x="23" y="26"/>
                    <a:pt x="23" y="16"/>
                  </a:cubicBezTo>
                  <a:cubicBezTo>
                    <a:pt x="23" y="13"/>
                    <a:pt x="23" y="9"/>
                    <a:pt x="5" y="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2" y="0"/>
                    <a:pt x="32" y="0"/>
                    <a:pt x="32" y="16"/>
                  </a:cubicBezTo>
                  <a:cubicBezTo>
                    <a:pt x="32" y="31"/>
                    <a:pt x="25" y="61"/>
                    <a:pt x="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53" name="Freeform 100">
              <a:extLst>
                <a:ext uri="{FF2B5EF4-FFF2-40B4-BE49-F238E27FC236}"/>
              </a:extLst>
            </p:cNvPr>
            <p:cNvSpPr>
              <a:spLocks noEditPoints="1"/>
            </p:cNvSpPr>
            <p:nvPr/>
          </p:nvSpPr>
          <p:spPr bwMode="auto">
            <a:xfrm>
              <a:off x="6824021" y="4229100"/>
              <a:ext cx="141288" cy="141287"/>
            </a:xfrm>
            <a:custGeom>
              <a:avLst/>
              <a:gdLst>
                <a:gd name="T0" fmla="*/ 13 w 27"/>
                <a:gd name="T1" fmla="*/ 27 h 27"/>
                <a:gd name="T2" fmla="*/ 0 w 27"/>
                <a:gd name="T3" fmla="*/ 13 h 27"/>
                <a:gd name="T4" fmla="*/ 13 w 27"/>
                <a:gd name="T5" fmla="*/ 0 h 27"/>
                <a:gd name="T6" fmla="*/ 27 w 27"/>
                <a:gd name="T7" fmla="*/ 13 h 27"/>
                <a:gd name="T8" fmla="*/ 13 w 27"/>
                <a:gd name="T9" fmla="*/ 27 h 27"/>
                <a:gd name="T10" fmla="*/ 13 w 27"/>
                <a:gd name="T11" fmla="*/ 9 h 27"/>
                <a:gd name="T12" fmla="*/ 9 w 27"/>
                <a:gd name="T13" fmla="*/ 13 h 27"/>
                <a:gd name="T14" fmla="*/ 13 w 27"/>
                <a:gd name="T15" fmla="*/ 18 h 27"/>
                <a:gd name="T16" fmla="*/ 18 w 27"/>
                <a:gd name="T17" fmla="*/ 13 h 27"/>
                <a:gd name="T18" fmla="*/ 13 w 27"/>
                <a:gd name="T1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13" y="27"/>
                  </a:moveTo>
                  <a:cubicBezTo>
                    <a:pt x="6" y="27"/>
                    <a:pt x="0" y="20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0"/>
                    <a:pt x="21" y="27"/>
                    <a:pt x="13" y="27"/>
                  </a:cubicBezTo>
                  <a:close/>
                  <a:moveTo>
                    <a:pt x="13" y="9"/>
                  </a:moveTo>
                  <a:cubicBezTo>
                    <a:pt x="11" y="9"/>
                    <a:pt x="9" y="11"/>
                    <a:pt x="9" y="13"/>
                  </a:cubicBezTo>
                  <a:cubicBezTo>
                    <a:pt x="9" y="16"/>
                    <a:pt x="11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1"/>
                    <a:pt x="16" y="9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54" name="Freeform 101">
              <a:extLst>
                <a:ext uri="{FF2B5EF4-FFF2-40B4-BE49-F238E27FC236}"/>
              </a:extLst>
            </p:cNvPr>
            <p:cNvSpPr/>
            <p:nvPr/>
          </p:nvSpPr>
          <p:spPr bwMode="auto">
            <a:xfrm>
              <a:off x="6560496" y="4102100"/>
              <a:ext cx="357188" cy="268287"/>
            </a:xfrm>
            <a:custGeom>
              <a:avLst/>
              <a:gdLst>
                <a:gd name="T0" fmla="*/ 50 w 68"/>
                <a:gd name="T1" fmla="*/ 0 h 51"/>
                <a:gd name="T2" fmla="*/ 32 w 68"/>
                <a:gd name="T3" fmla="*/ 18 h 51"/>
                <a:gd name="T4" fmla="*/ 32 w 68"/>
                <a:gd name="T5" fmla="*/ 30 h 51"/>
                <a:gd name="T6" fmla="*/ 21 w 68"/>
                <a:gd name="T7" fmla="*/ 42 h 51"/>
                <a:gd name="T8" fmla="*/ 9 w 68"/>
                <a:gd name="T9" fmla="*/ 30 h 51"/>
                <a:gd name="T10" fmla="*/ 9 w 68"/>
                <a:gd name="T11" fmla="*/ 0 h 51"/>
                <a:gd name="T12" fmla="*/ 0 w 68"/>
                <a:gd name="T13" fmla="*/ 0 h 51"/>
                <a:gd name="T14" fmla="*/ 0 w 68"/>
                <a:gd name="T15" fmla="*/ 30 h 51"/>
                <a:gd name="T16" fmla="*/ 21 w 68"/>
                <a:gd name="T17" fmla="*/ 51 h 51"/>
                <a:gd name="T18" fmla="*/ 41 w 68"/>
                <a:gd name="T19" fmla="*/ 31 h 51"/>
                <a:gd name="T20" fmla="*/ 41 w 68"/>
                <a:gd name="T21" fmla="*/ 31 h 51"/>
                <a:gd name="T22" fmla="*/ 41 w 68"/>
                <a:gd name="T23" fmla="*/ 18 h 51"/>
                <a:gd name="T24" fmla="*/ 50 w 68"/>
                <a:gd name="T25" fmla="*/ 9 h 51"/>
                <a:gd name="T26" fmla="*/ 59 w 68"/>
                <a:gd name="T27" fmla="*/ 18 h 51"/>
                <a:gd name="T28" fmla="*/ 59 w 68"/>
                <a:gd name="T29" fmla="*/ 27 h 51"/>
                <a:gd name="T30" fmla="*/ 68 w 68"/>
                <a:gd name="T31" fmla="*/ 27 h 51"/>
                <a:gd name="T32" fmla="*/ 68 w 68"/>
                <a:gd name="T33" fmla="*/ 18 h 51"/>
                <a:gd name="T34" fmla="*/ 50 w 68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51">
                  <a:moveTo>
                    <a:pt x="50" y="0"/>
                  </a:moveTo>
                  <a:cubicBezTo>
                    <a:pt x="40" y="0"/>
                    <a:pt x="32" y="8"/>
                    <a:pt x="32" y="18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6"/>
                    <a:pt x="27" y="42"/>
                    <a:pt x="21" y="42"/>
                  </a:cubicBezTo>
                  <a:cubicBezTo>
                    <a:pt x="15" y="42"/>
                    <a:pt x="9" y="36"/>
                    <a:pt x="9" y="3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41"/>
                    <a:pt x="10" y="51"/>
                    <a:pt x="21" y="51"/>
                  </a:cubicBezTo>
                  <a:cubicBezTo>
                    <a:pt x="31" y="51"/>
                    <a:pt x="40" y="42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3"/>
                    <a:pt x="45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8" y="8"/>
                    <a:pt x="60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55" name="Freeform 102">
              <a:extLst>
                <a:ext uri="{FF2B5EF4-FFF2-40B4-BE49-F238E27FC236}"/>
              </a:extLst>
            </p:cNvPr>
            <p:cNvSpPr/>
            <p:nvPr/>
          </p:nvSpPr>
          <p:spPr bwMode="auto">
            <a:xfrm>
              <a:off x="6528746" y="4070350"/>
              <a:ext cx="115888" cy="111125"/>
            </a:xfrm>
            <a:custGeom>
              <a:avLst/>
              <a:gdLst>
                <a:gd name="T0" fmla="*/ 15 w 22"/>
                <a:gd name="T1" fmla="*/ 0 h 21"/>
                <a:gd name="T2" fmla="*/ 6 w 22"/>
                <a:gd name="T3" fmla="*/ 0 h 21"/>
                <a:gd name="T4" fmla="*/ 0 w 22"/>
                <a:gd name="T5" fmla="*/ 6 h 21"/>
                <a:gd name="T6" fmla="*/ 8 w 22"/>
                <a:gd name="T7" fmla="*/ 21 h 21"/>
                <a:gd name="T8" fmla="*/ 14 w 22"/>
                <a:gd name="T9" fmla="*/ 21 h 21"/>
                <a:gd name="T10" fmla="*/ 22 w 22"/>
                <a:gd name="T11" fmla="*/ 6 h 21"/>
                <a:gd name="T12" fmla="*/ 15 w 2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1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6"/>
                    <a:pt x="0" y="21"/>
                    <a:pt x="8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22" y="21"/>
                    <a:pt x="22" y="6"/>
                    <a:pt x="22" y="6"/>
                  </a:cubicBezTo>
                  <a:cubicBezTo>
                    <a:pt x="22" y="2"/>
                    <a:pt x="19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</p:grpSp>
      <p:sp>
        <p:nvSpPr>
          <p:cNvPr id="25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1044575" y="973138"/>
            <a:ext cx="7054850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pic>
        <p:nvPicPr>
          <p:cNvPr id="85006" name="图片 25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174625"/>
            <a:ext cx="793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007" name="图片 27"/>
          <p:cNvPicPr>
            <a:picLocks noChangeAspect="1"/>
          </p:cNvPicPr>
          <p:nvPr/>
        </p:nvPicPr>
        <p:blipFill>
          <a:blip r:embed="rId5"/>
          <a:srcRect l="14458" t="4311" r="15822" b="39124"/>
          <a:stretch>
            <a:fillRect/>
          </a:stretch>
        </p:blipFill>
        <p:spPr bwMode="auto">
          <a:xfrm>
            <a:off x="8372475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文本框 23"/>
          <p:cNvSpPr txBox="1">
            <a:spLocks noChangeArrowheads="1"/>
          </p:cNvSpPr>
          <p:nvPr/>
        </p:nvSpPr>
        <p:spPr bwMode="auto">
          <a:xfrm>
            <a:off x="1436688" y="1128713"/>
            <a:ext cx="65293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600">
                <a:solidFill>
                  <a:srgbClr val="C00000"/>
                </a:solidFill>
                <a:ea typeface="微软雅黑" pitchFamily="34" charset="-122"/>
              </a:rPr>
              <a:t>心境障碍</a:t>
            </a:r>
            <a:r>
              <a:rPr lang="zh-CN" altLang="en-US" sz="1600">
                <a:solidFill>
                  <a:srgbClr val="13151E"/>
                </a:solidFill>
                <a:ea typeface="微软雅黑" pitchFamily="34" charset="-122"/>
              </a:rPr>
              <a:t>是以显著而持久的情感或心境改变为主要特征的一组疾病，包括躁狂抑郁</a:t>
            </a:r>
            <a:r>
              <a:rPr lang="zh-CN" altLang="en-US" sz="1600">
                <a:solidFill>
                  <a:srgbClr val="C00000"/>
                </a:solidFill>
                <a:ea typeface="微软雅黑" pitchFamily="34" charset="-122"/>
              </a:rPr>
              <a:t>双相情感障碍、躁狂症，抑郁症</a:t>
            </a:r>
            <a:r>
              <a:rPr lang="zh-CN" altLang="en-US" sz="1600">
                <a:solidFill>
                  <a:srgbClr val="13151E"/>
                </a:solidFill>
                <a:ea typeface="微软雅黑" pitchFamily="34" charset="-122"/>
              </a:rPr>
              <a:t>等，其中以抑郁症为主。</a:t>
            </a:r>
          </a:p>
        </p:txBody>
      </p:sp>
      <p:pic>
        <p:nvPicPr>
          <p:cNvPr id="86019" name="图片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2268538"/>
            <a:ext cx="4338638" cy="243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等腰三角形 19">
            <a:extLst>
              <a:ext uri="{FF2B5EF4-FFF2-40B4-BE49-F238E27FC236}"/>
            </a:extLst>
          </p:cNvPr>
          <p:cNvSpPr/>
          <p:nvPr/>
        </p:nvSpPr>
        <p:spPr>
          <a:xfrm>
            <a:off x="4818063" y="622300"/>
            <a:ext cx="171450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86021" name="图片 20"/>
          <p:cNvPicPr>
            <a:picLocks noChangeAspect="1"/>
          </p:cNvPicPr>
          <p:nvPr/>
        </p:nvPicPr>
        <p:blipFill>
          <a:blip r:embed="rId3"/>
          <a:srcRect l="14458" t="4311" r="15822" b="39124"/>
          <a:stretch>
            <a:fillRect/>
          </a:stretch>
        </p:blipFill>
        <p:spPr bwMode="auto">
          <a:xfrm>
            <a:off x="8372475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2" name="图片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7763" y="222250"/>
            <a:ext cx="7072312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6350" y="1588"/>
            <a:ext cx="9147175" cy="887412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10" name="Rectangle 2"/>
          <p:cNvSpPr/>
          <p:nvPr/>
        </p:nvSpPr>
        <p:spPr>
          <a:xfrm>
            <a:off x="1047750" y="1565275"/>
            <a:ext cx="3516313" cy="13636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n-US" sz="1050"/>
          </a:p>
        </p:txBody>
      </p:sp>
      <p:sp>
        <p:nvSpPr>
          <p:cNvPr id="17" name="Rectangle 3"/>
          <p:cNvSpPr/>
          <p:nvPr/>
        </p:nvSpPr>
        <p:spPr>
          <a:xfrm>
            <a:off x="1055688" y="2921000"/>
            <a:ext cx="3516312" cy="13636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n-US" sz="1050"/>
          </a:p>
        </p:txBody>
      </p:sp>
      <p:sp>
        <p:nvSpPr>
          <p:cNvPr id="18" name="Rectangle 4"/>
          <p:cNvSpPr/>
          <p:nvPr/>
        </p:nvSpPr>
        <p:spPr>
          <a:xfrm>
            <a:off x="4572000" y="1557338"/>
            <a:ext cx="3516313" cy="136366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n-US" sz="1050"/>
          </a:p>
        </p:txBody>
      </p:sp>
      <p:sp>
        <p:nvSpPr>
          <p:cNvPr id="19" name="Rectangle 5"/>
          <p:cNvSpPr/>
          <p:nvPr/>
        </p:nvSpPr>
        <p:spPr>
          <a:xfrm>
            <a:off x="4564063" y="2921000"/>
            <a:ext cx="3516312" cy="136366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n-US" sz="1050"/>
          </a:p>
        </p:txBody>
      </p:sp>
      <p:sp>
        <p:nvSpPr>
          <p:cNvPr id="20" name="Oval 6"/>
          <p:cNvSpPr/>
          <p:nvPr/>
        </p:nvSpPr>
        <p:spPr>
          <a:xfrm>
            <a:off x="4146550" y="2508250"/>
            <a:ext cx="819150" cy="8239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n-US" sz="6600">
              <a:solidFill>
                <a:schemeClr val="bg1"/>
              </a:solidFill>
            </a:endParaRPr>
          </a:p>
        </p:txBody>
      </p:sp>
      <p:grpSp>
        <p:nvGrpSpPr>
          <p:cNvPr id="87048" name="组合 57"/>
          <p:cNvGrpSpPr>
            <a:grpSpLocks/>
          </p:cNvGrpSpPr>
          <p:nvPr/>
        </p:nvGrpSpPr>
        <p:grpSpPr bwMode="auto">
          <a:xfrm>
            <a:off x="1397000" y="1724025"/>
            <a:ext cx="2870200" cy="887413"/>
            <a:chOff x="6110894" y="2231403"/>
            <a:chExt cx="3543689" cy="1182891"/>
          </a:xfrm>
        </p:grpSpPr>
        <p:sp>
          <p:nvSpPr>
            <p:cNvPr id="87063" name="文本框 58"/>
            <p:cNvSpPr txBox="1">
              <a:spLocks noChangeArrowheads="1"/>
            </p:cNvSpPr>
            <p:nvPr/>
          </p:nvSpPr>
          <p:spPr bwMode="auto">
            <a:xfrm>
              <a:off x="7356954" y="2231403"/>
              <a:ext cx="950063" cy="307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r>
                <a:rPr lang="zh-CN" altLang="en-US" sz="1500">
                  <a:solidFill>
                    <a:schemeClr val="bg1"/>
                  </a:solidFill>
                  <a:ea typeface="微软雅黑" pitchFamily="34" charset="-122"/>
                </a:rPr>
                <a:t>情感低落</a:t>
              </a:r>
            </a:p>
          </p:txBody>
        </p:sp>
        <p:sp>
          <p:nvSpPr>
            <p:cNvPr id="87064" name="矩形 59"/>
            <p:cNvSpPr>
              <a:spLocks noChangeArrowheads="1"/>
            </p:cNvSpPr>
            <p:nvPr/>
          </p:nvSpPr>
          <p:spPr bwMode="auto">
            <a:xfrm>
              <a:off x="6110894" y="2667424"/>
              <a:ext cx="3543689" cy="7468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eaLnBrk="0" fontAlgn="ctr" hangingPunct="0">
                <a:lnSpc>
                  <a:spcPct val="130000"/>
                </a:lnSpc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r>
                <a:rPr lang="zh-CN" altLang="en-US">
                  <a:solidFill>
                    <a:schemeClr val="bg1"/>
                  </a:solidFill>
                  <a:ea typeface="微软雅黑" pitchFamily="34" charset="-122"/>
                </a:rPr>
                <a:t>显著而持久的情感低落，抑郁悲观。</a:t>
              </a:r>
              <a:endParaRPr lang="en-US" altLang="zh-CN">
                <a:solidFill>
                  <a:schemeClr val="bg1"/>
                </a:solidFill>
                <a:ea typeface="微软雅黑" pitchFamily="34" charset="-122"/>
              </a:endParaRPr>
            </a:p>
            <a:p>
              <a:pPr algn="ctr" eaLnBrk="0" fontAlgn="ctr" hangingPunct="0">
                <a:lnSpc>
                  <a:spcPct val="130000"/>
                </a:lnSpc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r>
                <a:rPr lang="zh-CN" altLang="en-US">
                  <a:solidFill>
                    <a:schemeClr val="bg1"/>
                  </a:solidFill>
                  <a:ea typeface="微软雅黑" pitchFamily="34" charset="-122"/>
                </a:rPr>
                <a:t>典型抑郁心境晨重暮轻的节律特点。</a:t>
              </a:r>
            </a:p>
          </p:txBody>
        </p:sp>
      </p:grpSp>
      <p:grpSp>
        <p:nvGrpSpPr>
          <p:cNvPr id="87049" name="组合 60"/>
          <p:cNvGrpSpPr>
            <a:grpSpLocks/>
          </p:cNvGrpSpPr>
          <p:nvPr/>
        </p:nvGrpSpPr>
        <p:grpSpPr bwMode="auto">
          <a:xfrm>
            <a:off x="5062538" y="1743075"/>
            <a:ext cx="2654300" cy="917575"/>
            <a:chOff x="6938442" y="2256323"/>
            <a:chExt cx="3277118" cy="1223973"/>
          </a:xfrm>
        </p:grpSpPr>
        <p:sp>
          <p:nvSpPr>
            <p:cNvPr id="87061" name="文本框 61"/>
            <p:cNvSpPr txBox="1">
              <a:spLocks noChangeArrowheads="1"/>
            </p:cNvSpPr>
            <p:nvPr/>
          </p:nvSpPr>
          <p:spPr bwMode="auto">
            <a:xfrm>
              <a:off x="8028055" y="2256323"/>
              <a:ext cx="950064" cy="307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500">
                  <a:solidFill>
                    <a:schemeClr val="bg1"/>
                  </a:solidFill>
                  <a:ea typeface="微软雅黑" pitchFamily="34" charset="-122"/>
                </a:rPr>
                <a:t>思维迟缓</a:t>
              </a:r>
            </a:p>
          </p:txBody>
        </p:sp>
        <p:sp>
          <p:nvSpPr>
            <p:cNvPr id="87062" name="矩形 62"/>
            <p:cNvSpPr>
              <a:spLocks noChangeArrowheads="1"/>
            </p:cNvSpPr>
            <p:nvPr/>
          </p:nvSpPr>
          <p:spPr bwMode="auto">
            <a:xfrm>
              <a:off x="6938442" y="2733426"/>
              <a:ext cx="3277118" cy="7468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eaLnBrk="0" fontAlgn="ctr" hangingPunct="0">
                <a:lnSpc>
                  <a:spcPct val="130000"/>
                </a:lnSpc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r>
                <a:rPr lang="zh-CN" altLang="en-US">
                  <a:solidFill>
                    <a:schemeClr val="bg1"/>
                  </a:solidFill>
                  <a:ea typeface="微软雅黑" pitchFamily="34" charset="-122"/>
                </a:rPr>
                <a:t>思维联想速度缓慢，思路闭塞。语少、声低，反应慢。</a:t>
              </a:r>
            </a:p>
          </p:txBody>
        </p:sp>
      </p:grpSp>
      <p:grpSp>
        <p:nvGrpSpPr>
          <p:cNvPr id="87050" name="组合 70"/>
          <p:cNvGrpSpPr>
            <a:grpSpLocks/>
          </p:cNvGrpSpPr>
          <p:nvPr/>
        </p:nvGrpSpPr>
        <p:grpSpPr bwMode="auto">
          <a:xfrm>
            <a:off x="1219200" y="3030538"/>
            <a:ext cx="3176588" cy="1133475"/>
            <a:chOff x="5892120" y="2194367"/>
            <a:chExt cx="3921916" cy="1512895"/>
          </a:xfrm>
        </p:grpSpPr>
        <p:sp>
          <p:nvSpPr>
            <p:cNvPr id="87059" name="文本框 71"/>
            <p:cNvSpPr txBox="1">
              <a:spLocks noChangeArrowheads="1"/>
            </p:cNvSpPr>
            <p:nvPr/>
          </p:nvSpPr>
          <p:spPr bwMode="auto">
            <a:xfrm>
              <a:off x="7212899" y="2194367"/>
              <a:ext cx="1425095" cy="307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r>
                <a:rPr lang="zh-CN" altLang="en-US" sz="1500">
                  <a:solidFill>
                    <a:schemeClr val="bg1"/>
                  </a:solidFill>
                  <a:ea typeface="微软雅黑" pitchFamily="34" charset="-122"/>
                </a:rPr>
                <a:t>意志活动减退</a:t>
              </a:r>
            </a:p>
          </p:txBody>
        </p:sp>
        <p:sp>
          <p:nvSpPr>
            <p:cNvPr id="87060" name="矩形 72"/>
            <p:cNvSpPr>
              <a:spLocks noChangeArrowheads="1"/>
            </p:cNvSpPr>
            <p:nvPr/>
          </p:nvSpPr>
          <p:spPr bwMode="auto">
            <a:xfrm>
              <a:off x="5892120" y="2586956"/>
              <a:ext cx="3921916" cy="1120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fontAlgn="ctr" hangingPunct="0">
                <a:lnSpc>
                  <a:spcPct val="130000"/>
                </a:lnSpc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r>
                <a:rPr lang="zh-CN" altLang="en-US">
                  <a:solidFill>
                    <a:schemeClr val="bg1"/>
                  </a:solidFill>
                  <a:ea typeface="微软雅黑" pitchFamily="34" charset="-122"/>
                </a:rPr>
                <a:t>    行为缓慢，生活被动，疏懒，不愿做事，回避社交，不愿参加平时喜爱的活动和业余爱好。</a:t>
              </a:r>
            </a:p>
          </p:txBody>
        </p:sp>
      </p:grpSp>
      <p:grpSp>
        <p:nvGrpSpPr>
          <p:cNvPr id="87051" name="组合 73"/>
          <p:cNvGrpSpPr>
            <a:grpSpLocks/>
          </p:cNvGrpSpPr>
          <p:nvPr/>
        </p:nvGrpSpPr>
        <p:grpSpPr bwMode="auto">
          <a:xfrm>
            <a:off x="4845050" y="3076575"/>
            <a:ext cx="3090863" cy="1096963"/>
            <a:chOff x="6668728" y="2256353"/>
            <a:chExt cx="3816540" cy="1462230"/>
          </a:xfrm>
        </p:grpSpPr>
        <p:sp>
          <p:nvSpPr>
            <p:cNvPr id="87057" name="文本框 74"/>
            <p:cNvSpPr txBox="1">
              <a:spLocks noChangeArrowheads="1"/>
            </p:cNvSpPr>
            <p:nvPr/>
          </p:nvSpPr>
          <p:spPr bwMode="auto">
            <a:xfrm>
              <a:off x="8063621" y="2256353"/>
              <a:ext cx="950064" cy="307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500">
                  <a:solidFill>
                    <a:schemeClr val="bg1"/>
                  </a:solidFill>
                  <a:ea typeface="微软雅黑" pitchFamily="34" charset="-122"/>
                </a:rPr>
                <a:t>躯体症状</a:t>
              </a:r>
            </a:p>
          </p:txBody>
        </p:sp>
        <p:sp>
          <p:nvSpPr>
            <p:cNvPr id="87058" name="矩形 75"/>
            <p:cNvSpPr>
              <a:spLocks noChangeArrowheads="1"/>
            </p:cNvSpPr>
            <p:nvPr/>
          </p:nvSpPr>
          <p:spPr bwMode="auto">
            <a:xfrm>
              <a:off x="6668728" y="2598277"/>
              <a:ext cx="3816540" cy="1120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fontAlgn="ctr" hangingPunct="0">
                <a:lnSpc>
                  <a:spcPct val="130000"/>
                </a:lnSpc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r>
                <a:rPr lang="zh-CN" altLang="en-US">
                  <a:solidFill>
                    <a:schemeClr val="bg1"/>
                  </a:solidFill>
                  <a:ea typeface="微软雅黑" pitchFamily="34" charset="-122"/>
                </a:rPr>
                <a:t>    睡眠障碍、食欲减退、性欲减退，便秘，身体任何部位的疼痛，阳痿、闭经、乏力等。</a:t>
              </a:r>
            </a:p>
          </p:txBody>
        </p:sp>
      </p:grpSp>
      <p:grpSp>
        <p:nvGrpSpPr>
          <p:cNvPr id="6" name="组合 8"/>
          <p:cNvGrpSpPr/>
          <p:nvPr/>
        </p:nvGrpSpPr>
        <p:grpSpPr>
          <a:xfrm>
            <a:off x="4292881" y="2658254"/>
            <a:ext cx="526734" cy="525266"/>
            <a:chOff x="7512780" y="2106055"/>
            <a:chExt cx="521347" cy="519894"/>
          </a:xfrm>
          <a:solidFill>
            <a:schemeClr val="accent2"/>
          </a:solidFill>
        </p:grpSpPr>
        <p:sp>
          <p:nvSpPr>
            <p:cNvPr id="77" name="Freeform 142"/>
            <p:cNvSpPr/>
            <p:nvPr/>
          </p:nvSpPr>
          <p:spPr bwMode="auto">
            <a:xfrm>
              <a:off x="7797415" y="2278869"/>
              <a:ext cx="236712" cy="347080"/>
            </a:xfrm>
            <a:custGeom>
              <a:avLst/>
              <a:gdLst>
                <a:gd name="T0" fmla="*/ 23 w 49"/>
                <a:gd name="T1" fmla="*/ 57 h 72"/>
                <a:gd name="T2" fmla="*/ 48 w 49"/>
                <a:gd name="T3" fmla="*/ 32 h 72"/>
                <a:gd name="T4" fmla="*/ 49 w 49"/>
                <a:gd name="T5" fmla="*/ 28 h 72"/>
                <a:gd name="T6" fmla="*/ 46 w 49"/>
                <a:gd name="T7" fmla="*/ 5 h 72"/>
                <a:gd name="T8" fmla="*/ 44 w 49"/>
                <a:gd name="T9" fmla="*/ 1 h 72"/>
                <a:gd name="T10" fmla="*/ 40 w 49"/>
                <a:gd name="T11" fmla="*/ 0 h 72"/>
                <a:gd name="T12" fmla="*/ 36 w 49"/>
                <a:gd name="T13" fmla="*/ 5 h 72"/>
                <a:gd name="T14" fmla="*/ 39 w 49"/>
                <a:gd name="T15" fmla="*/ 27 h 72"/>
                <a:gd name="T16" fmla="*/ 29 w 49"/>
                <a:gd name="T17" fmla="*/ 37 h 72"/>
                <a:gd name="T18" fmla="*/ 25 w 49"/>
                <a:gd name="T19" fmla="*/ 38 h 72"/>
                <a:gd name="T20" fmla="*/ 25 w 49"/>
                <a:gd name="T21" fmla="*/ 34 h 72"/>
                <a:gd name="T22" fmla="*/ 31 w 49"/>
                <a:gd name="T23" fmla="*/ 27 h 72"/>
                <a:gd name="T24" fmla="*/ 32 w 49"/>
                <a:gd name="T25" fmla="*/ 20 h 72"/>
                <a:gd name="T26" fmla="*/ 24 w 49"/>
                <a:gd name="T27" fmla="*/ 20 h 72"/>
                <a:gd name="T28" fmla="*/ 17 w 49"/>
                <a:gd name="T29" fmla="*/ 27 h 72"/>
                <a:gd name="T30" fmla="*/ 16 w 49"/>
                <a:gd name="T31" fmla="*/ 29 h 72"/>
                <a:gd name="T32" fmla="*/ 11 w 49"/>
                <a:gd name="T33" fmla="*/ 33 h 72"/>
                <a:gd name="T34" fmla="*/ 4 w 49"/>
                <a:gd name="T35" fmla="*/ 50 h 72"/>
                <a:gd name="T36" fmla="*/ 0 w 49"/>
                <a:gd name="T37" fmla="*/ 70 h 72"/>
                <a:gd name="T38" fmla="*/ 1 w 49"/>
                <a:gd name="T39" fmla="*/ 72 h 72"/>
                <a:gd name="T40" fmla="*/ 17 w 49"/>
                <a:gd name="T41" fmla="*/ 72 h 72"/>
                <a:gd name="T42" fmla="*/ 20 w 49"/>
                <a:gd name="T43" fmla="*/ 71 h 72"/>
                <a:gd name="T44" fmla="*/ 23 w 49"/>
                <a:gd name="T45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72">
                  <a:moveTo>
                    <a:pt x="23" y="57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49" y="31"/>
                    <a:pt x="49" y="30"/>
                    <a:pt x="49" y="28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4" y="1"/>
                  </a:cubicBezTo>
                  <a:cubicBezTo>
                    <a:pt x="43" y="0"/>
                    <a:pt x="42" y="0"/>
                    <a:pt x="40" y="0"/>
                  </a:cubicBezTo>
                  <a:cubicBezTo>
                    <a:pt x="38" y="0"/>
                    <a:pt x="35" y="3"/>
                    <a:pt x="36" y="5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7" y="38"/>
                    <a:pt x="26" y="39"/>
                    <a:pt x="25" y="38"/>
                  </a:cubicBezTo>
                  <a:cubicBezTo>
                    <a:pt x="24" y="37"/>
                    <a:pt x="24" y="35"/>
                    <a:pt x="25" y="34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5"/>
                    <a:pt x="34" y="22"/>
                    <a:pt x="32" y="20"/>
                  </a:cubicBezTo>
                  <a:cubicBezTo>
                    <a:pt x="30" y="18"/>
                    <a:pt x="26" y="18"/>
                    <a:pt x="24" y="20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4" y="30"/>
                    <a:pt x="13" y="32"/>
                    <a:pt x="11" y="33"/>
                  </a:cubicBezTo>
                  <a:cubicBezTo>
                    <a:pt x="8" y="37"/>
                    <a:pt x="5" y="44"/>
                    <a:pt x="4" y="5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0" y="72"/>
                    <a:pt x="1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8" y="72"/>
                    <a:pt x="19" y="71"/>
                    <a:pt x="20" y="71"/>
                  </a:cubicBezTo>
                  <a:cubicBezTo>
                    <a:pt x="20" y="70"/>
                    <a:pt x="23" y="57"/>
                    <a:pt x="23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78" name="Freeform 143"/>
            <p:cNvSpPr/>
            <p:nvPr/>
          </p:nvSpPr>
          <p:spPr bwMode="auto">
            <a:xfrm>
              <a:off x="7512780" y="2278869"/>
              <a:ext cx="241068" cy="347080"/>
            </a:xfrm>
            <a:custGeom>
              <a:avLst/>
              <a:gdLst>
                <a:gd name="T0" fmla="*/ 27 w 50"/>
                <a:gd name="T1" fmla="*/ 57 h 72"/>
                <a:gd name="T2" fmla="*/ 2 w 50"/>
                <a:gd name="T3" fmla="*/ 32 h 72"/>
                <a:gd name="T4" fmla="*/ 0 w 50"/>
                <a:gd name="T5" fmla="*/ 28 h 72"/>
                <a:gd name="T6" fmla="*/ 4 w 50"/>
                <a:gd name="T7" fmla="*/ 5 h 72"/>
                <a:gd name="T8" fmla="*/ 6 w 50"/>
                <a:gd name="T9" fmla="*/ 1 h 72"/>
                <a:gd name="T10" fmla="*/ 9 w 50"/>
                <a:gd name="T11" fmla="*/ 0 h 72"/>
                <a:gd name="T12" fmla="*/ 14 w 50"/>
                <a:gd name="T13" fmla="*/ 5 h 72"/>
                <a:gd name="T14" fmla="*/ 11 w 50"/>
                <a:gd name="T15" fmla="*/ 27 h 72"/>
                <a:gd name="T16" fmla="*/ 21 w 50"/>
                <a:gd name="T17" fmla="*/ 37 h 72"/>
                <a:gd name="T18" fmla="*/ 25 w 50"/>
                <a:gd name="T19" fmla="*/ 38 h 72"/>
                <a:gd name="T20" fmla="*/ 25 w 50"/>
                <a:gd name="T21" fmla="*/ 34 h 72"/>
                <a:gd name="T22" fmla="*/ 18 w 50"/>
                <a:gd name="T23" fmla="*/ 27 h 72"/>
                <a:gd name="T24" fmla="*/ 18 w 50"/>
                <a:gd name="T25" fmla="*/ 20 h 72"/>
                <a:gd name="T26" fmla="*/ 25 w 50"/>
                <a:gd name="T27" fmla="*/ 20 h 72"/>
                <a:gd name="T28" fmla="*/ 32 w 50"/>
                <a:gd name="T29" fmla="*/ 27 h 72"/>
                <a:gd name="T30" fmla="*/ 34 w 50"/>
                <a:gd name="T31" fmla="*/ 29 h 72"/>
                <a:gd name="T32" fmla="*/ 39 w 50"/>
                <a:gd name="T33" fmla="*/ 33 h 72"/>
                <a:gd name="T34" fmla="*/ 46 w 50"/>
                <a:gd name="T35" fmla="*/ 50 h 72"/>
                <a:gd name="T36" fmla="*/ 50 w 50"/>
                <a:gd name="T37" fmla="*/ 70 h 72"/>
                <a:gd name="T38" fmla="*/ 49 w 50"/>
                <a:gd name="T39" fmla="*/ 72 h 72"/>
                <a:gd name="T40" fmla="*/ 32 w 50"/>
                <a:gd name="T41" fmla="*/ 72 h 72"/>
                <a:gd name="T42" fmla="*/ 30 w 50"/>
                <a:gd name="T43" fmla="*/ 71 h 72"/>
                <a:gd name="T44" fmla="*/ 27 w 50"/>
                <a:gd name="T45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" h="72">
                  <a:moveTo>
                    <a:pt x="27" y="57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1"/>
                    <a:pt x="0" y="30"/>
                    <a:pt x="0" y="2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5" y="2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2" y="0"/>
                    <a:pt x="14" y="3"/>
                    <a:pt x="14" y="5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2" y="38"/>
                    <a:pt x="24" y="39"/>
                    <a:pt x="25" y="38"/>
                  </a:cubicBezTo>
                  <a:cubicBezTo>
                    <a:pt x="26" y="37"/>
                    <a:pt x="26" y="35"/>
                    <a:pt x="25" y="34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6" y="25"/>
                    <a:pt x="16" y="22"/>
                    <a:pt x="18" y="20"/>
                  </a:cubicBezTo>
                  <a:cubicBezTo>
                    <a:pt x="20" y="18"/>
                    <a:pt x="23" y="18"/>
                    <a:pt x="25" y="20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30"/>
                    <a:pt x="37" y="32"/>
                    <a:pt x="39" y="33"/>
                  </a:cubicBezTo>
                  <a:cubicBezTo>
                    <a:pt x="42" y="37"/>
                    <a:pt x="45" y="44"/>
                    <a:pt x="46" y="5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1" y="72"/>
                    <a:pt x="30" y="71"/>
                    <a:pt x="30" y="71"/>
                  </a:cubicBezTo>
                  <a:cubicBezTo>
                    <a:pt x="30" y="70"/>
                    <a:pt x="27" y="57"/>
                    <a:pt x="2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79" name="Freeform 144"/>
            <p:cNvSpPr/>
            <p:nvPr/>
          </p:nvSpPr>
          <p:spPr bwMode="auto">
            <a:xfrm>
              <a:off x="7614436" y="2106055"/>
              <a:ext cx="323846" cy="322392"/>
            </a:xfrm>
            <a:custGeom>
              <a:avLst/>
              <a:gdLst>
                <a:gd name="T0" fmla="*/ 67 w 67"/>
                <a:gd name="T1" fmla="*/ 21 h 67"/>
                <a:gd name="T2" fmla="*/ 46 w 67"/>
                <a:gd name="T3" fmla="*/ 0 h 67"/>
                <a:gd name="T4" fmla="*/ 33 w 67"/>
                <a:gd name="T5" fmla="*/ 4 h 67"/>
                <a:gd name="T6" fmla="*/ 21 w 67"/>
                <a:gd name="T7" fmla="*/ 0 h 67"/>
                <a:gd name="T8" fmla="*/ 0 w 67"/>
                <a:gd name="T9" fmla="*/ 21 h 67"/>
                <a:gd name="T10" fmla="*/ 30 w 67"/>
                <a:gd name="T11" fmla="*/ 67 h 67"/>
                <a:gd name="T12" fmla="*/ 33 w 67"/>
                <a:gd name="T13" fmla="*/ 67 h 67"/>
                <a:gd name="T14" fmla="*/ 36 w 67"/>
                <a:gd name="T15" fmla="*/ 67 h 67"/>
                <a:gd name="T16" fmla="*/ 67 w 67"/>
                <a:gd name="T17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67">
                  <a:moveTo>
                    <a:pt x="67" y="21"/>
                  </a:moveTo>
                  <a:cubicBezTo>
                    <a:pt x="67" y="9"/>
                    <a:pt x="58" y="0"/>
                    <a:pt x="46" y="0"/>
                  </a:cubicBezTo>
                  <a:cubicBezTo>
                    <a:pt x="41" y="0"/>
                    <a:pt x="37" y="1"/>
                    <a:pt x="33" y="4"/>
                  </a:cubicBezTo>
                  <a:cubicBezTo>
                    <a:pt x="30" y="1"/>
                    <a:pt x="25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48"/>
                    <a:pt x="29" y="66"/>
                    <a:pt x="30" y="67"/>
                  </a:cubicBezTo>
                  <a:cubicBezTo>
                    <a:pt x="31" y="67"/>
                    <a:pt x="32" y="67"/>
                    <a:pt x="33" y="67"/>
                  </a:cubicBezTo>
                  <a:cubicBezTo>
                    <a:pt x="34" y="67"/>
                    <a:pt x="35" y="67"/>
                    <a:pt x="36" y="67"/>
                  </a:cubicBezTo>
                  <a:cubicBezTo>
                    <a:pt x="37" y="66"/>
                    <a:pt x="67" y="48"/>
                    <a:pt x="6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</p:grpSp>
      <p:sp>
        <p:nvSpPr>
          <p:cNvPr id="87053" name="文本框 1"/>
          <p:cNvSpPr txBox="1">
            <a:spLocks noChangeArrowheads="1"/>
          </p:cNvSpPr>
          <p:nvPr/>
        </p:nvSpPr>
        <p:spPr bwMode="auto">
          <a:xfrm>
            <a:off x="3738563" y="1062038"/>
            <a:ext cx="1828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600">
                <a:solidFill>
                  <a:srgbClr val="40B0FF"/>
                </a:solidFill>
                <a:ea typeface="微软雅黑" pitchFamily="34" charset="-122"/>
              </a:rPr>
              <a:t>抑郁症的主要症状</a:t>
            </a:r>
          </a:p>
        </p:txBody>
      </p:sp>
      <p:sp>
        <p:nvSpPr>
          <p:cNvPr id="40" name="等腰三角形 39">
            <a:extLst>
              <a:ext uri="{FF2B5EF4-FFF2-40B4-BE49-F238E27FC236}"/>
            </a:extLst>
          </p:cNvPr>
          <p:cNvSpPr/>
          <p:nvPr/>
        </p:nvSpPr>
        <p:spPr>
          <a:xfrm>
            <a:off x="4818063" y="622300"/>
            <a:ext cx="171450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87055" name="图片 40"/>
          <p:cNvPicPr>
            <a:picLocks noChangeAspect="1"/>
          </p:cNvPicPr>
          <p:nvPr/>
        </p:nvPicPr>
        <p:blipFill>
          <a:blip r:embed="rId3"/>
          <a:srcRect l="14458" t="4311" r="15822" b="39124"/>
          <a:stretch>
            <a:fillRect/>
          </a:stretch>
        </p:blipFill>
        <p:spPr bwMode="auto">
          <a:xfrm>
            <a:off x="8372475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56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8063" y="277813"/>
            <a:ext cx="7072312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6">
            <a:extLst>
              <a:ext uri="{FF2B5EF4-FFF2-40B4-BE49-F238E27FC236}"/>
            </a:extLst>
          </p:cNvPr>
          <p:cNvGrpSpPr/>
          <p:nvPr/>
        </p:nvGrpSpPr>
        <p:grpSpPr>
          <a:xfrm>
            <a:off x="4267208" y="104365"/>
            <a:ext cx="4401257" cy="4936357"/>
            <a:chOff x="4798547" y="1381"/>
            <a:chExt cx="3641324" cy="4936357"/>
          </a:xfrm>
          <a:blipFill dpi="0" rotWithShape="1">
            <a:blip r:embed="rId2"/>
            <a:srcRect/>
            <a:stretch>
              <a:fillRect/>
            </a:stretch>
          </a:blipFill>
        </p:grpSpPr>
        <p:sp>
          <p:nvSpPr>
            <p:cNvPr id="22" name="矩形: 圆角 21">
              <a:extLst>
                <a:ext uri="{FF2B5EF4-FFF2-40B4-BE49-F238E27FC236}"/>
              </a:extLst>
            </p:cNvPr>
            <p:cNvSpPr/>
            <p:nvPr/>
          </p:nvSpPr>
          <p:spPr>
            <a:xfrm rot="1623085">
              <a:off x="5410178" y="362802"/>
              <a:ext cx="685782" cy="3886098"/>
            </a:xfrm>
            <a:prstGeom prst="roundRect">
              <a:avLst/>
            </a:prstGeom>
            <a:grpFill/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矩形: 圆角 22">
              <a:extLst>
                <a:ext uri="{FF2B5EF4-FFF2-40B4-BE49-F238E27FC236}"/>
              </a:extLst>
            </p:cNvPr>
            <p:cNvSpPr/>
            <p:nvPr/>
          </p:nvSpPr>
          <p:spPr>
            <a:xfrm rot="1623085">
              <a:off x="6565031" y="1381"/>
              <a:ext cx="685782" cy="3886098"/>
            </a:xfrm>
            <a:prstGeom prst="roundRect">
              <a:avLst/>
            </a:prstGeom>
            <a:grpFill/>
            <a:ln w="9525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" name="矩形: 圆角 23">
              <a:extLst>
                <a:ext uri="{FF2B5EF4-FFF2-40B4-BE49-F238E27FC236}"/>
              </a:extLst>
            </p:cNvPr>
            <p:cNvSpPr/>
            <p:nvPr/>
          </p:nvSpPr>
          <p:spPr>
            <a:xfrm rot="1623085">
              <a:off x="7176662" y="724224"/>
              <a:ext cx="685782" cy="3886098"/>
            </a:xfrm>
            <a:prstGeom prst="roundRect">
              <a:avLst/>
            </a:prstGeom>
            <a:grpFill/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5" name="矩形: 圆角 24">
              <a:extLst>
                <a:ext uri="{FF2B5EF4-FFF2-40B4-BE49-F238E27FC236}"/>
              </a:extLst>
            </p:cNvPr>
            <p:cNvSpPr/>
            <p:nvPr/>
          </p:nvSpPr>
          <p:spPr>
            <a:xfrm rot="1623085">
              <a:off x="4798547" y="550161"/>
              <a:ext cx="685782" cy="2211688"/>
            </a:xfrm>
            <a:prstGeom prst="roundRect">
              <a:avLst/>
            </a:prstGeom>
            <a:grpFill/>
            <a:ln w="9525">
              <a:noFill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6" name="矩形: 圆角 25">
              <a:extLst>
                <a:ext uri="{FF2B5EF4-FFF2-40B4-BE49-F238E27FC236}"/>
              </a:extLst>
            </p:cNvPr>
            <p:cNvSpPr/>
            <p:nvPr/>
          </p:nvSpPr>
          <p:spPr>
            <a:xfrm rot="1623085">
              <a:off x="7754089" y="2726050"/>
              <a:ext cx="685782" cy="2211688"/>
            </a:xfrm>
            <a:prstGeom prst="roundRect">
              <a:avLst/>
            </a:prstGeom>
            <a:grpFill/>
            <a:ln w="9525">
              <a:noFill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cxnSp>
        <p:nvCxnSpPr>
          <p:cNvPr id="32" name="直接连接符 31">
            <a:extLst>
              <a:ext uri="{FF2B5EF4-FFF2-40B4-BE49-F238E27FC236}"/>
            </a:extLst>
          </p:cNvPr>
          <p:cNvCxnSpPr>
            <a:cxnSpLocks/>
          </p:cNvCxnSpPr>
          <p:nvPr/>
        </p:nvCxnSpPr>
        <p:spPr>
          <a:xfrm>
            <a:off x="381000" y="2932113"/>
            <a:ext cx="3657600" cy="0"/>
          </a:xfrm>
          <a:prstGeom prst="line">
            <a:avLst/>
          </a:prstGeom>
          <a:ln w="25400" cap="rnd">
            <a:solidFill>
              <a:srgbClr val="8277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988" name="组合 40"/>
          <p:cNvGrpSpPr>
            <a:grpSpLocks/>
          </p:cNvGrpSpPr>
          <p:nvPr/>
        </p:nvGrpSpPr>
        <p:grpSpPr bwMode="auto">
          <a:xfrm rot="5400000">
            <a:off x="381000" y="4248150"/>
            <a:ext cx="609600" cy="609600"/>
            <a:chOff x="838298" y="4248900"/>
            <a:chExt cx="609584" cy="609588"/>
          </a:xfrm>
        </p:grpSpPr>
        <p:cxnSp>
          <p:nvCxnSpPr>
            <p:cNvPr id="41991" name="直接连接符 38"/>
            <p:cNvCxnSpPr>
              <a:cxnSpLocks noChangeShapeType="1"/>
            </p:cNvCxnSpPr>
            <p:nvPr/>
          </p:nvCxnSpPr>
          <p:spPr bwMode="auto">
            <a:xfrm flipV="1">
              <a:off x="838298" y="4248900"/>
              <a:ext cx="609584" cy="609584"/>
            </a:xfrm>
            <a:prstGeom prst="line">
              <a:avLst/>
            </a:prstGeom>
            <a:noFill/>
            <a:ln w="222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41992" name="直接连接符 39"/>
            <p:cNvCxnSpPr>
              <a:cxnSpLocks/>
            </p:cNvCxnSpPr>
            <p:nvPr/>
          </p:nvCxnSpPr>
          <p:spPr bwMode="auto">
            <a:xfrm flipV="1">
              <a:off x="1143090" y="4553692"/>
              <a:ext cx="304788" cy="304796"/>
            </a:xfrm>
            <a:prstGeom prst="line">
              <a:avLst/>
            </a:prstGeom>
            <a:noFill/>
            <a:ln w="22225" algn="ctr">
              <a:solidFill>
                <a:schemeClr val="tx1"/>
              </a:solidFill>
              <a:round/>
              <a:headEnd/>
              <a:tailEnd/>
            </a:ln>
          </p:spPr>
        </p:cxnSp>
      </p:grpSp>
      <p:pic>
        <p:nvPicPr>
          <p:cNvPr id="41989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874713"/>
            <a:ext cx="4321175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4988" y="3794125"/>
            <a:ext cx="2378075" cy="111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ounded Rectangle 18"/>
          <p:cNvSpPr>
            <a:spLocks noChangeArrowheads="1"/>
          </p:cNvSpPr>
          <p:nvPr/>
        </p:nvSpPr>
        <p:spPr bwMode="auto">
          <a:xfrm>
            <a:off x="465138" y="1954213"/>
            <a:ext cx="2667000" cy="1371600"/>
          </a:xfrm>
          <a:prstGeom prst="roundRect">
            <a:avLst>
              <a:gd name="adj" fmla="val 7653"/>
            </a:avLst>
          </a:pr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88067" name="Rounded Rectangle 19"/>
          <p:cNvSpPr>
            <a:spLocks noChangeArrowheads="1"/>
          </p:cNvSpPr>
          <p:nvPr/>
        </p:nvSpPr>
        <p:spPr bwMode="auto">
          <a:xfrm>
            <a:off x="3238500" y="1962150"/>
            <a:ext cx="2667000" cy="1371600"/>
          </a:xfrm>
          <a:prstGeom prst="roundRect">
            <a:avLst>
              <a:gd name="adj" fmla="val 7653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endParaRPr lang="en-US" altLang="zh-CN"/>
          </a:p>
        </p:txBody>
      </p:sp>
      <p:sp>
        <p:nvSpPr>
          <p:cNvPr id="88068" name="Rounded Rectangle 21"/>
          <p:cNvSpPr>
            <a:spLocks noChangeArrowheads="1"/>
          </p:cNvSpPr>
          <p:nvPr/>
        </p:nvSpPr>
        <p:spPr bwMode="auto">
          <a:xfrm>
            <a:off x="6011863" y="1962150"/>
            <a:ext cx="2667000" cy="1371600"/>
          </a:xfrm>
          <a:prstGeom prst="roundRect">
            <a:avLst>
              <a:gd name="adj" fmla="val 7653"/>
            </a:avLst>
          </a:pr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endParaRPr lang="en-US" altLang="zh-CN"/>
          </a:p>
        </p:txBody>
      </p:sp>
      <p:grpSp>
        <p:nvGrpSpPr>
          <p:cNvPr id="88069" name="Group 81"/>
          <p:cNvGrpSpPr>
            <a:grpSpLocks/>
          </p:cNvGrpSpPr>
          <p:nvPr/>
        </p:nvGrpSpPr>
        <p:grpSpPr bwMode="auto">
          <a:xfrm>
            <a:off x="6334125" y="1665288"/>
            <a:ext cx="627063" cy="609600"/>
            <a:chOff x="6299532" y="3384456"/>
            <a:chExt cx="469021" cy="455593"/>
          </a:xfrm>
        </p:grpSpPr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  <p:sp>
          <p:nvSpPr>
            <p:cNvPr id="8808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>
                <a:gd name="T0" fmla="*/ 608804002 w 59"/>
                <a:gd name="T1" fmla="*/ 709982540 h 64"/>
                <a:gd name="T2" fmla="*/ 0 w 59"/>
                <a:gd name="T3" fmla="*/ 654516627 h 64"/>
                <a:gd name="T4" fmla="*/ 44276169 w 59"/>
                <a:gd name="T5" fmla="*/ 99840667 h 64"/>
                <a:gd name="T6" fmla="*/ 99621376 w 59"/>
                <a:gd name="T7" fmla="*/ 55465939 h 64"/>
                <a:gd name="T8" fmla="*/ 188177041 w 59"/>
                <a:gd name="T9" fmla="*/ 0 h 64"/>
                <a:gd name="T10" fmla="*/ 254591326 w 59"/>
                <a:gd name="T11" fmla="*/ 99840667 h 64"/>
                <a:gd name="T12" fmla="*/ 398488832 w 59"/>
                <a:gd name="T13" fmla="*/ 55465939 h 64"/>
                <a:gd name="T14" fmla="*/ 487044574 w 59"/>
                <a:gd name="T15" fmla="*/ 0 h 64"/>
                <a:gd name="T16" fmla="*/ 553458808 w 59"/>
                <a:gd name="T17" fmla="*/ 99840667 h 64"/>
                <a:gd name="T18" fmla="*/ 653080158 w 59"/>
                <a:gd name="T19" fmla="*/ 144215421 h 64"/>
                <a:gd name="T20" fmla="*/ 166038963 w 59"/>
                <a:gd name="T21" fmla="*/ 366085785 h 64"/>
                <a:gd name="T22" fmla="*/ 44276169 w 59"/>
                <a:gd name="T23" fmla="*/ 255150629 h 64"/>
                <a:gd name="T24" fmla="*/ 166038963 w 59"/>
                <a:gd name="T25" fmla="*/ 366085785 h 64"/>
                <a:gd name="T26" fmla="*/ 166038963 w 59"/>
                <a:gd name="T27" fmla="*/ 388271484 h 64"/>
                <a:gd name="T28" fmla="*/ 44276169 w 59"/>
                <a:gd name="T29" fmla="*/ 521392442 h 64"/>
                <a:gd name="T30" fmla="*/ 166038963 w 59"/>
                <a:gd name="T31" fmla="*/ 654516627 h 64"/>
                <a:gd name="T32" fmla="*/ 44276169 w 59"/>
                <a:gd name="T33" fmla="*/ 543581472 h 64"/>
                <a:gd name="T34" fmla="*/ 166038963 w 59"/>
                <a:gd name="T35" fmla="*/ 654516627 h 64"/>
                <a:gd name="T36" fmla="*/ 188177041 w 59"/>
                <a:gd name="T37" fmla="*/ 44374741 h 64"/>
                <a:gd name="T38" fmla="*/ 143897558 w 59"/>
                <a:gd name="T39" fmla="*/ 55465939 h 64"/>
                <a:gd name="T40" fmla="*/ 166038963 w 59"/>
                <a:gd name="T41" fmla="*/ 188590150 h 64"/>
                <a:gd name="T42" fmla="*/ 199246080 w 59"/>
                <a:gd name="T43" fmla="*/ 177495635 h 64"/>
                <a:gd name="T44" fmla="*/ 309936521 w 59"/>
                <a:gd name="T45" fmla="*/ 366085785 h 64"/>
                <a:gd name="T46" fmla="*/ 188177041 w 59"/>
                <a:gd name="T47" fmla="*/ 255150629 h 64"/>
                <a:gd name="T48" fmla="*/ 309936521 w 59"/>
                <a:gd name="T49" fmla="*/ 366085785 h 64"/>
                <a:gd name="T50" fmla="*/ 309936521 w 59"/>
                <a:gd name="T51" fmla="*/ 388271484 h 64"/>
                <a:gd name="T52" fmla="*/ 188177041 w 59"/>
                <a:gd name="T53" fmla="*/ 521392442 h 64"/>
                <a:gd name="T54" fmla="*/ 309936521 w 59"/>
                <a:gd name="T55" fmla="*/ 654516627 h 64"/>
                <a:gd name="T56" fmla="*/ 188177041 w 59"/>
                <a:gd name="T57" fmla="*/ 543581472 h 64"/>
                <a:gd name="T58" fmla="*/ 309936521 w 59"/>
                <a:gd name="T59" fmla="*/ 654516627 h 64"/>
                <a:gd name="T60" fmla="*/ 464903169 w 59"/>
                <a:gd name="T61" fmla="*/ 255150629 h 64"/>
                <a:gd name="T62" fmla="*/ 343143637 w 59"/>
                <a:gd name="T63" fmla="*/ 366085785 h 64"/>
                <a:gd name="T64" fmla="*/ 464903169 w 59"/>
                <a:gd name="T65" fmla="*/ 521392442 h 64"/>
                <a:gd name="T66" fmla="*/ 343143637 w 59"/>
                <a:gd name="T67" fmla="*/ 388271484 h 64"/>
                <a:gd name="T68" fmla="*/ 464903169 w 59"/>
                <a:gd name="T69" fmla="*/ 521392442 h 64"/>
                <a:gd name="T70" fmla="*/ 464903169 w 59"/>
                <a:gd name="T71" fmla="*/ 543581472 h 64"/>
                <a:gd name="T72" fmla="*/ 343143637 w 59"/>
                <a:gd name="T73" fmla="*/ 654516627 h 64"/>
                <a:gd name="T74" fmla="*/ 498113613 w 59"/>
                <a:gd name="T75" fmla="*/ 55465939 h 64"/>
                <a:gd name="T76" fmla="*/ 464903169 w 59"/>
                <a:gd name="T77" fmla="*/ 44374741 h 64"/>
                <a:gd name="T78" fmla="*/ 453834131 w 59"/>
                <a:gd name="T79" fmla="*/ 177495635 h 64"/>
                <a:gd name="T80" fmla="*/ 487044574 w 59"/>
                <a:gd name="T81" fmla="*/ 188590150 h 64"/>
                <a:gd name="T82" fmla="*/ 498113613 w 59"/>
                <a:gd name="T83" fmla="*/ 55465939 h 64"/>
                <a:gd name="T84" fmla="*/ 608804002 w 59"/>
                <a:gd name="T85" fmla="*/ 255150629 h 64"/>
                <a:gd name="T86" fmla="*/ 487044574 w 59"/>
                <a:gd name="T87" fmla="*/ 366085785 h 64"/>
                <a:gd name="T88" fmla="*/ 608804002 w 59"/>
                <a:gd name="T89" fmla="*/ 521392442 h 64"/>
                <a:gd name="T90" fmla="*/ 487044574 w 59"/>
                <a:gd name="T91" fmla="*/ 388271484 h 64"/>
                <a:gd name="T92" fmla="*/ 608804002 w 59"/>
                <a:gd name="T93" fmla="*/ 521392442 h 64"/>
                <a:gd name="T94" fmla="*/ 608804002 w 59"/>
                <a:gd name="T95" fmla="*/ 543581472 h 64"/>
                <a:gd name="T96" fmla="*/ 487044574 w 59"/>
                <a:gd name="T97" fmla="*/ 654516627 h 6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9"/>
                <a:gd name="T148" fmla="*/ 0 h 64"/>
                <a:gd name="T149" fmla="*/ 59 w 59"/>
                <a:gd name="T150" fmla="*/ 64 h 6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en-US" altLang="zh-CN"/>
            </a:p>
          </p:txBody>
        </p:sp>
      </p:grpSp>
      <p:grpSp>
        <p:nvGrpSpPr>
          <p:cNvPr id="88070" name="Group 87"/>
          <p:cNvGrpSpPr>
            <a:grpSpLocks/>
          </p:cNvGrpSpPr>
          <p:nvPr/>
        </p:nvGrpSpPr>
        <p:grpSpPr bwMode="auto">
          <a:xfrm>
            <a:off x="3502025" y="1665288"/>
            <a:ext cx="628650" cy="609600"/>
            <a:chOff x="3425803" y="3384456"/>
            <a:chExt cx="469021" cy="455593"/>
          </a:xfrm>
        </p:grpSpPr>
        <p:sp>
          <p:nvSpPr>
            <p:cNvPr id="34" name="Oval 3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en-US" dirty="0"/>
            </a:p>
          </p:txBody>
        </p:sp>
        <p:sp>
          <p:nvSpPr>
            <p:cNvPr id="88080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>
                <a:gd name="T0" fmla="*/ 0 w 384"/>
                <a:gd name="T1" fmla="*/ 101646315 h 384"/>
                <a:gd name="T2" fmla="*/ 134998952 w 384"/>
                <a:gd name="T3" fmla="*/ 71470374 h 384"/>
                <a:gd name="T4" fmla="*/ 146645708 w 384"/>
                <a:gd name="T5" fmla="*/ 64587969 h 384"/>
                <a:gd name="T6" fmla="*/ 160410519 w 384"/>
                <a:gd name="T7" fmla="*/ 61411250 h 384"/>
                <a:gd name="T8" fmla="*/ 156704833 w 384"/>
                <a:gd name="T9" fmla="*/ 55587508 h 384"/>
                <a:gd name="T10" fmla="*/ 147175404 w 384"/>
                <a:gd name="T11" fmla="*/ 47117459 h 384"/>
                <a:gd name="T12" fmla="*/ 140292998 w 384"/>
                <a:gd name="T13" fmla="*/ 47646427 h 384"/>
                <a:gd name="T14" fmla="*/ 135528648 w 384"/>
                <a:gd name="T15" fmla="*/ 43411773 h 384"/>
                <a:gd name="T16" fmla="*/ 122293532 w 384"/>
                <a:gd name="T17" fmla="*/ 38646694 h 384"/>
                <a:gd name="T18" fmla="*/ 123881164 w 384"/>
                <a:gd name="T19" fmla="*/ 51881821 h 384"/>
                <a:gd name="T20" fmla="*/ 118587118 w 384"/>
                <a:gd name="T21" fmla="*/ 62469914 h 384"/>
                <a:gd name="T22" fmla="*/ 108528721 w 384"/>
                <a:gd name="T23" fmla="*/ 54528844 h 384"/>
                <a:gd name="T24" fmla="*/ 92646559 w 384"/>
                <a:gd name="T25" fmla="*/ 47117459 h 384"/>
                <a:gd name="T26" fmla="*/ 96881965 w 384"/>
                <a:gd name="T27" fmla="*/ 35999671 h 384"/>
                <a:gd name="T28" fmla="*/ 112234408 w 384"/>
                <a:gd name="T29" fmla="*/ 30705625 h 384"/>
                <a:gd name="T30" fmla="*/ 109587385 w 384"/>
                <a:gd name="T31" fmla="*/ 24881883 h 384"/>
                <a:gd name="T32" fmla="*/ 99528988 w 384"/>
                <a:gd name="T33" fmla="*/ 26470243 h 384"/>
                <a:gd name="T34" fmla="*/ 88940873 w 384"/>
                <a:gd name="T35" fmla="*/ 19587831 h 384"/>
                <a:gd name="T36" fmla="*/ 90528504 w 384"/>
                <a:gd name="T37" fmla="*/ 27528906 h 384"/>
                <a:gd name="T38" fmla="*/ 83117131 w 384"/>
                <a:gd name="T39" fmla="*/ 27528906 h 384"/>
                <a:gd name="T40" fmla="*/ 74646366 w 384"/>
                <a:gd name="T41" fmla="*/ 21176191 h 384"/>
                <a:gd name="T42" fmla="*/ 66705296 w 384"/>
                <a:gd name="T43" fmla="*/ 24881883 h 384"/>
                <a:gd name="T44" fmla="*/ 75705029 w 384"/>
                <a:gd name="T45" fmla="*/ 26999938 h 384"/>
                <a:gd name="T46" fmla="*/ 69352319 w 384"/>
                <a:gd name="T47" fmla="*/ 30705625 h 384"/>
                <a:gd name="T48" fmla="*/ 29646961 w 384"/>
                <a:gd name="T49" fmla="*/ 56646900 h 384"/>
                <a:gd name="T50" fmla="*/ 34411312 w 384"/>
                <a:gd name="T51" fmla="*/ 62469914 h 384"/>
                <a:gd name="T52" fmla="*/ 41823413 w 384"/>
                <a:gd name="T53" fmla="*/ 71470374 h 384"/>
                <a:gd name="T54" fmla="*/ 39176390 w 384"/>
                <a:gd name="T55" fmla="*/ 83646099 h 384"/>
                <a:gd name="T56" fmla="*/ 46587764 w 384"/>
                <a:gd name="T57" fmla="*/ 97940628 h 384"/>
                <a:gd name="T58" fmla="*/ 57175868 w 384"/>
                <a:gd name="T59" fmla="*/ 113293071 h 384"/>
                <a:gd name="T60" fmla="*/ 62469914 w 384"/>
                <a:gd name="T61" fmla="*/ 120175477 h 384"/>
                <a:gd name="T62" fmla="*/ 55587508 w 384"/>
                <a:gd name="T63" fmla="*/ 104293338 h 384"/>
                <a:gd name="T64" fmla="*/ 66176328 w 384"/>
                <a:gd name="T65" fmla="*/ 119116813 h 384"/>
                <a:gd name="T66" fmla="*/ 79411444 w 384"/>
                <a:gd name="T67" fmla="*/ 134998952 h 384"/>
                <a:gd name="T68" fmla="*/ 97410933 w 384"/>
                <a:gd name="T69" fmla="*/ 142411053 h 384"/>
                <a:gd name="T70" fmla="*/ 112764103 w 384"/>
                <a:gd name="T71" fmla="*/ 153528114 h 384"/>
                <a:gd name="T72" fmla="*/ 118587118 w 384"/>
                <a:gd name="T73" fmla="*/ 152469450 h 384"/>
                <a:gd name="T74" fmla="*/ 112234408 w 384"/>
                <a:gd name="T75" fmla="*/ 141881358 h 384"/>
                <a:gd name="T76" fmla="*/ 104293338 w 384"/>
                <a:gd name="T77" fmla="*/ 138704639 h 384"/>
                <a:gd name="T78" fmla="*/ 102704979 w 384"/>
                <a:gd name="T79" fmla="*/ 126528187 h 384"/>
                <a:gd name="T80" fmla="*/ 90528504 w 384"/>
                <a:gd name="T81" fmla="*/ 132351929 h 384"/>
                <a:gd name="T82" fmla="*/ 88940873 w 384"/>
                <a:gd name="T83" fmla="*/ 111175744 h 384"/>
                <a:gd name="T84" fmla="*/ 97410933 w 384"/>
                <a:gd name="T85" fmla="*/ 109057689 h 384"/>
                <a:gd name="T86" fmla="*/ 103763643 w 384"/>
                <a:gd name="T87" fmla="*/ 106940361 h 384"/>
                <a:gd name="T88" fmla="*/ 113293071 w 384"/>
                <a:gd name="T89" fmla="*/ 111704712 h 384"/>
                <a:gd name="T90" fmla="*/ 116999486 w 384"/>
                <a:gd name="T91" fmla="*/ 108528721 h 384"/>
                <a:gd name="T92" fmla="*/ 123881164 w 384"/>
                <a:gd name="T93" fmla="*/ 94763887 h 384"/>
                <a:gd name="T94" fmla="*/ 123352196 w 384"/>
                <a:gd name="T95" fmla="*/ 90528504 h 384"/>
                <a:gd name="T96" fmla="*/ 133410593 w 384"/>
                <a:gd name="T97" fmla="*/ 83117131 h 384"/>
                <a:gd name="T98" fmla="*/ 140822694 w 384"/>
                <a:gd name="T99" fmla="*/ 75705029 h 384"/>
                <a:gd name="T100" fmla="*/ 144528381 w 384"/>
                <a:gd name="T101" fmla="*/ 69352319 h 384"/>
                <a:gd name="T102" fmla="*/ 134998952 w 384"/>
                <a:gd name="T103" fmla="*/ 71470374 h 384"/>
                <a:gd name="T104" fmla="*/ 156175137 w 384"/>
                <a:gd name="T105" fmla="*/ 157763496 h 384"/>
                <a:gd name="T106" fmla="*/ 143998685 w 384"/>
                <a:gd name="T107" fmla="*/ 152469450 h 384"/>
                <a:gd name="T108" fmla="*/ 132881625 w 384"/>
                <a:gd name="T109" fmla="*/ 152469450 h 384"/>
                <a:gd name="T110" fmla="*/ 124940555 w 384"/>
                <a:gd name="T111" fmla="*/ 151410786 h 384"/>
                <a:gd name="T112" fmla="*/ 121763836 w 384"/>
                <a:gd name="T113" fmla="*/ 162527847 h 384"/>
                <a:gd name="T114" fmla="*/ 118058150 w 384"/>
                <a:gd name="T115" fmla="*/ 177351322 h 384"/>
                <a:gd name="T116" fmla="*/ 163057543 w 384"/>
                <a:gd name="T117" fmla="*/ 159880824 h 38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84"/>
                <a:gd name="T178" fmla="*/ 0 h 384"/>
                <a:gd name="T179" fmla="*/ 384 w 384"/>
                <a:gd name="T180" fmla="*/ 384 h 38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en-US" altLang="zh-CN"/>
            </a:p>
          </p:txBody>
        </p:sp>
      </p:grpSp>
      <p:sp>
        <p:nvSpPr>
          <p:cNvPr id="88071" name="TextBox 45"/>
          <p:cNvSpPr txBox="1">
            <a:spLocks noChangeArrowheads="1"/>
          </p:cNvSpPr>
          <p:nvPr/>
        </p:nvSpPr>
        <p:spPr bwMode="auto">
          <a:xfrm>
            <a:off x="698500" y="2241550"/>
            <a:ext cx="2238375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fontAlgn="ctr" hangingPunct="0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以药物治疗为主。药物治疗应遵循早期、足量、足疗程的用药原则。</a:t>
            </a:r>
          </a:p>
        </p:txBody>
      </p:sp>
      <p:sp>
        <p:nvSpPr>
          <p:cNvPr id="88072" name="TextBox 48"/>
          <p:cNvSpPr txBox="1">
            <a:spLocks noChangeArrowheads="1"/>
          </p:cNvSpPr>
          <p:nvPr/>
        </p:nvSpPr>
        <p:spPr bwMode="auto">
          <a:xfrm>
            <a:off x="3560763" y="2203450"/>
            <a:ext cx="2182812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fontAlgn="ctr" hangingPunct="0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>
                <a:solidFill>
                  <a:schemeClr val="bg1"/>
                </a:solidFill>
                <a:ea typeface="微软雅黑" pitchFamily="34" charset="-122"/>
              </a:rPr>
              <a:t>心理治疗为辅，可采用支持性心理治疗、精神分析疗法、家庭治疗等技术。</a:t>
            </a:r>
          </a:p>
        </p:txBody>
      </p:sp>
      <p:sp>
        <p:nvSpPr>
          <p:cNvPr id="88073" name="TextBox 51"/>
          <p:cNvSpPr txBox="1">
            <a:spLocks noChangeArrowheads="1"/>
          </p:cNvSpPr>
          <p:nvPr/>
        </p:nvSpPr>
        <p:spPr bwMode="auto">
          <a:xfrm>
            <a:off x="6729413" y="2000250"/>
            <a:ext cx="2257425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fontAlgn="ctr" hangingPunct="0">
              <a:spcBef>
                <a:spcPct val="20000"/>
              </a:spcBef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</a:rPr>
              <a:t>     </a:t>
            </a: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自助之路：</a:t>
            </a:r>
          </a:p>
          <a:p>
            <a:pPr eaLnBrk="0" fontAlgn="ctr" hangingPunct="0">
              <a:spcBef>
                <a:spcPct val="20000"/>
              </a:spcBef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>
                <a:solidFill>
                  <a:schemeClr val="bg1"/>
                </a:solidFill>
                <a:ea typeface="微软雅黑" pitchFamily="34" charset="-122"/>
              </a:rPr>
              <a:t>积极心理暗示</a:t>
            </a:r>
          </a:p>
          <a:p>
            <a:pPr eaLnBrk="0" fontAlgn="ctr" hangingPunct="0">
              <a:spcBef>
                <a:spcPct val="20000"/>
              </a:spcBef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>
                <a:solidFill>
                  <a:schemeClr val="bg1"/>
                </a:solidFill>
                <a:ea typeface="微软雅黑" pitchFamily="34" charset="-122"/>
              </a:rPr>
              <a:t>运动</a:t>
            </a:r>
          </a:p>
          <a:p>
            <a:pPr eaLnBrk="0" fontAlgn="ctr" hangingPunct="0">
              <a:spcBef>
                <a:spcPct val="20000"/>
              </a:spcBef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>
                <a:solidFill>
                  <a:schemeClr val="bg1"/>
                </a:solidFill>
                <a:ea typeface="微软雅黑" pitchFamily="34" charset="-122"/>
              </a:rPr>
              <a:t>改善饮食和睡眠</a:t>
            </a:r>
          </a:p>
          <a:p>
            <a:pPr eaLnBrk="0" fontAlgn="ctr" hangingPunct="0">
              <a:spcBef>
                <a:spcPct val="20000"/>
              </a:spcBef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en-US">
                <a:solidFill>
                  <a:schemeClr val="bg1"/>
                </a:solidFill>
                <a:ea typeface="微软雅黑" pitchFamily="34" charset="-122"/>
              </a:rPr>
              <a:t>亲近大自然</a:t>
            </a:r>
            <a:endParaRPr lang="en-US" sz="160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6" name="Oval 33"/>
          <p:cNvSpPr>
            <a:spLocks noChangeAspect="1"/>
          </p:cNvSpPr>
          <p:nvPr/>
        </p:nvSpPr>
        <p:spPr>
          <a:xfrm>
            <a:off x="682625" y="1663700"/>
            <a:ext cx="628650" cy="60960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n-US" dirty="0"/>
          </a:p>
        </p:txBody>
      </p:sp>
      <p:sp>
        <p:nvSpPr>
          <p:cNvPr id="88075" name="Freeform 62"/>
          <p:cNvSpPr>
            <a:spLocks noEditPoints="1"/>
          </p:cNvSpPr>
          <p:nvPr/>
        </p:nvSpPr>
        <p:spPr bwMode="auto">
          <a:xfrm>
            <a:off x="873125" y="1852613"/>
            <a:ext cx="322263" cy="246062"/>
          </a:xfrm>
          <a:custGeom>
            <a:avLst/>
            <a:gdLst>
              <a:gd name="T0" fmla="*/ 2147483647 w 296"/>
              <a:gd name="T1" fmla="*/ 2147483647 h 256"/>
              <a:gd name="T2" fmla="*/ 2147483647 w 296"/>
              <a:gd name="T3" fmla="*/ 0 h 256"/>
              <a:gd name="T4" fmla="*/ 2147483647 w 296"/>
              <a:gd name="T5" fmla="*/ 2147483647 h 256"/>
              <a:gd name="T6" fmla="*/ 2147483647 w 296"/>
              <a:gd name="T7" fmla="*/ 2147483647 h 256"/>
              <a:gd name="T8" fmla="*/ 2147483647 w 296"/>
              <a:gd name="T9" fmla="*/ 2147483647 h 256"/>
              <a:gd name="T10" fmla="*/ 2147483647 w 296"/>
              <a:gd name="T11" fmla="*/ 2147483647 h 256"/>
              <a:gd name="T12" fmla="*/ 2147483647 w 296"/>
              <a:gd name="T13" fmla="*/ 2147483647 h 256"/>
              <a:gd name="T14" fmla="*/ 0 w 296"/>
              <a:gd name="T15" fmla="*/ 2147483647 h 256"/>
              <a:gd name="T16" fmla="*/ 2147483647 w 296"/>
              <a:gd name="T17" fmla="*/ 2147483647 h 256"/>
              <a:gd name="T18" fmla="*/ 2147483647 w 296"/>
              <a:gd name="T19" fmla="*/ 2147483647 h 256"/>
              <a:gd name="T20" fmla="*/ 2147483647 w 296"/>
              <a:gd name="T21" fmla="*/ 2147483647 h 256"/>
              <a:gd name="T22" fmla="*/ 2147483647 w 296"/>
              <a:gd name="T23" fmla="*/ 2147483647 h 256"/>
              <a:gd name="T24" fmla="*/ 2147483647 w 296"/>
              <a:gd name="T25" fmla="*/ 2147483647 h 256"/>
              <a:gd name="T26" fmla="*/ 2147483647 w 296"/>
              <a:gd name="T27" fmla="*/ 2147483647 h 256"/>
              <a:gd name="T28" fmla="*/ 2147483647 w 296"/>
              <a:gd name="T29" fmla="*/ 2147483647 h 256"/>
              <a:gd name="T30" fmla="*/ 2147483647 w 296"/>
              <a:gd name="T31" fmla="*/ 2147483647 h 256"/>
              <a:gd name="T32" fmla="*/ 2147483647 w 296"/>
              <a:gd name="T33" fmla="*/ 2147483647 h 256"/>
              <a:gd name="T34" fmla="*/ 2147483647 w 296"/>
              <a:gd name="T35" fmla="*/ 2147483647 h 256"/>
              <a:gd name="T36" fmla="*/ 2147483647 w 296"/>
              <a:gd name="T37" fmla="*/ 2147483647 h 256"/>
              <a:gd name="T38" fmla="*/ 2147483647 w 296"/>
              <a:gd name="T39" fmla="*/ 2147483647 h 256"/>
              <a:gd name="T40" fmla="*/ 2147483647 w 296"/>
              <a:gd name="T41" fmla="*/ 2147483647 h 256"/>
              <a:gd name="T42" fmla="*/ 2147483647 w 296"/>
              <a:gd name="T43" fmla="*/ 2147483647 h 256"/>
              <a:gd name="T44" fmla="*/ 2147483647 w 296"/>
              <a:gd name="T45" fmla="*/ 2147483647 h 256"/>
              <a:gd name="T46" fmla="*/ 2147483647 w 296"/>
              <a:gd name="T47" fmla="*/ 2147483647 h 256"/>
              <a:gd name="T48" fmla="*/ 2147483647 w 296"/>
              <a:gd name="T49" fmla="*/ 2147483647 h 256"/>
              <a:gd name="T50" fmla="*/ 2147483647 w 296"/>
              <a:gd name="T51" fmla="*/ 2147483647 h 256"/>
              <a:gd name="T52" fmla="*/ 2147483647 w 296"/>
              <a:gd name="T53" fmla="*/ 2147483647 h 256"/>
              <a:gd name="T54" fmla="*/ 2147483647 w 296"/>
              <a:gd name="T55" fmla="*/ 2147483647 h 256"/>
              <a:gd name="T56" fmla="*/ 2147483647 w 296"/>
              <a:gd name="T57" fmla="*/ 2147483647 h 256"/>
              <a:gd name="T58" fmla="*/ 2147483647 w 296"/>
              <a:gd name="T59" fmla="*/ 2147483647 h 256"/>
              <a:gd name="T60" fmla="*/ 2147483647 w 296"/>
              <a:gd name="T61" fmla="*/ 2147483647 h 256"/>
              <a:gd name="T62" fmla="*/ 2147483647 w 296"/>
              <a:gd name="T63" fmla="*/ 2147483647 h 256"/>
              <a:gd name="T64" fmla="*/ 2147483647 w 296"/>
              <a:gd name="T65" fmla="*/ 2147483647 h 256"/>
              <a:gd name="T66" fmla="*/ 2147483647 w 296"/>
              <a:gd name="T67" fmla="*/ 2147483647 h 256"/>
              <a:gd name="T68" fmla="*/ 2147483647 w 296"/>
              <a:gd name="T69" fmla="*/ 2147483647 h 25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96"/>
              <a:gd name="T106" fmla="*/ 0 h 256"/>
              <a:gd name="T107" fmla="*/ 296 w 296"/>
              <a:gd name="T108" fmla="*/ 256 h 25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96" h="256">
                <a:moveTo>
                  <a:pt x="264" y="61"/>
                </a:moveTo>
                <a:cubicBezTo>
                  <a:pt x="264" y="53"/>
                  <a:pt x="264" y="53"/>
                  <a:pt x="264" y="53"/>
                </a:cubicBezTo>
                <a:cubicBezTo>
                  <a:pt x="272" y="53"/>
                  <a:pt x="272" y="53"/>
                  <a:pt x="272" y="53"/>
                </a:cubicBezTo>
                <a:cubicBezTo>
                  <a:pt x="272" y="0"/>
                  <a:pt x="272" y="0"/>
                  <a:pt x="272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53"/>
                  <a:pt x="160" y="53"/>
                  <a:pt x="160" y="53"/>
                </a:cubicBezTo>
                <a:cubicBezTo>
                  <a:pt x="168" y="53"/>
                  <a:pt x="168" y="53"/>
                  <a:pt x="168" y="53"/>
                </a:cubicBezTo>
                <a:cubicBezTo>
                  <a:pt x="168" y="61"/>
                  <a:pt x="168" y="61"/>
                  <a:pt x="168" y="61"/>
                </a:cubicBezTo>
                <a:cubicBezTo>
                  <a:pt x="150" y="64"/>
                  <a:pt x="136" y="80"/>
                  <a:pt x="136" y="99"/>
                </a:cubicBezTo>
                <a:cubicBezTo>
                  <a:pt x="136" y="94"/>
                  <a:pt x="136" y="94"/>
                  <a:pt x="136" y="94"/>
                </a:cubicBezTo>
                <a:cubicBezTo>
                  <a:pt x="136" y="56"/>
                  <a:pt x="136" y="56"/>
                  <a:pt x="136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94"/>
                  <a:pt x="24" y="94"/>
                  <a:pt x="24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2" y="102"/>
                  <a:pt x="32" y="102"/>
                  <a:pt x="32" y="102"/>
                </a:cubicBezTo>
                <a:cubicBezTo>
                  <a:pt x="14" y="105"/>
                  <a:pt x="0" y="121"/>
                  <a:pt x="0" y="140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238"/>
                  <a:pt x="18" y="256"/>
                  <a:pt x="39" y="256"/>
                </a:cubicBezTo>
                <a:cubicBezTo>
                  <a:pt x="121" y="256"/>
                  <a:pt x="121" y="256"/>
                  <a:pt x="121" y="256"/>
                </a:cubicBezTo>
                <a:cubicBezTo>
                  <a:pt x="131" y="256"/>
                  <a:pt x="141" y="251"/>
                  <a:pt x="148" y="244"/>
                </a:cubicBezTo>
                <a:cubicBezTo>
                  <a:pt x="155" y="251"/>
                  <a:pt x="164" y="256"/>
                  <a:pt x="175" y="256"/>
                </a:cubicBezTo>
                <a:cubicBezTo>
                  <a:pt x="257" y="256"/>
                  <a:pt x="257" y="256"/>
                  <a:pt x="257" y="256"/>
                </a:cubicBezTo>
                <a:cubicBezTo>
                  <a:pt x="278" y="256"/>
                  <a:pt x="296" y="238"/>
                  <a:pt x="296" y="217"/>
                </a:cubicBezTo>
                <a:cubicBezTo>
                  <a:pt x="296" y="99"/>
                  <a:pt x="296" y="99"/>
                  <a:pt x="296" y="99"/>
                </a:cubicBezTo>
                <a:cubicBezTo>
                  <a:pt x="296" y="80"/>
                  <a:pt x="282" y="64"/>
                  <a:pt x="264" y="61"/>
                </a:cubicBezTo>
                <a:close/>
                <a:moveTo>
                  <a:pt x="135" y="217"/>
                </a:moveTo>
                <a:cubicBezTo>
                  <a:pt x="135" y="225"/>
                  <a:pt x="129" y="231"/>
                  <a:pt x="121" y="231"/>
                </a:cubicBezTo>
                <a:cubicBezTo>
                  <a:pt x="39" y="231"/>
                  <a:pt x="39" y="231"/>
                  <a:pt x="39" y="231"/>
                </a:cubicBezTo>
                <a:cubicBezTo>
                  <a:pt x="31" y="231"/>
                  <a:pt x="25" y="225"/>
                  <a:pt x="25" y="218"/>
                </a:cubicBezTo>
                <a:cubicBezTo>
                  <a:pt x="104" y="218"/>
                  <a:pt x="104" y="218"/>
                  <a:pt x="104" y="218"/>
                </a:cubicBezTo>
                <a:cubicBezTo>
                  <a:pt x="104" y="141"/>
                  <a:pt x="104" y="141"/>
                  <a:pt x="104" y="141"/>
                </a:cubicBezTo>
                <a:cubicBezTo>
                  <a:pt x="25" y="141"/>
                  <a:pt x="25" y="141"/>
                  <a:pt x="25" y="141"/>
                </a:cubicBezTo>
                <a:cubicBezTo>
                  <a:pt x="25" y="140"/>
                  <a:pt x="25" y="140"/>
                  <a:pt x="25" y="140"/>
                </a:cubicBezTo>
                <a:cubicBezTo>
                  <a:pt x="25" y="132"/>
                  <a:pt x="31" y="126"/>
                  <a:pt x="39" y="126"/>
                </a:cubicBezTo>
                <a:cubicBezTo>
                  <a:pt x="57" y="126"/>
                  <a:pt x="57" y="126"/>
                  <a:pt x="57" y="126"/>
                </a:cubicBezTo>
                <a:cubicBezTo>
                  <a:pt x="57" y="94"/>
                  <a:pt x="57" y="94"/>
                  <a:pt x="57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126"/>
                  <a:pt x="103" y="126"/>
                  <a:pt x="103" y="126"/>
                </a:cubicBezTo>
                <a:cubicBezTo>
                  <a:pt x="121" y="126"/>
                  <a:pt x="121" y="126"/>
                  <a:pt x="121" y="126"/>
                </a:cubicBezTo>
                <a:cubicBezTo>
                  <a:pt x="129" y="126"/>
                  <a:pt x="135" y="132"/>
                  <a:pt x="135" y="140"/>
                </a:cubicBezTo>
                <a:lnTo>
                  <a:pt x="135" y="217"/>
                </a:lnTo>
                <a:close/>
                <a:moveTo>
                  <a:pt x="271" y="109"/>
                </a:moveTo>
                <a:cubicBezTo>
                  <a:pt x="191" y="109"/>
                  <a:pt x="191" y="109"/>
                  <a:pt x="191" y="109"/>
                </a:cubicBezTo>
                <a:cubicBezTo>
                  <a:pt x="191" y="206"/>
                  <a:pt x="191" y="206"/>
                  <a:pt x="191" y="206"/>
                </a:cubicBezTo>
                <a:cubicBezTo>
                  <a:pt x="271" y="206"/>
                  <a:pt x="271" y="206"/>
                  <a:pt x="271" y="206"/>
                </a:cubicBezTo>
                <a:cubicBezTo>
                  <a:pt x="271" y="217"/>
                  <a:pt x="271" y="217"/>
                  <a:pt x="271" y="217"/>
                </a:cubicBezTo>
                <a:cubicBezTo>
                  <a:pt x="271" y="225"/>
                  <a:pt x="265" y="231"/>
                  <a:pt x="257" y="231"/>
                </a:cubicBezTo>
                <a:cubicBezTo>
                  <a:pt x="175" y="231"/>
                  <a:pt x="175" y="231"/>
                  <a:pt x="175" y="231"/>
                </a:cubicBezTo>
                <a:cubicBezTo>
                  <a:pt x="167" y="231"/>
                  <a:pt x="161" y="225"/>
                  <a:pt x="161" y="217"/>
                </a:cubicBezTo>
                <a:cubicBezTo>
                  <a:pt x="161" y="99"/>
                  <a:pt x="161" y="99"/>
                  <a:pt x="161" y="99"/>
                </a:cubicBezTo>
                <a:cubicBezTo>
                  <a:pt x="161" y="91"/>
                  <a:pt x="167" y="85"/>
                  <a:pt x="175" y="85"/>
                </a:cubicBezTo>
                <a:cubicBezTo>
                  <a:pt x="193" y="85"/>
                  <a:pt x="193" y="85"/>
                  <a:pt x="193" y="85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239" y="53"/>
                  <a:pt x="239" y="53"/>
                  <a:pt x="239" y="53"/>
                </a:cubicBezTo>
                <a:cubicBezTo>
                  <a:pt x="239" y="85"/>
                  <a:pt x="239" y="85"/>
                  <a:pt x="239" y="85"/>
                </a:cubicBezTo>
                <a:cubicBezTo>
                  <a:pt x="257" y="85"/>
                  <a:pt x="257" y="85"/>
                  <a:pt x="257" y="85"/>
                </a:cubicBezTo>
                <a:cubicBezTo>
                  <a:pt x="265" y="85"/>
                  <a:pt x="271" y="91"/>
                  <a:pt x="271" y="99"/>
                </a:cubicBezTo>
                <a:lnTo>
                  <a:pt x="271" y="109"/>
                </a:lnTo>
                <a:close/>
                <a:moveTo>
                  <a:pt x="212" y="166"/>
                </a:moveTo>
                <a:cubicBezTo>
                  <a:pt x="212" y="150"/>
                  <a:pt x="212" y="150"/>
                  <a:pt x="212" y="150"/>
                </a:cubicBezTo>
                <a:cubicBezTo>
                  <a:pt x="232" y="150"/>
                  <a:pt x="232" y="150"/>
                  <a:pt x="232" y="150"/>
                </a:cubicBezTo>
                <a:cubicBezTo>
                  <a:pt x="232" y="130"/>
                  <a:pt x="232" y="130"/>
                  <a:pt x="232" y="130"/>
                </a:cubicBezTo>
                <a:cubicBezTo>
                  <a:pt x="248" y="130"/>
                  <a:pt x="248" y="130"/>
                  <a:pt x="248" y="130"/>
                </a:cubicBezTo>
                <a:cubicBezTo>
                  <a:pt x="248" y="150"/>
                  <a:pt x="248" y="150"/>
                  <a:pt x="248" y="150"/>
                </a:cubicBezTo>
                <a:cubicBezTo>
                  <a:pt x="268" y="150"/>
                  <a:pt x="268" y="150"/>
                  <a:pt x="268" y="150"/>
                </a:cubicBezTo>
                <a:cubicBezTo>
                  <a:pt x="268" y="166"/>
                  <a:pt x="268" y="166"/>
                  <a:pt x="268" y="166"/>
                </a:cubicBezTo>
                <a:cubicBezTo>
                  <a:pt x="248" y="166"/>
                  <a:pt x="248" y="166"/>
                  <a:pt x="248" y="166"/>
                </a:cubicBezTo>
                <a:cubicBezTo>
                  <a:pt x="248" y="186"/>
                  <a:pt x="248" y="186"/>
                  <a:pt x="248" y="186"/>
                </a:cubicBezTo>
                <a:cubicBezTo>
                  <a:pt x="232" y="186"/>
                  <a:pt x="232" y="186"/>
                  <a:pt x="232" y="186"/>
                </a:cubicBezTo>
                <a:cubicBezTo>
                  <a:pt x="232" y="166"/>
                  <a:pt x="232" y="166"/>
                  <a:pt x="232" y="166"/>
                </a:cubicBezTo>
                <a:lnTo>
                  <a:pt x="212" y="16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88076" name="文本框 42"/>
          <p:cNvSpPr txBox="1">
            <a:spLocks noChangeArrowheads="1"/>
          </p:cNvSpPr>
          <p:nvPr/>
        </p:nvSpPr>
        <p:spPr bwMode="auto">
          <a:xfrm>
            <a:off x="3816350" y="1168400"/>
            <a:ext cx="1828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600">
                <a:solidFill>
                  <a:srgbClr val="40B0FF"/>
                </a:solidFill>
                <a:ea typeface="微软雅黑" pitchFamily="34" charset="-122"/>
              </a:rPr>
              <a:t>抑郁症的治疗</a:t>
            </a:r>
          </a:p>
        </p:txBody>
      </p:sp>
      <p:pic>
        <p:nvPicPr>
          <p:cNvPr id="88077" name="图片 27"/>
          <p:cNvPicPr>
            <a:picLocks noChangeAspect="1"/>
          </p:cNvPicPr>
          <p:nvPr/>
        </p:nvPicPr>
        <p:blipFill>
          <a:blip r:embed="rId2"/>
          <a:srcRect l="14458" t="4311" r="15822" b="39124"/>
          <a:stretch>
            <a:fillRect/>
          </a:stretch>
        </p:blipFill>
        <p:spPr bwMode="auto">
          <a:xfrm>
            <a:off x="8372475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8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1738" y="238125"/>
            <a:ext cx="7072312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AutoShape 32"/>
          <p:cNvSpPr>
            <a:spLocks noChangeArrowheads="1"/>
          </p:cNvSpPr>
          <p:nvPr/>
        </p:nvSpPr>
        <p:spPr bwMode="auto">
          <a:xfrm>
            <a:off x="1398588" y="3327400"/>
            <a:ext cx="876300" cy="228600"/>
          </a:xfrm>
          <a:custGeom>
            <a:avLst/>
            <a:gdLst>
              <a:gd name="T0" fmla="*/ 721141737 w 21600"/>
              <a:gd name="T1" fmla="*/ 12806427 h 21600"/>
              <a:gd name="T2" fmla="*/ 721141737 w 21600"/>
              <a:gd name="T3" fmla="*/ 12806427 h 21600"/>
              <a:gd name="T4" fmla="*/ 721141737 w 21600"/>
              <a:gd name="T5" fmla="*/ 12806427 h 21600"/>
              <a:gd name="T6" fmla="*/ 721141737 w 21600"/>
              <a:gd name="T7" fmla="*/ 1280642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14288" tIns="14288" rIns="14288" bIns="14288" anchor="ctr"/>
          <a:lstStyle/>
          <a:p>
            <a:pPr defTabSz="241300" eaLnBrk="0" fontAlgn="ctr" hangingPunct="0">
              <a:spcBef>
                <a:spcPts val="638"/>
              </a:spcBef>
              <a:buClr>
                <a:srgbClr val="FF0000"/>
              </a:buClr>
              <a:buSzPct val="70000"/>
              <a:buFont typeface="Arial" pitchFamily="34" charset="0"/>
              <a:buNone/>
            </a:pPr>
            <a:endParaRPr lang="es-ES" altLang="zh-CN" sz="1200">
              <a:solidFill>
                <a:srgbClr val="C0C0C0"/>
              </a:solidFill>
              <a:ea typeface="微软雅黑" pitchFamily="34" charset="-122"/>
            </a:endParaRPr>
          </a:p>
        </p:txBody>
      </p:sp>
      <p:sp>
        <p:nvSpPr>
          <p:cNvPr id="43" name="Rounded Rectangle 3"/>
          <p:cNvSpPr/>
          <p:nvPr/>
        </p:nvSpPr>
        <p:spPr>
          <a:xfrm>
            <a:off x="1420813" y="1487488"/>
            <a:ext cx="2451100" cy="496887"/>
          </a:xfrm>
          <a:prstGeom prst="roundRect">
            <a:avLst/>
          </a:prstGeom>
          <a:solidFill>
            <a:srgbClr val="0070C0"/>
          </a:solidFill>
          <a:ln w="50800"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n-US"/>
          </a:p>
        </p:txBody>
      </p:sp>
      <p:sp>
        <p:nvSpPr>
          <p:cNvPr id="44" name="AutoShape 28"/>
          <p:cNvSpPr/>
          <p:nvPr/>
        </p:nvSpPr>
        <p:spPr bwMode="auto">
          <a:xfrm>
            <a:off x="4732338" y="1908175"/>
            <a:ext cx="2833687" cy="6524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14288" tIns="14288" rIns="14288" bIns="14288" anchor="ctr"/>
          <a:lstStyle/>
          <a:p>
            <a:pPr defTabSz="242570" eaLnBrk="0" fontAlgn="ctr" hangingPunct="0">
              <a:spcBef>
                <a:spcPts val="640"/>
              </a:spcBef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2000" dirty="0">
              <a:solidFill>
                <a:schemeClr val="tx2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89093" name="文本框 46"/>
          <p:cNvSpPr txBox="1">
            <a:spLocks noChangeArrowheads="1"/>
          </p:cNvSpPr>
          <p:nvPr/>
        </p:nvSpPr>
        <p:spPr bwMode="auto">
          <a:xfrm>
            <a:off x="1420813" y="1555750"/>
            <a:ext cx="2452687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itchFamily="34" charset="-122"/>
              </a:rPr>
              <a:t>抑郁症就是心情不好吗？</a:t>
            </a:r>
          </a:p>
        </p:txBody>
      </p:sp>
      <p:grpSp>
        <p:nvGrpSpPr>
          <p:cNvPr id="89094" name="组合 47"/>
          <p:cNvGrpSpPr>
            <a:grpSpLocks/>
          </p:cNvGrpSpPr>
          <p:nvPr/>
        </p:nvGrpSpPr>
        <p:grpSpPr bwMode="auto">
          <a:xfrm>
            <a:off x="1079500" y="1738313"/>
            <a:ext cx="225425" cy="912812"/>
            <a:chOff x="1079499" y="1738887"/>
            <a:chExt cx="225252" cy="912648"/>
          </a:xfrm>
        </p:grpSpPr>
        <p:cxnSp>
          <p:nvCxnSpPr>
            <p:cNvPr id="49" name="Straight Connector 19"/>
            <p:cNvCxnSpPr/>
            <p:nvPr/>
          </p:nvCxnSpPr>
          <p:spPr>
            <a:xfrm>
              <a:off x="1079499" y="1738887"/>
              <a:ext cx="225252" cy="0"/>
            </a:xfrm>
            <a:prstGeom prst="line">
              <a:avLst/>
            </a:prstGeom>
            <a:ln w="28575">
              <a:solidFill>
                <a:srgbClr val="0070C0"/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20"/>
            <p:cNvCxnSpPr/>
            <p:nvPr/>
          </p:nvCxnSpPr>
          <p:spPr>
            <a:xfrm>
              <a:off x="1079499" y="1738887"/>
              <a:ext cx="0" cy="912648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21"/>
            <p:cNvCxnSpPr/>
            <p:nvPr/>
          </p:nvCxnSpPr>
          <p:spPr>
            <a:xfrm>
              <a:off x="1079499" y="2651535"/>
              <a:ext cx="168146" cy="0"/>
            </a:xfrm>
            <a:prstGeom prst="line">
              <a:avLst/>
            </a:prstGeom>
            <a:ln w="28575">
              <a:solidFill>
                <a:srgbClr val="0070C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857250" y="977900"/>
            <a:ext cx="7054850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solidFill>
                <a:srgbClr val="C0C0C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pic>
        <p:nvPicPr>
          <p:cNvPr id="89096" name="图片 18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5025" y="174625"/>
            <a:ext cx="7921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7" name="文本框 19"/>
          <p:cNvSpPr txBox="1">
            <a:spLocks noChangeArrowheads="1"/>
          </p:cNvSpPr>
          <p:nvPr/>
        </p:nvSpPr>
        <p:spPr bwMode="auto">
          <a:xfrm>
            <a:off x="1514475" y="365125"/>
            <a:ext cx="5930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  <a:ea typeface="微软雅黑" pitchFamily="34" charset="-122"/>
              </a:rPr>
              <a:t>知识拓展：</a:t>
            </a:r>
            <a:r>
              <a:rPr lang="zh-CN" altLang="en-US" sz="2000" b="1">
                <a:solidFill>
                  <a:srgbClr val="40B0FF"/>
                </a:solidFill>
                <a:ea typeface="微软雅黑" pitchFamily="34" charset="-122"/>
              </a:rPr>
              <a:t>抑郁症的认识误区，你中了几条？</a:t>
            </a:r>
            <a:endParaRPr lang="zh-CN" altLang="en-US" sz="1600" b="1">
              <a:solidFill>
                <a:srgbClr val="40B0FF"/>
              </a:solidFill>
              <a:ea typeface="微软雅黑" pitchFamily="34" charset="-122"/>
            </a:endParaRPr>
          </a:p>
        </p:txBody>
      </p:sp>
      <p:pic>
        <p:nvPicPr>
          <p:cNvPr id="89098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5325" y="1477963"/>
            <a:ext cx="3406775" cy="22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: 圆角 1">
            <a:extLst>
              <a:ext uri="{FF2B5EF4-FFF2-40B4-BE49-F238E27FC236}"/>
            </a:extLst>
          </p:cNvPr>
          <p:cNvSpPr/>
          <p:nvPr/>
        </p:nvSpPr>
        <p:spPr>
          <a:xfrm>
            <a:off x="1379538" y="2457450"/>
            <a:ext cx="2957512" cy="24003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anchor="ctr"/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rgbClr val="A2A2A2">
                    <a:lumMod val="50000"/>
                  </a:srgbClr>
                </a:solidFill>
                <a:ea typeface="微软雅黑" panose="020B0503020204020204" pitchFamily="34" charset="-122"/>
              </a:rPr>
              <a:t>很多人会将</a:t>
            </a:r>
            <a:r>
              <a:rPr lang="zh-CN" altLang="en-US" sz="1600" dirty="0">
                <a:solidFill>
                  <a:srgbClr val="C00000"/>
                </a:solidFill>
                <a:ea typeface="微软雅黑" panose="020B0503020204020204" pitchFamily="34" charset="-122"/>
              </a:rPr>
              <a:t>日常短暂的情绪低落</a:t>
            </a:r>
            <a:r>
              <a:rPr lang="zh-CN" altLang="en-US" sz="1600" dirty="0">
                <a:solidFill>
                  <a:srgbClr val="A2A2A2">
                    <a:lumMod val="50000"/>
                  </a:srgbClr>
                </a:solidFill>
                <a:ea typeface="微软雅黑" panose="020B0503020204020204" pitchFamily="34" charset="-122"/>
              </a:rPr>
              <a:t>误认为是抑郁症。</a:t>
            </a: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rgbClr val="A2A2A2">
                    <a:lumMod val="50000"/>
                  </a:srgbClr>
                </a:solidFill>
                <a:ea typeface="微软雅黑" panose="020B0503020204020204" pitchFamily="34" charset="-122"/>
              </a:rPr>
              <a:t>实际上，抑郁症作为一种心理疾病，抑郁情绪的</a:t>
            </a:r>
            <a:r>
              <a:rPr lang="zh-CN" altLang="en-US" sz="1600" dirty="0">
                <a:solidFill>
                  <a:srgbClr val="C00000"/>
                </a:solidFill>
                <a:ea typeface="微软雅黑" panose="020B0503020204020204" pitchFamily="34" charset="-122"/>
              </a:rPr>
              <a:t>程度更严重、时间更持久、后果也更严重。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ounded Rectangle 3"/>
          <p:cNvSpPr/>
          <p:nvPr/>
        </p:nvSpPr>
        <p:spPr>
          <a:xfrm>
            <a:off x="1143000" y="1506538"/>
            <a:ext cx="3810000" cy="496887"/>
          </a:xfrm>
          <a:prstGeom prst="roundRect">
            <a:avLst/>
          </a:prstGeom>
          <a:solidFill>
            <a:srgbClr val="0070C0"/>
          </a:solidFill>
          <a:ln w="50800"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n-US"/>
          </a:p>
        </p:txBody>
      </p:sp>
      <p:sp>
        <p:nvSpPr>
          <p:cNvPr id="90115" name="文本框 46"/>
          <p:cNvSpPr txBox="1">
            <a:spLocks noChangeArrowheads="1"/>
          </p:cNvSpPr>
          <p:nvPr/>
        </p:nvSpPr>
        <p:spPr bwMode="auto">
          <a:xfrm>
            <a:off x="1514475" y="1584325"/>
            <a:ext cx="30988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itchFamily="34" charset="-122"/>
              </a:rPr>
              <a:t>性格软弱的人更容易患抑郁症？</a:t>
            </a:r>
          </a:p>
        </p:txBody>
      </p:sp>
      <p:sp>
        <p:nvSpPr>
          <p:cNvPr id="10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857250" y="977900"/>
            <a:ext cx="7054850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solidFill>
                <a:srgbClr val="C0C0C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pic>
        <p:nvPicPr>
          <p:cNvPr id="90117" name="图片 10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5025" y="174625"/>
            <a:ext cx="7921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8" name="文本框 11"/>
          <p:cNvSpPr txBox="1">
            <a:spLocks noChangeArrowheads="1"/>
          </p:cNvSpPr>
          <p:nvPr/>
        </p:nvSpPr>
        <p:spPr bwMode="auto">
          <a:xfrm>
            <a:off x="1514475" y="365125"/>
            <a:ext cx="5930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  <a:ea typeface="微软雅黑" pitchFamily="34" charset="-122"/>
              </a:rPr>
              <a:t>知识拓展：</a:t>
            </a:r>
            <a:r>
              <a:rPr lang="zh-CN" altLang="en-US" sz="2000" b="1">
                <a:solidFill>
                  <a:srgbClr val="40B0FF"/>
                </a:solidFill>
                <a:ea typeface="微软雅黑" pitchFamily="34" charset="-122"/>
              </a:rPr>
              <a:t>抑郁症的认识误区，你中了几条？</a:t>
            </a:r>
            <a:endParaRPr lang="zh-CN" altLang="en-US" sz="1600" b="1">
              <a:solidFill>
                <a:srgbClr val="40B0FF"/>
              </a:solidFill>
              <a:ea typeface="微软雅黑" pitchFamily="34" charset="-122"/>
            </a:endParaRPr>
          </a:p>
        </p:txBody>
      </p:sp>
      <p:pic>
        <p:nvPicPr>
          <p:cNvPr id="90119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99100" y="1506538"/>
            <a:ext cx="2841625" cy="224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0120" name="组合 14"/>
          <p:cNvGrpSpPr>
            <a:grpSpLocks/>
          </p:cNvGrpSpPr>
          <p:nvPr/>
        </p:nvGrpSpPr>
        <p:grpSpPr bwMode="auto">
          <a:xfrm>
            <a:off x="768350" y="1754188"/>
            <a:ext cx="225425" cy="912812"/>
            <a:chOff x="1079499" y="1738887"/>
            <a:chExt cx="225252" cy="912648"/>
          </a:xfrm>
        </p:grpSpPr>
        <p:cxnSp>
          <p:nvCxnSpPr>
            <p:cNvPr id="16" name="Straight Connector 1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1079499" y="1738887"/>
              <a:ext cx="225252" cy="0"/>
            </a:xfrm>
            <a:prstGeom prst="line">
              <a:avLst/>
            </a:prstGeom>
            <a:ln w="28575">
              <a:solidFill>
                <a:srgbClr val="0070C0"/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0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1079499" y="1738887"/>
              <a:ext cx="0" cy="912648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1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1079499" y="2651535"/>
              <a:ext cx="168146" cy="0"/>
            </a:xfrm>
            <a:prstGeom prst="line">
              <a:avLst/>
            </a:prstGeom>
            <a:ln w="28575">
              <a:solidFill>
                <a:srgbClr val="0070C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: 圆角 1">
            <a:extLst>
              <a:ext uri="{FF2B5EF4-FFF2-40B4-BE49-F238E27FC236}"/>
            </a:extLst>
          </p:cNvPr>
          <p:cNvSpPr/>
          <p:nvPr/>
        </p:nvSpPr>
        <p:spPr>
          <a:xfrm>
            <a:off x="1135063" y="2344738"/>
            <a:ext cx="3894137" cy="236061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anchor="ctr"/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rgbClr val="A2A2A2">
                    <a:lumMod val="50000"/>
                  </a:srgbClr>
                </a:solidFill>
                <a:ea typeface="微软雅黑" panose="020B0503020204020204" pitchFamily="34" charset="-122"/>
                <a:sym typeface="+mn-ea"/>
              </a:rPr>
              <a:t>美国第16任总统</a:t>
            </a:r>
            <a:r>
              <a:rPr lang="zh-CN" altLang="en-US" sz="1600" dirty="0">
                <a:solidFill>
                  <a:srgbClr val="C00000"/>
                </a:solidFill>
                <a:latin typeface="Verdana"/>
                <a:ea typeface="微软雅黑" panose="020B0503020204020204" pitchFamily="34" charset="-122"/>
                <a:sym typeface="+mn-ea"/>
              </a:rPr>
              <a:t>林肯</a:t>
            </a:r>
            <a:r>
              <a:rPr lang="zh-CN" altLang="en-US" sz="1600" dirty="0">
                <a:solidFill>
                  <a:srgbClr val="003860"/>
                </a:solidFill>
                <a:latin typeface="Verdana"/>
                <a:ea typeface="微软雅黑" panose="020B0503020204020204" pitchFamily="34" charset="-122"/>
                <a:sym typeface="+mn-ea"/>
              </a:rPr>
              <a:t>，</a:t>
            </a:r>
            <a:r>
              <a:rPr lang="zh-CN" altLang="en-US" sz="1600" dirty="0">
                <a:solidFill>
                  <a:srgbClr val="A2A2A2">
                    <a:lumMod val="50000"/>
                  </a:srgbClr>
                </a:solidFill>
                <a:ea typeface="微软雅黑" panose="020B0503020204020204" pitchFamily="34" charset="-122"/>
                <a:sym typeface="+mn-ea"/>
              </a:rPr>
              <a:t>二战时期的“铁腕人物”</a:t>
            </a:r>
            <a:r>
              <a:rPr lang="zh-CN" altLang="en-US" sz="1600" dirty="0">
                <a:solidFill>
                  <a:srgbClr val="C00000"/>
                </a:solidFill>
                <a:latin typeface="Verdana"/>
                <a:ea typeface="微软雅黑" panose="020B0503020204020204" pitchFamily="34" charset="-122"/>
                <a:sym typeface="+mn-ea"/>
              </a:rPr>
              <a:t>罗斯福总统</a:t>
            </a:r>
            <a:r>
              <a:rPr lang="zh-CN" altLang="en-US" sz="1600" dirty="0">
                <a:solidFill>
                  <a:srgbClr val="A2A2A2">
                    <a:lumMod val="50000"/>
                  </a:srgbClr>
                </a:solidFill>
                <a:ea typeface="微软雅黑" panose="020B0503020204020204" pitchFamily="34" charset="-122"/>
                <a:sym typeface="+mn-ea"/>
              </a:rPr>
              <a:t>和英国</a:t>
            </a:r>
            <a:r>
              <a:rPr lang="zh-CN" altLang="en-US" sz="1600" dirty="0">
                <a:solidFill>
                  <a:srgbClr val="C00000"/>
                </a:solidFill>
                <a:latin typeface="Verdana"/>
                <a:ea typeface="微软雅黑" panose="020B0503020204020204" pitchFamily="34" charset="-122"/>
                <a:sym typeface="+mn-ea"/>
              </a:rPr>
              <a:t>丘吉尔首相</a:t>
            </a:r>
            <a:r>
              <a:rPr lang="zh-CN" altLang="en-US" sz="1600" dirty="0">
                <a:solidFill>
                  <a:srgbClr val="A2A2A2">
                    <a:lumMod val="50000"/>
                  </a:srgbClr>
                </a:solidFill>
                <a:ea typeface="微软雅黑" panose="020B0503020204020204" pitchFamily="34" charset="-122"/>
                <a:sym typeface="+mn-ea"/>
              </a:rPr>
              <a:t>，颇富英雄气概的美国</a:t>
            </a:r>
            <a:r>
              <a:rPr lang="zh-CN" altLang="en-US" sz="1600" dirty="0">
                <a:solidFill>
                  <a:srgbClr val="C00000"/>
                </a:solidFill>
                <a:latin typeface="Verdana"/>
                <a:ea typeface="微软雅黑" panose="020B0503020204020204" pitchFamily="34" charset="-122"/>
                <a:sym typeface="+mn-ea"/>
              </a:rPr>
              <a:t>“钢汉作家”海明威</a:t>
            </a:r>
            <a:r>
              <a:rPr lang="zh-CN" altLang="en-US" sz="1600" dirty="0">
                <a:solidFill>
                  <a:srgbClr val="A2A2A2">
                    <a:lumMod val="50000"/>
                  </a:srgbClr>
                </a:solidFill>
                <a:ea typeface="微软雅黑" panose="020B0503020204020204" pitchFamily="34" charset="-122"/>
                <a:sym typeface="+mn-ea"/>
              </a:rPr>
              <a:t>，这些性格坚强的伟人都有过抑郁症病史。由此可见，</a:t>
            </a:r>
            <a:r>
              <a:rPr lang="zh-CN" altLang="en-US" sz="1600" dirty="0">
                <a:solidFill>
                  <a:srgbClr val="C00000"/>
                </a:solidFill>
                <a:latin typeface="Verdana"/>
                <a:ea typeface="微软雅黑" panose="020B0503020204020204" pitchFamily="34" charset="-122"/>
                <a:sym typeface="+mn-ea"/>
              </a:rPr>
              <a:t>抑郁并不意味着性格软弱。</a:t>
            </a:r>
            <a:endParaRPr lang="zh-CN" altLang="en-US" sz="1600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857250" y="977900"/>
            <a:ext cx="7054850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solidFill>
                <a:srgbClr val="C0C0C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pic>
        <p:nvPicPr>
          <p:cNvPr id="91139" name="图片 2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5025" y="174625"/>
            <a:ext cx="7921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0" name="文本框 3"/>
          <p:cNvSpPr txBox="1">
            <a:spLocks noChangeArrowheads="1"/>
          </p:cNvSpPr>
          <p:nvPr/>
        </p:nvSpPr>
        <p:spPr bwMode="auto">
          <a:xfrm>
            <a:off x="1514475" y="365125"/>
            <a:ext cx="5930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  <a:ea typeface="微软雅黑" pitchFamily="34" charset="-122"/>
              </a:rPr>
              <a:t>知识拓展：</a:t>
            </a:r>
            <a:r>
              <a:rPr lang="zh-CN" altLang="en-US" sz="2000" b="1">
                <a:solidFill>
                  <a:srgbClr val="40B0FF"/>
                </a:solidFill>
                <a:ea typeface="微软雅黑" pitchFamily="34" charset="-122"/>
              </a:rPr>
              <a:t>抑郁症的认识误区，你中了几条？</a:t>
            </a:r>
            <a:endParaRPr lang="zh-CN" altLang="en-US" sz="1600" b="1">
              <a:solidFill>
                <a:srgbClr val="40B0FF"/>
              </a:solidFill>
              <a:ea typeface="微软雅黑" pitchFamily="34" charset="-122"/>
            </a:endParaRPr>
          </a:p>
        </p:txBody>
      </p:sp>
      <p:sp>
        <p:nvSpPr>
          <p:cNvPr id="91141" name="AutoShape 32"/>
          <p:cNvSpPr>
            <a:spLocks noChangeArrowheads="1"/>
          </p:cNvSpPr>
          <p:nvPr/>
        </p:nvSpPr>
        <p:spPr bwMode="auto">
          <a:xfrm>
            <a:off x="1216025" y="3324225"/>
            <a:ext cx="876300" cy="228600"/>
          </a:xfrm>
          <a:custGeom>
            <a:avLst/>
            <a:gdLst>
              <a:gd name="T0" fmla="*/ 721141737 w 21600"/>
              <a:gd name="T1" fmla="*/ 12806427 h 21600"/>
              <a:gd name="T2" fmla="*/ 721141737 w 21600"/>
              <a:gd name="T3" fmla="*/ 12806427 h 21600"/>
              <a:gd name="T4" fmla="*/ 721141737 w 21600"/>
              <a:gd name="T5" fmla="*/ 12806427 h 21600"/>
              <a:gd name="T6" fmla="*/ 721141737 w 21600"/>
              <a:gd name="T7" fmla="*/ 1280642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14288" tIns="14288" rIns="14288" bIns="14288" anchor="ctr"/>
          <a:lstStyle/>
          <a:p>
            <a:pPr defTabSz="241300" eaLnBrk="0" fontAlgn="ctr" hangingPunct="0">
              <a:spcBef>
                <a:spcPts val="638"/>
              </a:spcBef>
              <a:buClr>
                <a:srgbClr val="FF0000"/>
              </a:buClr>
              <a:buSzPct val="70000"/>
              <a:buFont typeface="Arial" pitchFamily="34" charset="0"/>
              <a:buNone/>
            </a:pPr>
            <a:endParaRPr lang="es-ES" altLang="zh-CN" sz="1200">
              <a:solidFill>
                <a:srgbClr val="C0C0C0"/>
              </a:solidFill>
              <a:ea typeface="微软雅黑" pitchFamily="34" charset="-122"/>
            </a:endParaRPr>
          </a:p>
        </p:txBody>
      </p:sp>
      <p:sp>
        <p:nvSpPr>
          <p:cNvPr id="6" name="Rounded Rectangle 3">
            <a:extLst>
              <a:ext uri="{FF2B5EF4-FFF2-40B4-BE49-F238E27FC236}"/>
            </a:extLst>
          </p:cNvPr>
          <p:cNvSpPr/>
          <p:nvPr/>
        </p:nvSpPr>
        <p:spPr>
          <a:xfrm>
            <a:off x="1239838" y="1485900"/>
            <a:ext cx="3989387" cy="496888"/>
          </a:xfrm>
          <a:prstGeom prst="roundRect">
            <a:avLst/>
          </a:prstGeom>
          <a:solidFill>
            <a:srgbClr val="0070C0"/>
          </a:solidFill>
          <a:ln w="50800"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n-US"/>
          </a:p>
        </p:txBody>
      </p:sp>
      <p:sp>
        <p:nvSpPr>
          <p:cNvPr id="91143" name="文本框 7"/>
          <p:cNvSpPr txBox="1">
            <a:spLocks noChangeArrowheads="1"/>
          </p:cNvSpPr>
          <p:nvPr/>
        </p:nvSpPr>
        <p:spPr bwMode="auto">
          <a:xfrm>
            <a:off x="1239838" y="1552575"/>
            <a:ext cx="360838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itchFamily="34" charset="-122"/>
              </a:rPr>
              <a:t>抑郁症不用吃药，开解开解就好了？</a:t>
            </a:r>
          </a:p>
        </p:txBody>
      </p:sp>
      <p:grpSp>
        <p:nvGrpSpPr>
          <p:cNvPr id="91144" name="组合 8"/>
          <p:cNvGrpSpPr>
            <a:grpSpLocks/>
          </p:cNvGrpSpPr>
          <p:nvPr/>
        </p:nvGrpSpPr>
        <p:grpSpPr bwMode="auto">
          <a:xfrm>
            <a:off x="898525" y="1736725"/>
            <a:ext cx="225425" cy="912813"/>
            <a:chOff x="1079499" y="1738887"/>
            <a:chExt cx="225252" cy="912648"/>
          </a:xfrm>
        </p:grpSpPr>
        <p:cxnSp>
          <p:nvCxnSpPr>
            <p:cNvPr id="10" name="Straight Connector 1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1079499" y="1738887"/>
              <a:ext cx="225252" cy="0"/>
            </a:xfrm>
            <a:prstGeom prst="line">
              <a:avLst/>
            </a:prstGeom>
            <a:ln w="28575">
              <a:solidFill>
                <a:srgbClr val="0070C0"/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20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1079499" y="1738887"/>
              <a:ext cx="0" cy="912648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21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1079499" y="2651535"/>
              <a:ext cx="168146" cy="0"/>
            </a:xfrm>
            <a:prstGeom prst="line">
              <a:avLst/>
            </a:prstGeom>
            <a:ln w="28575">
              <a:solidFill>
                <a:srgbClr val="0070C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1145" name="图片 13"/>
          <p:cNvPicPr>
            <a:picLocks noChangeAspect="1"/>
          </p:cNvPicPr>
          <p:nvPr/>
        </p:nvPicPr>
        <p:blipFill>
          <a:blip r:embed="rId3"/>
          <a:srcRect b="12163"/>
          <a:stretch>
            <a:fillRect/>
          </a:stretch>
        </p:blipFill>
        <p:spPr bwMode="auto">
          <a:xfrm>
            <a:off x="5486400" y="1738313"/>
            <a:ext cx="2598738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: 圆角 12">
            <a:extLst>
              <a:ext uri="{FF2B5EF4-FFF2-40B4-BE49-F238E27FC236}"/>
            </a:extLst>
          </p:cNvPr>
          <p:cNvSpPr/>
          <p:nvPr/>
        </p:nvSpPr>
        <p:spPr>
          <a:xfrm>
            <a:off x="1239838" y="2497138"/>
            <a:ext cx="3989387" cy="195103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anchor="ctr"/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rgbClr val="A2A2A2">
                    <a:lumMod val="50000"/>
                  </a:srgbClr>
                </a:solidFill>
                <a:ea typeface="微软雅黑" panose="020B0503020204020204" pitchFamily="34" charset="-122"/>
              </a:rPr>
              <a:t>抑郁症</a:t>
            </a:r>
            <a:r>
              <a:rPr lang="zh-CN" altLang="en-US" sz="1600" dirty="0">
                <a:solidFill>
                  <a:srgbClr val="C00000"/>
                </a:solidFill>
                <a:ea typeface="微软雅黑" panose="020B0503020204020204" pitchFamily="34" charset="-122"/>
              </a:rPr>
              <a:t>不是单纯的心情不好</a:t>
            </a:r>
            <a:r>
              <a:rPr lang="zh-CN" altLang="en-US" sz="1600" dirty="0">
                <a:solidFill>
                  <a:srgbClr val="A2A2A2">
                    <a:lumMod val="50000"/>
                  </a:srgbClr>
                </a:solidFill>
                <a:ea typeface="微软雅黑" panose="020B0503020204020204" pitchFamily="34" charset="-122"/>
              </a:rPr>
              <a:t>，更不是所谓的思想问题。抑郁症是一类重型精神疾病，治疗原则是</a:t>
            </a:r>
            <a:r>
              <a:rPr lang="zh-CN" altLang="en-US" sz="1600" dirty="0">
                <a:solidFill>
                  <a:srgbClr val="C00000"/>
                </a:solidFill>
                <a:ea typeface="微软雅黑" panose="020B0503020204020204" pitchFamily="34" charset="-122"/>
              </a:rPr>
              <a:t>以药物治疗为主，心理治疗为辅</a:t>
            </a:r>
            <a:r>
              <a:rPr lang="zh-CN" altLang="en-US" sz="1600" dirty="0">
                <a:solidFill>
                  <a:srgbClr val="A2A2A2">
                    <a:lumMod val="50000"/>
                  </a:srgbClr>
                </a:solidFill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857250" y="977900"/>
            <a:ext cx="7054850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solidFill>
                <a:srgbClr val="C0C0C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pic>
        <p:nvPicPr>
          <p:cNvPr id="92163" name="图片 2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5025" y="174625"/>
            <a:ext cx="7921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4" name="文本框 3"/>
          <p:cNvSpPr txBox="1">
            <a:spLocks noChangeArrowheads="1"/>
          </p:cNvSpPr>
          <p:nvPr/>
        </p:nvSpPr>
        <p:spPr bwMode="auto">
          <a:xfrm>
            <a:off x="1866900" y="323850"/>
            <a:ext cx="6591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  <a:ea typeface="微软雅黑" pitchFamily="34" charset="-122"/>
              </a:rPr>
              <a:t>角色扮演</a:t>
            </a:r>
            <a:r>
              <a:rPr lang="en-US" altLang="zh-CN" sz="2000" b="1">
                <a:solidFill>
                  <a:srgbClr val="40B0FF"/>
                </a:solidFill>
                <a:ea typeface="微软雅黑" pitchFamily="34" charset="-122"/>
              </a:rPr>
              <a:t>【</a:t>
            </a:r>
            <a:r>
              <a:rPr lang="zh-CN" altLang="en-US" sz="2000" b="1">
                <a:solidFill>
                  <a:srgbClr val="40B0FF"/>
                </a:solidFill>
                <a:ea typeface="微软雅黑" pitchFamily="34" charset="-122"/>
              </a:rPr>
              <a:t>当我们身边有抑郁的朋友</a:t>
            </a:r>
            <a:r>
              <a:rPr lang="en-US" altLang="zh-CN" sz="2000" b="1">
                <a:solidFill>
                  <a:srgbClr val="40B0FF"/>
                </a:solidFill>
                <a:ea typeface="微软雅黑" pitchFamily="34" charset="-122"/>
              </a:rPr>
              <a:t>……】</a:t>
            </a:r>
            <a:endParaRPr lang="zh-CN" altLang="en-US" sz="1600" b="1">
              <a:solidFill>
                <a:srgbClr val="40B0FF"/>
              </a:solidFill>
              <a:ea typeface="微软雅黑" pitchFamily="34" charset="-122"/>
            </a:endParaRPr>
          </a:p>
        </p:txBody>
      </p:sp>
      <p:sp>
        <p:nvSpPr>
          <p:cNvPr id="92165" name="文本框 5"/>
          <p:cNvSpPr txBox="1">
            <a:spLocks noChangeArrowheads="1"/>
          </p:cNvSpPr>
          <p:nvPr/>
        </p:nvSpPr>
        <p:spPr bwMode="auto">
          <a:xfrm>
            <a:off x="714375" y="1073150"/>
            <a:ext cx="248602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ctr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Wingdings" pitchFamily="2" charset="2"/>
              <a:buChar char="n"/>
            </a:pPr>
            <a:r>
              <a:rPr lang="zh-CN" altLang="en-US">
                <a:solidFill>
                  <a:srgbClr val="13151E"/>
                </a:solidFill>
                <a:ea typeface="微软雅黑" pitchFamily="34" charset="-122"/>
              </a:rPr>
              <a:t>什么不该说，什么该说</a:t>
            </a:r>
            <a:endParaRPr lang="en-US" altLang="zh-CN">
              <a:solidFill>
                <a:srgbClr val="13151E"/>
              </a:solidFill>
              <a:ea typeface="微软雅黑" pitchFamily="34" charset="-122"/>
            </a:endParaRPr>
          </a:p>
          <a:p>
            <a:pPr marL="285750" indent="-285750" algn="ctr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Wingdings" pitchFamily="2" charset="2"/>
              <a:buChar char="n"/>
            </a:pPr>
            <a:r>
              <a:rPr lang="zh-CN" altLang="en-US">
                <a:solidFill>
                  <a:srgbClr val="13151E"/>
                </a:solidFill>
                <a:ea typeface="微软雅黑" pitchFamily="34" charset="-122"/>
              </a:rPr>
              <a:t>什么不该做，什么该做</a:t>
            </a:r>
            <a:endParaRPr lang="en-US" altLang="zh-CN">
              <a:solidFill>
                <a:srgbClr val="13151E"/>
              </a:solidFill>
              <a:ea typeface="微软雅黑" pitchFamily="34" charset="-122"/>
            </a:endParaRPr>
          </a:p>
        </p:txBody>
      </p:sp>
      <p:pic>
        <p:nvPicPr>
          <p:cNvPr id="1026" name="图片 7" descr="IMG20180519150046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762099" y="1960598"/>
            <a:ext cx="3069807" cy="293506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5" name="对话气泡: 圆角矩形 4">
            <a:extLst>
              <a:ext uri="{FF2B5EF4-FFF2-40B4-BE49-F238E27FC236}"/>
            </a:extLst>
          </p:cNvPr>
          <p:cNvSpPr/>
          <p:nvPr/>
        </p:nvSpPr>
        <p:spPr>
          <a:xfrm>
            <a:off x="5464175" y="1141413"/>
            <a:ext cx="2133600" cy="1019175"/>
          </a:xfrm>
          <a:prstGeom prst="wedgeRoundRectCallou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1600" b="1" kern="1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我觉得我抑郁了</a:t>
            </a:r>
            <a:r>
              <a:rPr lang="en-US" altLang="zh-CN" sz="1600" b="1" kern="1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endParaRPr lang="zh-CN" altLang="en-US" sz="1600" b="1" kern="100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/>
            </a:extLst>
          </p:cNvPr>
          <p:cNvSpPr/>
          <p:nvPr/>
        </p:nvSpPr>
        <p:spPr>
          <a:xfrm>
            <a:off x="5105400" y="2465388"/>
            <a:ext cx="3124200" cy="738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33350" algn="just" eaLnBrk="0" fontAlgn="ctr" hangingPunct="0">
              <a:lnSpc>
                <a:spcPct val="150000"/>
              </a:lnSpc>
              <a:spcAft>
                <a:spcPts val="0"/>
              </a:spcAft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zh-CN" kern="100" dirty="0">
                <a:solidFill>
                  <a:srgbClr val="13151E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“你有什么好抑郁的，你这么漂亮，成绩又好，哪有什么烦心事。”</a:t>
            </a:r>
          </a:p>
        </p:txBody>
      </p:sp>
      <p:sp>
        <p:nvSpPr>
          <p:cNvPr id="9" name="矩形 8">
            <a:extLst>
              <a:ext uri="{FF2B5EF4-FFF2-40B4-BE49-F238E27FC236}"/>
            </a:extLst>
          </p:cNvPr>
          <p:cNvSpPr/>
          <p:nvPr/>
        </p:nvSpPr>
        <p:spPr>
          <a:xfrm>
            <a:off x="5181600" y="3468688"/>
            <a:ext cx="3048000" cy="106203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33350" algn="just" eaLnBrk="0" fontAlgn="ctr" hangingPunct="0">
              <a:lnSpc>
                <a:spcPct val="150000"/>
              </a:lnSpc>
              <a:spcAft>
                <a:spcPts val="0"/>
              </a:spcAft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zh-CN" kern="100" dirty="0">
                <a:solidFill>
                  <a:srgbClr val="13151E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“为什么这么觉得，你有什么心事吗？可以和我说说吗？说出来或许会好些。”</a:t>
            </a:r>
          </a:p>
        </p:txBody>
      </p:sp>
      <p:pic>
        <p:nvPicPr>
          <p:cNvPr id="92170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32275" y="2581275"/>
            <a:ext cx="785813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857250" y="977900"/>
            <a:ext cx="7054850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solidFill>
                <a:srgbClr val="C0C0C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pic>
        <p:nvPicPr>
          <p:cNvPr id="93187" name="图片 2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5025" y="174625"/>
            <a:ext cx="7921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8" name="文本框 3"/>
          <p:cNvSpPr txBox="1">
            <a:spLocks noChangeArrowheads="1"/>
          </p:cNvSpPr>
          <p:nvPr/>
        </p:nvSpPr>
        <p:spPr bwMode="auto">
          <a:xfrm>
            <a:off x="1514475" y="365125"/>
            <a:ext cx="5930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  <a:ea typeface="微软雅黑" pitchFamily="34" charset="-122"/>
              </a:rPr>
              <a:t>角色扮演</a:t>
            </a:r>
            <a:r>
              <a:rPr lang="en-US" altLang="zh-CN" sz="2000" b="1">
                <a:solidFill>
                  <a:srgbClr val="40B0FF"/>
                </a:solidFill>
                <a:ea typeface="微软雅黑" pitchFamily="34" charset="-122"/>
              </a:rPr>
              <a:t>【</a:t>
            </a:r>
            <a:r>
              <a:rPr lang="zh-CN" altLang="en-US" sz="2000" b="1">
                <a:solidFill>
                  <a:srgbClr val="40B0FF"/>
                </a:solidFill>
                <a:ea typeface="微软雅黑" pitchFamily="34" charset="-122"/>
              </a:rPr>
              <a:t>当我们身边有抑郁的朋友</a:t>
            </a:r>
            <a:r>
              <a:rPr lang="en-US" altLang="zh-CN" sz="2000" b="1">
                <a:solidFill>
                  <a:srgbClr val="40B0FF"/>
                </a:solidFill>
                <a:ea typeface="微软雅黑" pitchFamily="34" charset="-122"/>
              </a:rPr>
              <a:t>……】</a:t>
            </a:r>
            <a:endParaRPr lang="zh-CN" altLang="en-US" sz="2000" b="1">
              <a:solidFill>
                <a:srgbClr val="40B0FF"/>
              </a:solidFill>
              <a:ea typeface="微软雅黑" pitchFamily="34" charset="-122"/>
            </a:endParaRPr>
          </a:p>
        </p:txBody>
      </p:sp>
      <p:sp>
        <p:nvSpPr>
          <p:cNvPr id="93189" name="文本框 5"/>
          <p:cNvSpPr txBox="1">
            <a:spLocks noChangeArrowheads="1"/>
          </p:cNvSpPr>
          <p:nvPr/>
        </p:nvSpPr>
        <p:spPr bwMode="auto">
          <a:xfrm>
            <a:off x="822325" y="1092200"/>
            <a:ext cx="2487613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ctr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Wingdings" pitchFamily="2" charset="2"/>
              <a:buChar char="n"/>
            </a:pPr>
            <a:r>
              <a:rPr lang="zh-CN" altLang="en-US">
                <a:solidFill>
                  <a:srgbClr val="13151E"/>
                </a:solidFill>
                <a:ea typeface="微软雅黑" pitchFamily="34" charset="-122"/>
              </a:rPr>
              <a:t>什么不该说，什么该说</a:t>
            </a:r>
            <a:endParaRPr lang="en-US" altLang="zh-CN">
              <a:solidFill>
                <a:srgbClr val="13151E"/>
              </a:solidFill>
              <a:ea typeface="微软雅黑" pitchFamily="34" charset="-122"/>
            </a:endParaRPr>
          </a:p>
          <a:p>
            <a:pPr marL="285750" indent="-285750" algn="ctr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Wingdings" pitchFamily="2" charset="2"/>
              <a:buChar char="n"/>
            </a:pPr>
            <a:r>
              <a:rPr lang="zh-CN" altLang="en-US">
                <a:solidFill>
                  <a:srgbClr val="13151E"/>
                </a:solidFill>
                <a:ea typeface="微软雅黑" pitchFamily="34" charset="-122"/>
              </a:rPr>
              <a:t>什么不该做，什么该做</a:t>
            </a:r>
            <a:endParaRPr lang="en-US" altLang="zh-CN">
              <a:solidFill>
                <a:srgbClr val="13151E"/>
              </a:solidFill>
              <a:ea typeface="微软雅黑" pitchFamily="34" charset="-122"/>
            </a:endParaRPr>
          </a:p>
        </p:txBody>
      </p:sp>
      <p:sp>
        <p:nvSpPr>
          <p:cNvPr id="5" name="对话气泡: 圆角矩形 4">
            <a:extLst>
              <a:ext uri="{FF2B5EF4-FFF2-40B4-BE49-F238E27FC236}"/>
            </a:extLst>
          </p:cNvPr>
          <p:cNvSpPr/>
          <p:nvPr/>
        </p:nvSpPr>
        <p:spPr>
          <a:xfrm>
            <a:off x="4978400" y="1077913"/>
            <a:ext cx="2930525" cy="1019175"/>
          </a:xfrm>
          <a:prstGeom prst="wedgeRoundRectCallou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anchor="ctr"/>
          <a:lstStyle/>
          <a:p>
            <a:pPr algn="ctr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zh-CN" sz="1600" b="1" dirty="0">
                <a:solidFill>
                  <a:schemeClr val="bg1"/>
                </a:solidFill>
                <a:ea typeface="微软雅黑" panose="020B0503020204020204" pitchFamily="34" charset="-122"/>
              </a:rPr>
              <a:t>“我压力很大，很迷茫。而且我不知道该怎么办”</a:t>
            </a:r>
          </a:p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en-US" altLang="zh-CN" sz="1600" b="1" kern="1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endParaRPr lang="zh-CN" altLang="en-US" b="1" kern="100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3191" name="矩形 6"/>
          <p:cNvSpPr>
            <a:spLocks noChangeArrowheads="1"/>
          </p:cNvSpPr>
          <p:nvPr/>
        </p:nvSpPr>
        <p:spPr bwMode="auto">
          <a:xfrm>
            <a:off x="4978400" y="2517775"/>
            <a:ext cx="31242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zh-CN">
                <a:solidFill>
                  <a:srgbClr val="13151E"/>
                </a:solidFill>
                <a:ea typeface="微软雅黑" pitchFamily="34" charset="-122"/>
              </a:rPr>
              <a:t>“每个人都这样，</a:t>
            </a:r>
            <a:r>
              <a:rPr lang="zh-CN" altLang="en-US">
                <a:solidFill>
                  <a:srgbClr val="13151E"/>
                </a:solidFill>
                <a:ea typeface="微软雅黑" pitchFamily="34" charset="-122"/>
              </a:rPr>
              <a:t>我也一样，没什么大不了的。</a:t>
            </a:r>
            <a:r>
              <a:rPr lang="zh-CN" altLang="zh-CN">
                <a:solidFill>
                  <a:srgbClr val="13151E"/>
                </a:solidFill>
                <a:ea typeface="微软雅黑" pitchFamily="34" charset="-122"/>
              </a:rPr>
              <a:t>”</a:t>
            </a:r>
          </a:p>
        </p:txBody>
      </p:sp>
      <p:sp>
        <p:nvSpPr>
          <p:cNvPr id="9" name="矩形 8">
            <a:extLst>
              <a:ext uri="{FF2B5EF4-FFF2-40B4-BE49-F238E27FC236}"/>
            </a:extLst>
          </p:cNvPr>
          <p:cNvSpPr/>
          <p:nvPr/>
        </p:nvSpPr>
        <p:spPr>
          <a:xfrm>
            <a:off x="5181600" y="3468688"/>
            <a:ext cx="3048000" cy="106203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33350" eaLnBrk="0" fontAlgn="ctr" hangingPunct="0">
              <a:lnSpc>
                <a:spcPct val="150000"/>
              </a:lnSpc>
              <a:spcAft>
                <a:spcPts val="0"/>
              </a:spcAft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zh-CN" dirty="0">
                <a:solidFill>
                  <a:srgbClr val="13151E"/>
                </a:solidFill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rgbClr val="13151E"/>
                </a:solidFill>
                <a:ea typeface="微软雅黑" panose="020B0503020204020204" pitchFamily="34" charset="-122"/>
              </a:rPr>
              <a:t>我有时也会和你有一样的感觉，</a:t>
            </a:r>
            <a:r>
              <a:rPr lang="zh-CN" altLang="zh-CN" dirty="0">
                <a:solidFill>
                  <a:srgbClr val="13151E"/>
                </a:solidFill>
                <a:ea typeface="微软雅黑" panose="020B0503020204020204" pitchFamily="34" charset="-122"/>
              </a:rPr>
              <a:t>我们可以一起想办法度过</a:t>
            </a:r>
            <a:r>
              <a:rPr lang="zh-CN" altLang="en-US" dirty="0">
                <a:solidFill>
                  <a:srgbClr val="13151E"/>
                </a:solidFill>
                <a:ea typeface="微软雅黑" panose="020B0503020204020204" pitchFamily="34" charset="-122"/>
              </a:rPr>
              <a:t>。</a:t>
            </a:r>
            <a:r>
              <a:rPr lang="zh-CN" altLang="zh-CN" dirty="0">
                <a:solidFill>
                  <a:srgbClr val="13151E"/>
                </a:solidFill>
                <a:ea typeface="微软雅黑" panose="020B0503020204020204" pitchFamily="34" charset="-122"/>
              </a:rPr>
              <a:t>”</a:t>
            </a:r>
          </a:p>
          <a:p>
            <a:pPr indent="133350" algn="just" eaLnBrk="0" fontAlgn="ctr" hangingPunct="0">
              <a:lnSpc>
                <a:spcPct val="150000"/>
              </a:lnSpc>
              <a:spcAft>
                <a:spcPts val="0"/>
              </a:spcAft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zh-CN" kern="100" dirty="0">
              <a:solidFill>
                <a:srgbClr val="13151E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5" descr="6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27027" y="2041059"/>
            <a:ext cx="2879489" cy="27739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93194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70338" y="2584450"/>
            <a:ext cx="785812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857250" y="977900"/>
            <a:ext cx="7054850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solidFill>
                <a:srgbClr val="C0C0C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pic>
        <p:nvPicPr>
          <p:cNvPr id="94211" name="图片 2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5025" y="174625"/>
            <a:ext cx="7921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2" name="文本框 3"/>
          <p:cNvSpPr txBox="1">
            <a:spLocks noChangeArrowheads="1"/>
          </p:cNvSpPr>
          <p:nvPr/>
        </p:nvSpPr>
        <p:spPr bwMode="auto">
          <a:xfrm>
            <a:off x="1514475" y="365125"/>
            <a:ext cx="5930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  <a:ea typeface="微软雅黑" pitchFamily="34" charset="-122"/>
              </a:rPr>
              <a:t>角色扮演</a:t>
            </a:r>
            <a:r>
              <a:rPr lang="en-US" altLang="zh-CN" sz="2000" b="1">
                <a:solidFill>
                  <a:srgbClr val="40B0FF"/>
                </a:solidFill>
                <a:ea typeface="微软雅黑" pitchFamily="34" charset="-122"/>
              </a:rPr>
              <a:t>【</a:t>
            </a:r>
            <a:r>
              <a:rPr lang="zh-CN" altLang="en-US" sz="2000" b="1">
                <a:solidFill>
                  <a:srgbClr val="40B0FF"/>
                </a:solidFill>
                <a:ea typeface="微软雅黑" pitchFamily="34" charset="-122"/>
              </a:rPr>
              <a:t>当我们身边有抑郁的朋友</a:t>
            </a:r>
            <a:r>
              <a:rPr lang="en-US" altLang="zh-CN" sz="2000" b="1">
                <a:solidFill>
                  <a:srgbClr val="40B0FF"/>
                </a:solidFill>
                <a:ea typeface="微软雅黑" pitchFamily="34" charset="-122"/>
              </a:rPr>
              <a:t>……】</a:t>
            </a:r>
            <a:endParaRPr lang="zh-CN" altLang="en-US" sz="2000" b="1">
              <a:solidFill>
                <a:srgbClr val="40B0FF"/>
              </a:solidFill>
              <a:ea typeface="微软雅黑" pitchFamily="34" charset="-122"/>
            </a:endParaRPr>
          </a:p>
        </p:txBody>
      </p:sp>
      <p:sp>
        <p:nvSpPr>
          <p:cNvPr id="94213" name="文本框 5"/>
          <p:cNvSpPr txBox="1">
            <a:spLocks noChangeArrowheads="1"/>
          </p:cNvSpPr>
          <p:nvPr/>
        </p:nvSpPr>
        <p:spPr bwMode="auto">
          <a:xfrm>
            <a:off x="762000" y="1133475"/>
            <a:ext cx="2487613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ctr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Wingdings" pitchFamily="2" charset="2"/>
              <a:buChar char="n"/>
            </a:pPr>
            <a:r>
              <a:rPr lang="zh-CN" altLang="en-US">
                <a:solidFill>
                  <a:srgbClr val="13151E"/>
                </a:solidFill>
                <a:ea typeface="微软雅黑" pitchFamily="34" charset="-122"/>
              </a:rPr>
              <a:t>什么不该说，什么该说</a:t>
            </a:r>
            <a:endParaRPr lang="en-US" altLang="zh-CN">
              <a:solidFill>
                <a:srgbClr val="13151E"/>
              </a:solidFill>
              <a:ea typeface="微软雅黑" pitchFamily="34" charset="-122"/>
            </a:endParaRPr>
          </a:p>
          <a:p>
            <a:pPr marL="285750" indent="-285750" algn="ctr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Wingdings" pitchFamily="2" charset="2"/>
              <a:buChar char="n"/>
            </a:pPr>
            <a:r>
              <a:rPr lang="zh-CN" altLang="en-US">
                <a:solidFill>
                  <a:srgbClr val="13151E"/>
                </a:solidFill>
                <a:ea typeface="微软雅黑" pitchFamily="34" charset="-122"/>
              </a:rPr>
              <a:t>什么不该做，什么该做</a:t>
            </a:r>
            <a:endParaRPr lang="en-US" altLang="zh-CN">
              <a:solidFill>
                <a:srgbClr val="13151E"/>
              </a:solidFill>
              <a:ea typeface="微软雅黑" pitchFamily="34" charset="-122"/>
            </a:endParaRPr>
          </a:p>
        </p:txBody>
      </p:sp>
      <p:sp>
        <p:nvSpPr>
          <p:cNvPr id="5" name="对话气泡: 圆角矩形 4">
            <a:extLst>
              <a:ext uri="{FF2B5EF4-FFF2-40B4-BE49-F238E27FC236}"/>
            </a:extLst>
          </p:cNvPr>
          <p:cNvSpPr/>
          <p:nvPr/>
        </p:nvSpPr>
        <p:spPr>
          <a:xfrm>
            <a:off x="4978400" y="1077913"/>
            <a:ext cx="2930525" cy="1019175"/>
          </a:xfrm>
          <a:prstGeom prst="wedgeRoundRectCallou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anchor="ctr"/>
          <a:lstStyle/>
          <a:p>
            <a:pPr fontAlgn="ctr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zh-CN" sz="1600" b="1" dirty="0">
                <a:solidFill>
                  <a:schemeClr val="bg1"/>
                </a:solidFill>
                <a:ea typeface="微软雅黑" panose="020B0503020204020204" pitchFamily="34" charset="-122"/>
              </a:rPr>
              <a:t>“</a:t>
            </a:r>
            <a:r>
              <a:rPr lang="zh-CN" altLang="en-US" sz="1600" b="1" dirty="0">
                <a:solidFill>
                  <a:schemeClr val="bg1"/>
                </a:solidFill>
                <a:ea typeface="微软雅黑" panose="020B0503020204020204" pitchFamily="34" charset="-122"/>
              </a:rPr>
              <a:t>有时候真的觉得不想活了</a:t>
            </a:r>
            <a:r>
              <a:rPr lang="zh-CN" altLang="zh-CN" sz="1600" b="1" dirty="0">
                <a:solidFill>
                  <a:schemeClr val="bg1"/>
                </a:solidFill>
                <a:ea typeface="微软雅黑" panose="020B0503020204020204" pitchFamily="34" charset="-122"/>
              </a:rPr>
              <a:t>”</a:t>
            </a:r>
          </a:p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en-US" altLang="zh-CN" sz="1600" b="1" kern="1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endParaRPr lang="zh-CN" altLang="en-US" sz="1600" b="1" kern="100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4215" name="矩形 6"/>
          <p:cNvSpPr>
            <a:spLocks noChangeArrowheads="1"/>
          </p:cNvSpPr>
          <p:nvPr/>
        </p:nvSpPr>
        <p:spPr bwMode="auto">
          <a:xfrm>
            <a:off x="5105400" y="2465388"/>
            <a:ext cx="31242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zh-CN">
                <a:solidFill>
                  <a:srgbClr val="13151E"/>
                </a:solidFill>
                <a:ea typeface="微软雅黑" pitchFamily="34" charset="-122"/>
              </a:rPr>
              <a:t>“</a:t>
            </a:r>
            <a:r>
              <a:rPr lang="zh-CN" altLang="en-US">
                <a:solidFill>
                  <a:srgbClr val="13151E"/>
                </a:solidFill>
                <a:ea typeface="微软雅黑" pitchFamily="34" charset="-122"/>
              </a:rPr>
              <a:t>别这么说，你知道你父母多不容易才把你培养成现在这个样子呀</a:t>
            </a:r>
            <a:r>
              <a:rPr lang="zh-CN" altLang="zh-CN">
                <a:solidFill>
                  <a:srgbClr val="13151E"/>
                </a:solidFill>
                <a:ea typeface="微软雅黑" pitchFamily="34" charset="-122"/>
              </a:rPr>
              <a:t>”</a:t>
            </a:r>
          </a:p>
        </p:txBody>
      </p:sp>
      <p:sp>
        <p:nvSpPr>
          <p:cNvPr id="9" name="矩形 8">
            <a:extLst>
              <a:ext uri="{FF2B5EF4-FFF2-40B4-BE49-F238E27FC236}"/>
            </a:extLst>
          </p:cNvPr>
          <p:cNvSpPr/>
          <p:nvPr/>
        </p:nvSpPr>
        <p:spPr>
          <a:xfrm>
            <a:off x="5181600" y="3468688"/>
            <a:ext cx="3048000" cy="13858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33350" algn="just" eaLnBrk="0" fontAlgn="ctr" hangingPunct="0">
              <a:lnSpc>
                <a:spcPct val="150000"/>
              </a:lnSpc>
              <a:spcAft>
                <a:spcPts val="0"/>
              </a:spcAft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zh-CN" dirty="0">
                <a:solidFill>
                  <a:srgbClr val="13151E"/>
                </a:solidFill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rgbClr val="13151E"/>
                </a:solidFill>
                <a:ea typeface="微软雅黑" panose="020B0503020204020204" pitchFamily="34" charset="-122"/>
              </a:rPr>
              <a:t>你可能是压力太大了，需要帮助。放心，我会一直在你身边，也可以陪你去找专业的医生。</a:t>
            </a:r>
            <a:r>
              <a:rPr lang="zh-CN" altLang="zh-CN" dirty="0">
                <a:solidFill>
                  <a:srgbClr val="13151E"/>
                </a:solidFill>
                <a:ea typeface="微软雅黑" panose="020B0503020204020204" pitchFamily="34" charset="-122"/>
              </a:rPr>
              <a:t>”</a:t>
            </a:r>
          </a:p>
          <a:p>
            <a:pPr indent="133350" algn="just" eaLnBrk="0" fontAlgn="ctr" hangingPunct="0">
              <a:lnSpc>
                <a:spcPct val="150000"/>
              </a:lnSpc>
              <a:spcAft>
                <a:spcPts val="0"/>
              </a:spcAft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zh-CN" kern="100" dirty="0">
              <a:solidFill>
                <a:srgbClr val="13151E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6" descr="7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835541" y="2034362"/>
            <a:ext cx="2829617" cy="278546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94218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78300" y="2581275"/>
            <a:ext cx="787400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857250" y="977900"/>
            <a:ext cx="7054850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solidFill>
                <a:srgbClr val="C0C0C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pic>
        <p:nvPicPr>
          <p:cNvPr id="95235" name="图片 2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5025" y="174625"/>
            <a:ext cx="7921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6" name="文本框 3"/>
          <p:cNvSpPr txBox="1">
            <a:spLocks noChangeArrowheads="1"/>
          </p:cNvSpPr>
          <p:nvPr/>
        </p:nvSpPr>
        <p:spPr bwMode="auto">
          <a:xfrm>
            <a:off x="1514475" y="365125"/>
            <a:ext cx="5930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  <a:ea typeface="微软雅黑" pitchFamily="34" charset="-122"/>
              </a:rPr>
              <a:t>角色扮演</a:t>
            </a:r>
            <a:r>
              <a:rPr lang="en-US" altLang="zh-CN" sz="2000" b="1">
                <a:solidFill>
                  <a:srgbClr val="40B0FF"/>
                </a:solidFill>
                <a:ea typeface="微软雅黑" pitchFamily="34" charset="-122"/>
              </a:rPr>
              <a:t>【</a:t>
            </a:r>
            <a:r>
              <a:rPr lang="zh-CN" altLang="en-US" sz="2000" b="1">
                <a:solidFill>
                  <a:srgbClr val="40B0FF"/>
                </a:solidFill>
                <a:ea typeface="微软雅黑" pitchFamily="34" charset="-122"/>
              </a:rPr>
              <a:t>当我们身边有抑郁的朋友</a:t>
            </a:r>
            <a:r>
              <a:rPr lang="en-US" altLang="zh-CN" sz="2000" b="1">
                <a:solidFill>
                  <a:srgbClr val="40B0FF"/>
                </a:solidFill>
                <a:ea typeface="微软雅黑" pitchFamily="34" charset="-122"/>
              </a:rPr>
              <a:t>……】</a:t>
            </a:r>
            <a:endParaRPr lang="zh-CN" altLang="en-US" sz="2000" b="1">
              <a:solidFill>
                <a:srgbClr val="40B0FF"/>
              </a:solidFill>
              <a:ea typeface="微软雅黑" pitchFamily="34" charset="-122"/>
            </a:endParaRPr>
          </a:p>
        </p:txBody>
      </p:sp>
      <p:sp>
        <p:nvSpPr>
          <p:cNvPr id="95237" name="文本框 5"/>
          <p:cNvSpPr txBox="1">
            <a:spLocks noChangeArrowheads="1"/>
          </p:cNvSpPr>
          <p:nvPr/>
        </p:nvSpPr>
        <p:spPr bwMode="auto">
          <a:xfrm>
            <a:off x="804863" y="1139825"/>
            <a:ext cx="2487612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ctr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Wingdings" pitchFamily="2" charset="2"/>
              <a:buChar char="n"/>
            </a:pPr>
            <a:r>
              <a:rPr lang="zh-CN" altLang="en-US">
                <a:solidFill>
                  <a:srgbClr val="13151E"/>
                </a:solidFill>
                <a:ea typeface="微软雅黑" pitchFamily="34" charset="-122"/>
              </a:rPr>
              <a:t>什么不该说，什么该说</a:t>
            </a:r>
            <a:endParaRPr lang="en-US" altLang="zh-CN">
              <a:solidFill>
                <a:srgbClr val="13151E"/>
              </a:solidFill>
              <a:ea typeface="微软雅黑" pitchFamily="34" charset="-122"/>
            </a:endParaRPr>
          </a:p>
          <a:p>
            <a:pPr marL="285750" indent="-285750" algn="ctr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Wingdings" pitchFamily="2" charset="2"/>
              <a:buChar char="n"/>
            </a:pPr>
            <a:r>
              <a:rPr lang="zh-CN" altLang="en-US">
                <a:solidFill>
                  <a:srgbClr val="13151E"/>
                </a:solidFill>
                <a:ea typeface="微软雅黑" pitchFamily="34" charset="-122"/>
              </a:rPr>
              <a:t>什么不该做，什么该做</a:t>
            </a:r>
            <a:endParaRPr lang="en-US" altLang="zh-CN">
              <a:solidFill>
                <a:srgbClr val="13151E"/>
              </a:solidFill>
              <a:ea typeface="微软雅黑" pitchFamily="34" charset="-122"/>
            </a:endParaRPr>
          </a:p>
        </p:txBody>
      </p:sp>
      <p:sp>
        <p:nvSpPr>
          <p:cNvPr id="5" name="对话气泡: 圆角矩形 4">
            <a:extLst>
              <a:ext uri="{FF2B5EF4-FFF2-40B4-BE49-F238E27FC236}"/>
            </a:extLst>
          </p:cNvPr>
          <p:cNvSpPr/>
          <p:nvPr/>
        </p:nvSpPr>
        <p:spPr>
          <a:xfrm>
            <a:off x="4978400" y="1077913"/>
            <a:ext cx="3251200" cy="1019175"/>
          </a:xfrm>
          <a:prstGeom prst="wedgeRoundRectCallou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txBody>
          <a:bodyPr anchor="ctr"/>
          <a:lstStyle/>
          <a:p>
            <a:pPr fontAlgn="ctr">
              <a:lnSpc>
                <a:spcPct val="15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zh-CN" sz="1600" b="1" dirty="0">
                <a:solidFill>
                  <a:schemeClr val="bg1"/>
                </a:solidFill>
                <a:ea typeface="微软雅黑" panose="020B0503020204020204" pitchFamily="34" charset="-122"/>
              </a:rPr>
              <a:t>“我可能要去找个</a:t>
            </a:r>
            <a:r>
              <a:rPr lang="zh-CN" altLang="en-US" sz="1600" b="1" dirty="0">
                <a:solidFill>
                  <a:schemeClr val="bg1"/>
                </a:solidFill>
                <a:ea typeface="微软雅黑" panose="020B0503020204020204" pitchFamily="34" charset="-122"/>
              </a:rPr>
              <a:t>心理</a:t>
            </a:r>
            <a:r>
              <a:rPr lang="zh-CN" altLang="zh-CN" sz="1600" b="1" dirty="0">
                <a:solidFill>
                  <a:schemeClr val="bg1"/>
                </a:solidFill>
                <a:ea typeface="微软雅黑" panose="020B0503020204020204" pitchFamily="34" charset="-122"/>
              </a:rPr>
              <a:t>医生看看”</a:t>
            </a:r>
          </a:p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en-US" altLang="zh-CN" sz="1600" b="1" kern="100" dirty="0">
                <a:solidFill>
                  <a:schemeClr val="bg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endParaRPr lang="zh-CN" altLang="en-US" sz="1600" b="1" kern="100" dirty="0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5239" name="矩形 6"/>
          <p:cNvSpPr>
            <a:spLocks noChangeArrowheads="1"/>
          </p:cNvSpPr>
          <p:nvPr/>
        </p:nvSpPr>
        <p:spPr bwMode="auto">
          <a:xfrm>
            <a:off x="5105400" y="2465388"/>
            <a:ext cx="31242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zh-CN">
                <a:solidFill>
                  <a:srgbClr val="13151E"/>
                </a:solidFill>
                <a:ea typeface="微软雅黑" pitchFamily="34" charset="-122"/>
              </a:rPr>
              <a:t>“找心理医生多奇怪啊，要是被别人知道了他们该怎么想你”</a:t>
            </a:r>
          </a:p>
        </p:txBody>
      </p:sp>
      <p:sp>
        <p:nvSpPr>
          <p:cNvPr id="8" name="椭圆 7">
            <a:extLst>
              <a:ext uri="{FF2B5EF4-FFF2-40B4-BE49-F238E27FC236}"/>
            </a:extLst>
          </p:cNvPr>
          <p:cNvSpPr/>
          <p:nvPr/>
        </p:nvSpPr>
        <p:spPr>
          <a:xfrm>
            <a:off x="4092575" y="2503488"/>
            <a:ext cx="739775" cy="73977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solidFill>
                  <a:schemeClr val="bg1"/>
                </a:solidFill>
                <a:latin typeface="Broadway" panose="04040905080B02020502" pitchFamily="82" charset="0"/>
                <a:ea typeface="造字工房言宋（非商用）常规体" pitchFamily="50" charset="-122"/>
              </a:rPr>
              <a:t>N o</a:t>
            </a:r>
            <a:endParaRPr lang="zh-CN" altLang="en-US" b="1" dirty="0">
              <a:solidFill>
                <a:schemeClr val="bg1"/>
              </a:solidFill>
              <a:latin typeface="Broadway" panose="04040905080B02020502" pitchFamily="82" charset="0"/>
              <a:ea typeface="造字工房言宋（非商用）常规体" pitchFamily="50" charset="-122"/>
            </a:endParaRPr>
          </a:p>
        </p:txBody>
      </p:sp>
      <p:sp>
        <p:nvSpPr>
          <p:cNvPr id="9" name="矩形 8">
            <a:extLst>
              <a:ext uri="{FF2B5EF4-FFF2-40B4-BE49-F238E27FC236}"/>
            </a:extLst>
          </p:cNvPr>
          <p:cNvSpPr/>
          <p:nvPr/>
        </p:nvSpPr>
        <p:spPr>
          <a:xfrm>
            <a:off x="5181600" y="3468688"/>
            <a:ext cx="3048000" cy="106203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33350" algn="just" eaLnBrk="0" fontAlgn="ctr" hangingPunct="0">
              <a:lnSpc>
                <a:spcPct val="150000"/>
              </a:lnSpc>
              <a:spcAft>
                <a:spcPts val="0"/>
              </a:spcAft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zh-CN" dirty="0">
                <a:solidFill>
                  <a:srgbClr val="13151E"/>
                </a:solidFill>
                <a:ea typeface="微软雅黑" panose="020B0503020204020204" pitchFamily="34" charset="-122"/>
              </a:rPr>
              <a:t>“去吧，</a:t>
            </a:r>
            <a:r>
              <a:rPr lang="zh-CN" altLang="en-US" dirty="0">
                <a:solidFill>
                  <a:srgbClr val="13151E"/>
                </a:solidFill>
                <a:ea typeface="微软雅黑" panose="020B0503020204020204" pitchFamily="34" charset="-122"/>
              </a:rPr>
              <a:t>心理</a:t>
            </a:r>
            <a:r>
              <a:rPr lang="zh-CN" altLang="zh-CN" dirty="0">
                <a:solidFill>
                  <a:srgbClr val="13151E"/>
                </a:solidFill>
                <a:ea typeface="微软雅黑" panose="020B0503020204020204" pitchFamily="34" charset="-122"/>
              </a:rPr>
              <a:t>医生</a:t>
            </a:r>
            <a:r>
              <a:rPr lang="zh-CN" altLang="en-US" dirty="0">
                <a:solidFill>
                  <a:srgbClr val="13151E"/>
                </a:solidFill>
                <a:ea typeface="微软雅黑" panose="020B0503020204020204" pitchFamily="34" charset="-122"/>
              </a:rPr>
              <a:t>的帮助会更专业，</a:t>
            </a:r>
            <a:r>
              <a:rPr lang="zh-CN" altLang="zh-CN" dirty="0">
                <a:solidFill>
                  <a:srgbClr val="13151E"/>
                </a:solidFill>
                <a:ea typeface="微软雅黑" panose="020B0503020204020204" pitchFamily="34" charset="-122"/>
              </a:rPr>
              <a:t>不要怕找医生</a:t>
            </a:r>
            <a:r>
              <a:rPr lang="zh-CN" altLang="en-US" dirty="0">
                <a:solidFill>
                  <a:srgbClr val="13151E"/>
                </a:solidFill>
                <a:ea typeface="微软雅黑" panose="020B0503020204020204" pitchFamily="34" charset="-122"/>
              </a:rPr>
              <a:t>。</a:t>
            </a:r>
            <a:r>
              <a:rPr lang="zh-CN" altLang="zh-CN" dirty="0">
                <a:solidFill>
                  <a:srgbClr val="13151E"/>
                </a:solidFill>
                <a:ea typeface="微软雅黑" panose="020B0503020204020204" pitchFamily="34" charset="-122"/>
              </a:rPr>
              <a:t>”</a:t>
            </a:r>
          </a:p>
          <a:p>
            <a:pPr indent="133350" algn="just" eaLnBrk="0" fontAlgn="ctr" hangingPunct="0">
              <a:lnSpc>
                <a:spcPct val="150000"/>
              </a:lnSpc>
              <a:spcAft>
                <a:spcPts val="0"/>
              </a:spcAft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zh-CN" kern="100" dirty="0">
              <a:solidFill>
                <a:srgbClr val="13151E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5242" name="椭圆 10"/>
          <p:cNvSpPr>
            <a:spLocks noChangeArrowheads="1"/>
          </p:cNvSpPr>
          <p:nvPr/>
        </p:nvSpPr>
        <p:spPr bwMode="auto">
          <a:xfrm>
            <a:off x="4137025" y="3590925"/>
            <a:ext cx="739775" cy="685800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Broadway" pitchFamily="82" charset="0"/>
                <a:ea typeface="造字工房言宋（非商用）常规体"/>
                <a:cs typeface="造字工房言宋（非商用）常规体"/>
              </a:rPr>
              <a:t>Yes</a:t>
            </a:r>
            <a:endParaRPr lang="zh-CN" altLang="en-US" b="1">
              <a:solidFill>
                <a:schemeClr val="bg1"/>
              </a:solidFill>
              <a:latin typeface="Broadway" pitchFamily="82" charset="0"/>
              <a:ea typeface="造字工房言宋（非商用）常规体"/>
              <a:cs typeface="造字工房言宋（非商用）常规体"/>
            </a:endParaRPr>
          </a:p>
        </p:txBody>
      </p:sp>
      <p:pic>
        <p:nvPicPr>
          <p:cNvPr id="2050" name="图片 8" descr="IMG20180519150226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880533" y="2040317"/>
            <a:ext cx="2855061" cy="265785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857250" y="977900"/>
            <a:ext cx="7054850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solidFill>
                <a:srgbClr val="C0C0C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pic>
        <p:nvPicPr>
          <p:cNvPr id="96259" name="图片 2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5025" y="174625"/>
            <a:ext cx="7921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>
            <a:extLst>
              <a:ext uri="{FF2B5EF4-FFF2-40B4-BE49-F238E27FC236}"/>
            </a:extLst>
          </p:cNvPr>
          <p:cNvSpPr txBox="1"/>
          <p:nvPr/>
        </p:nvSpPr>
        <p:spPr>
          <a:xfrm>
            <a:off x="1905000" y="336550"/>
            <a:ext cx="4800600" cy="4016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拓展视频：你正在沉默中忍受抑郁症吗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pic>
        <p:nvPicPr>
          <p:cNvPr id="96261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89163" y="3602038"/>
            <a:ext cx="4494212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[TED]你正在沉默中忍受抑郁症吗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3000375" y="1214438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矩形 1"/>
          <p:cNvSpPr>
            <a:spLocks noChangeArrowheads="1"/>
          </p:cNvSpPr>
          <p:nvPr/>
        </p:nvSpPr>
        <p:spPr bwMode="auto">
          <a:xfrm>
            <a:off x="712788" y="3087688"/>
            <a:ext cx="1828800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我们若一直为过去而在现在纠缠不清，我们可能失去未来。我们应该让过去的事情过去，才能迎向未来。</a:t>
            </a:r>
            <a:endParaRPr lang="en-US" altLang="zh-CN" sz="1200">
              <a:solidFill>
                <a:srgbClr val="000000"/>
              </a:solidFill>
              <a:ea typeface="微软雅黑" pitchFamily="34" charset="-122"/>
            </a:endParaRPr>
          </a:p>
          <a:p>
            <a:pPr algn="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en-US" altLang="zh-CN" sz="1200">
                <a:solidFill>
                  <a:srgbClr val="000000"/>
                </a:solidFill>
                <a:ea typeface="微软雅黑" pitchFamily="34" charset="-122"/>
              </a:rPr>
              <a:t>                                                                                    ——</a:t>
            </a: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丘吉尔</a:t>
            </a:r>
          </a:p>
        </p:txBody>
      </p:sp>
      <p:sp>
        <p:nvSpPr>
          <p:cNvPr id="97283" name="矩形 2"/>
          <p:cNvSpPr>
            <a:spLocks noChangeArrowheads="1"/>
          </p:cNvSpPr>
          <p:nvPr/>
        </p:nvSpPr>
        <p:spPr bwMode="auto">
          <a:xfrm>
            <a:off x="2819400" y="2351088"/>
            <a:ext cx="60960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000000"/>
                </a:solidFill>
                <a:ea typeface="微软雅黑" pitchFamily="34" charset="-122"/>
              </a:rPr>
              <a:t>用他自己的话讲，“</a:t>
            </a:r>
            <a:r>
              <a:rPr lang="zh-CN" altLang="en-US" b="1">
                <a:solidFill>
                  <a:srgbClr val="C00000"/>
                </a:solidFill>
                <a:ea typeface="微软雅黑" pitchFamily="34" charset="-122"/>
              </a:rPr>
              <a:t>心中的抑郁就像条黑狗，一咬住我，就不会放松</a:t>
            </a:r>
            <a:r>
              <a:rPr lang="zh-CN" altLang="en-US">
                <a:solidFill>
                  <a:srgbClr val="000000"/>
                </a:solidFill>
                <a:ea typeface="微软雅黑" pitchFamily="34" charset="-122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思源黑体 CN ExtraLight"/>
                <a:ea typeface="思源黑体 CN ExtraLight"/>
                <a:cs typeface="思源黑体 CN ExtraLight"/>
              </a:rPr>
              <a:t>。</a:t>
            </a:r>
          </a:p>
        </p:txBody>
      </p:sp>
      <p:sp>
        <p:nvSpPr>
          <p:cNvPr id="97284" name="矩形 11"/>
          <p:cNvSpPr>
            <a:spLocks noChangeArrowheads="1"/>
          </p:cNvSpPr>
          <p:nvPr/>
        </p:nvSpPr>
        <p:spPr bwMode="auto">
          <a:xfrm>
            <a:off x="2797175" y="1238250"/>
            <a:ext cx="499586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000000"/>
                </a:solidFill>
                <a:ea typeface="微软雅黑" pitchFamily="34" charset="-122"/>
              </a:rPr>
              <a:t>温斯顿</a:t>
            </a:r>
            <a:r>
              <a:rPr lang="en-US" altLang="zh-CN">
                <a:solidFill>
                  <a:srgbClr val="000000"/>
                </a:solidFill>
                <a:ea typeface="微软雅黑" pitchFamily="34" charset="-122"/>
              </a:rPr>
              <a:t>·</a:t>
            </a:r>
            <a:r>
              <a:rPr lang="zh-CN" altLang="en-US">
                <a:solidFill>
                  <a:srgbClr val="000000"/>
                </a:solidFill>
                <a:ea typeface="微软雅黑" pitchFamily="34" charset="-122"/>
              </a:rPr>
              <a:t>丘吉尔是很多人心目中的偶像：</a:t>
            </a:r>
          </a:p>
          <a:p>
            <a:pPr algn="just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000000"/>
                </a:solidFill>
                <a:ea typeface="微软雅黑" pitchFamily="34" charset="-122"/>
              </a:rPr>
              <a:t>他两度出任英国首相，是</a:t>
            </a:r>
            <a:r>
              <a:rPr lang="en-US" altLang="zh-CN">
                <a:solidFill>
                  <a:srgbClr val="000000"/>
                </a:solidFill>
                <a:ea typeface="微软雅黑" pitchFamily="34" charset="-122"/>
              </a:rPr>
              <a:t>20</a:t>
            </a:r>
            <a:r>
              <a:rPr lang="zh-CN" altLang="en-US">
                <a:solidFill>
                  <a:srgbClr val="000000"/>
                </a:solidFill>
                <a:ea typeface="微软雅黑" pitchFamily="34" charset="-122"/>
              </a:rPr>
              <a:t>世纪最重要的政治领袖之一。</a:t>
            </a:r>
            <a:endParaRPr lang="en-US" altLang="zh-CN">
              <a:solidFill>
                <a:srgbClr val="000000"/>
              </a:solidFill>
              <a:ea typeface="微软雅黑" pitchFamily="34" charset="-122"/>
            </a:endParaRPr>
          </a:p>
          <a:p>
            <a:pPr algn="just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000000"/>
                </a:solidFill>
                <a:ea typeface="微软雅黑" pitchFamily="34" charset="-122"/>
              </a:rPr>
              <a:t>同时，他也是一名</a:t>
            </a:r>
            <a:r>
              <a:rPr lang="zh-CN" altLang="en-US" b="1">
                <a:solidFill>
                  <a:srgbClr val="C00000"/>
                </a:solidFill>
                <a:ea typeface="微软雅黑" pitchFamily="34" charset="-122"/>
              </a:rPr>
              <a:t>抑郁症患者</a:t>
            </a:r>
            <a:r>
              <a:rPr lang="zh-CN" altLang="en-US">
                <a:solidFill>
                  <a:srgbClr val="000000"/>
                </a:solidFill>
                <a:latin typeface="思源黑体 CN ExtraLight"/>
                <a:ea typeface="思源黑体 CN ExtraLight"/>
                <a:cs typeface="思源黑体 CN ExtraLight"/>
              </a:rPr>
              <a:t>。</a:t>
            </a:r>
            <a:endParaRPr lang="en-US" altLang="zh-CN">
              <a:solidFill>
                <a:srgbClr val="000000"/>
              </a:solidFill>
              <a:latin typeface="思源黑体 CN ExtraLight"/>
              <a:ea typeface="思源黑体 CN ExtraLight"/>
              <a:cs typeface="思源黑体 CN ExtraLight"/>
            </a:endParaRPr>
          </a:p>
          <a:p>
            <a:pPr algn="just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  <a:latin typeface="思源黑体 CN ExtraLight"/>
              <a:ea typeface="思源黑体 CN ExtraLight"/>
              <a:cs typeface="思源黑体 CN ExtraLight"/>
            </a:endParaRPr>
          </a:p>
        </p:txBody>
      </p:sp>
      <p:sp>
        <p:nvSpPr>
          <p:cNvPr id="97285" name="矩形 12"/>
          <p:cNvSpPr>
            <a:spLocks noChangeArrowheads="1"/>
          </p:cNvSpPr>
          <p:nvPr/>
        </p:nvSpPr>
        <p:spPr bwMode="auto">
          <a:xfrm>
            <a:off x="2819400" y="2987675"/>
            <a:ext cx="5943600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000000"/>
                </a:solidFill>
                <a:ea typeface="微软雅黑" pitchFamily="34" charset="-122"/>
              </a:rPr>
              <a:t>格外神奇的是，丘吉尔长期遭受抑郁症的蹂躏，却“每逢大事不糊涂”，总能开创出不可思议的政治格局，在</a:t>
            </a:r>
            <a:r>
              <a:rPr lang="en-US" altLang="zh-CN">
                <a:solidFill>
                  <a:srgbClr val="000000"/>
                </a:solidFill>
                <a:ea typeface="微软雅黑" pitchFamily="34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ea typeface="微软雅黑" pitchFamily="34" charset="-122"/>
              </a:rPr>
              <a:t>丘吉尔的黑狗</a:t>
            </a:r>
            <a:r>
              <a:rPr lang="en-US" altLang="zh-CN">
                <a:solidFill>
                  <a:srgbClr val="000000"/>
                </a:solidFill>
                <a:ea typeface="微软雅黑" pitchFamily="34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ea typeface="微软雅黑" pitchFamily="34" charset="-122"/>
              </a:rPr>
              <a:t>一书中，安东尼</a:t>
            </a:r>
            <a:r>
              <a:rPr lang="en-US" altLang="zh-CN">
                <a:solidFill>
                  <a:srgbClr val="000000"/>
                </a:solidFill>
                <a:ea typeface="微软雅黑" pitchFamily="34" charset="-122"/>
              </a:rPr>
              <a:t>·</a:t>
            </a:r>
            <a:r>
              <a:rPr lang="zh-CN" altLang="en-US">
                <a:solidFill>
                  <a:srgbClr val="000000"/>
                </a:solidFill>
                <a:ea typeface="微软雅黑" pitchFamily="34" charset="-122"/>
              </a:rPr>
              <a:t>斯托尔就此给出了解释：抑郁症毁了很多人，但它同样具有巨大的正面作用。斯托尔认为，</a:t>
            </a:r>
            <a:r>
              <a:rPr lang="zh-CN" altLang="en-US" b="1">
                <a:solidFill>
                  <a:srgbClr val="C00000"/>
                </a:solidFill>
                <a:ea typeface="微软雅黑" pitchFamily="34" charset="-122"/>
              </a:rPr>
              <a:t>抑郁症的本质是跟自身的内在做斗争，随之产生的痛苦虽可湮没患者，但也可能唤醒他们的意识和创造力。</a:t>
            </a:r>
          </a:p>
        </p:txBody>
      </p:sp>
      <p:pic>
        <p:nvPicPr>
          <p:cNvPr id="97286" name="图片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277938"/>
            <a:ext cx="15430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857250" y="977900"/>
            <a:ext cx="7054850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solidFill>
                <a:srgbClr val="C0C0C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pic>
        <p:nvPicPr>
          <p:cNvPr id="97288" name="图片 7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5025" y="174625"/>
            <a:ext cx="7921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>
            <a:extLst>
              <a:ext uri="{FF2B5EF4-FFF2-40B4-BE49-F238E27FC236}"/>
            </a:extLst>
          </p:cNvPr>
          <p:cNvSpPr txBox="1"/>
          <p:nvPr/>
        </p:nvSpPr>
        <p:spPr>
          <a:xfrm>
            <a:off x="1709738" y="323850"/>
            <a:ext cx="65532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课堂拓展：丘吉尔的故事“我有一条叫做抑郁症的黑狗”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97290" name="文本框 3"/>
          <p:cNvSpPr txBox="1">
            <a:spLocks noChangeArrowheads="1"/>
          </p:cNvSpPr>
          <p:nvPr/>
        </p:nvSpPr>
        <p:spPr bwMode="auto">
          <a:xfrm>
            <a:off x="2730500" y="2767013"/>
            <a:ext cx="58150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en-US" altLang="zh-CN"/>
              <a:t>-----------------------------------------------------------------------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" descr="1980-eruption-of-mount-st.-helens-volcano-wallpaper-1920x1200.jpg"/>
          <p:cNvPicPr>
            <a:picLocks noChangeAspect="1"/>
          </p:cNvPicPr>
          <p:nvPr/>
        </p:nvPicPr>
        <p:blipFill>
          <a:blip r:embed="rId3"/>
          <a:srcRect l="882" t="31252" r="2480" b="27101"/>
          <a:stretch>
            <a:fillRect/>
          </a:stretch>
        </p:blipFill>
        <p:spPr bwMode="auto">
          <a:xfrm>
            <a:off x="1042988" y="2859088"/>
            <a:ext cx="7058025" cy="190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AutoShape 2"/>
          <p:cNvSpPr>
            <a:spLocks noChangeArrowheads="1"/>
          </p:cNvSpPr>
          <p:nvPr/>
        </p:nvSpPr>
        <p:spPr bwMode="auto">
          <a:xfrm>
            <a:off x="1042988" y="2859088"/>
            <a:ext cx="3843337" cy="190023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43012" name="Text Box 552"/>
          <p:cNvSpPr txBox="1">
            <a:spLocks noChangeArrowheads="1"/>
          </p:cNvSpPr>
          <p:nvPr/>
        </p:nvSpPr>
        <p:spPr bwMode="auto">
          <a:xfrm>
            <a:off x="1158875" y="2882900"/>
            <a:ext cx="3209925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spcBef>
                <a:spcPct val="50000"/>
              </a:spcBef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en-US" altLang="zh-CN" sz="4400" b="1">
                <a:solidFill>
                  <a:srgbClr val="FFFFFF"/>
                </a:solidFill>
                <a:latin typeface="388-CAI978"/>
                <a:ea typeface="DFPYeaSong-B5"/>
                <a:cs typeface="DFPYeaSong-B5"/>
              </a:rPr>
              <a:t>Mental</a:t>
            </a:r>
            <a:r>
              <a:rPr lang="en-US" altLang="zh-CN" sz="5500">
                <a:solidFill>
                  <a:srgbClr val="FFFFFF"/>
                </a:solidFill>
                <a:latin typeface="388-CAI978"/>
              </a:rPr>
              <a:t> </a:t>
            </a:r>
          </a:p>
        </p:txBody>
      </p:sp>
      <p:sp>
        <p:nvSpPr>
          <p:cNvPr id="43013" name="Text Box 552"/>
          <p:cNvSpPr txBox="1">
            <a:spLocks noChangeArrowheads="1"/>
          </p:cNvSpPr>
          <p:nvPr/>
        </p:nvSpPr>
        <p:spPr bwMode="auto">
          <a:xfrm>
            <a:off x="1724025" y="3565525"/>
            <a:ext cx="2944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spcBef>
                <a:spcPct val="50000"/>
              </a:spcBef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en-US" altLang="zh-CN" sz="4400" b="1">
                <a:solidFill>
                  <a:srgbClr val="FFFFFF"/>
                </a:solidFill>
                <a:latin typeface="388-CAI978"/>
                <a:ea typeface="DFPYeaSong-B5"/>
                <a:cs typeface="DFPYeaSong-B5"/>
              </a:rPr>
              <a:t>Disorder</a:t>
            </a:r>
          </a:p>
        </p:txBody>
      </p:sp>
      <p:sp>
        <p:nvSpPr>
          <p:cNvPr id="43014" name="AutoShape 12"/>
          <p:cNvSpPr>
            <a:spLocks noChangeArrowheads="1"/>
          </p:cNvSpPr>
          <p:nvPr/>
        </p:nvSpPr>
        <p:spPr bwMode="auto">
          <a:xfrm>
            <a:off x="1047750" y="1616075"/>
            <a:ext cx="7286625" cy="1044575"/>
          </a:xfrm>
          <a:custGeom>
            <a:avLst/>
            <a:gdLst>
              <a:gd name="T0" fmla="*/ 1229048425 w 21600"/>
              <a:gd name="T1" fmla="*/ 25257820 h 21600"/>
              <a:gd name="T2" fmla="*/ 1229048425 w 21600"/>
              <a:gd name="T3" fmla="*/ 25257820 h 21600"/>
              <a:gd name="T4" fmla="*/ 1229048425 w 21600"/>
              <a:gd name="T5" fmla="*/ 25257820 h 21600"/>
              <a:gd name="T6" fmla="*/ 1229048425 w 21600"/>
              <a:gd name="T7" fmla="*/ 2525782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14288" tIns="14288" rIns="14288" bIns="14288" anchor="ctr"/>
          <a:lstStyle/>
          <a:p>
            <a:pPr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endParaRPr lang="zh-CN" altLang="en-US" sz="2000">
              <a:solidFill>
                <a:srgbClr val="515151"/>
              </a:solidFill>
              <a:ea typeface="微软雅黑" pitchFamily="34" charset="-122"/>
            </a:endParaRPr>
          </a:p>
          <a:p>
            <a:pPr eaLnBrk="0" fontAlgn="ctr" hangingPunct="0">
              <a:lnSpc>
                <a:spcPts val="28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515151"/>
                </a:solidFill>
                <a:ea typeface="微软雅黑" pitchFamily="34" charset="-122"/>
              </a:rPr>
              <a:t>精神疾病又称心理疾病或精神疾病，是一类具有诊断意义的精神方面的问题。特征为</a:t>
            </a:r>
            <a:r>
              <a:rPr lang="zh-CN" altLang="en-US" sz="1800">
                <a:solidFill>
                  <a:srgbClr val="FF0000"/>
                </a:solidFill>
                <a:ea typeface="微软雅黑" pitchFamily="34" charset="-122"/>
              </a:rPr>
              <a:t>认知、情绪、行为</a:t>
            </a:r>
            <a:r>
              <a:rPr lang="zh-CN" altLang="en-US" sz="1800">
                <a:solidFill>
                  <a:srgbClr val="515151"/>
                </a:solidFill>
                <a:ea typeface="微软雅黑" pitchFamily="34" charset="-122"/>
              </a:rPr>
              <a:t>等方面的改变，可伴有</a:t>
            </a:r>
            <a:r>
              <a:rPr lang="zh-CN" altLang="en-US" sz="1800">
                <a:solidFill>
                  <a:srgbClr val="FF0000"/>
                </a:solidFill>
                <a:ea typeface="微软雅黑" pitchFamily="34" charset="-122"/>
              </a:rPr>
              <a:t>痛苦体验或功能损害。</a:t>
            </a:r>
          </a:p>
          <a:p>
            <a:pPr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endParaRPr lang="zh-CN" altLang="en-US" sz="2000">
              <a:solidFill>
                <a:srgbClr val="515151"/>
              </a:solidFill>
              <a:ea typeface="微软雅黑" pitchFamily="34" charset="-122"/>
            </a:endParaRPr>
          </a:p>
        </p:txBody>
      </p:sp>
      <p:sp>
        <p:nvSpPr>
          <p:cNvPr id="43015" name="文本框 2"/>
          <p:cNvSpPr txBox="1">
            <a:spLocks noChangeArrowheads="1"/>
          </p:cNvSpPr>
          <p:nvPr/>
        </p:nvSpPr>
        <p:spPr bwMode="auto">
          <a:xfrm>
            <a:off x="1792288" y="4330700"/>
            <a:ext cx="2271712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ea typeface="微软雅黑" pitchFamily="34" charset="-122"/>
              </a:rPr>
              <a:t>（精神障碍）</a:t>
            </a:r>
          </a:p>
        </p:txBody>
      </p:sp>
      <p:sp>
        <p:nvSpPr>
          <p:cNvPr id="43016" name="文本框 17"/>
          <p:cNvSpPr txBox="1">
            <a:spLocks noChangeArrowheads="1"/>
          </p:cNvSpPr>
          <p:nvPr/>
        </p:nvSpPr>
        <p:spPr bwMode="auto">
          <a:xfrm>
            <a:off x="3140075" y="1109663"/>
            <a:ext cx="29543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40B0FF"/>
                </a:solidFill>
                <a:ea typeface="微软雅黑" pitchFamily="34" charset="-122"/>
              </a:rPr>
              <a:t>一、精神障碍的</a:t>
            </a:r>
            <a:r>
              <a:rPr lang="zh-CN" altLang="en-US" sz="1800">
                <a:solidFill>
                  <a:srgbClr val="C00000"/>
                </a:solidFill>
                <a:ea typeface="微软雅黑" pitchFamily="34" charset="-122"/>
              </a:rPr>
              <a:t>概念</a:t>
            </a:r>
            <a:r>
              <a:rPr lang="zh-CN" altLang="en-US" sz="1800">
                <a:solidFill>
                  <a:srgbClr val="40B0FF"/>
                </a:solidFill>
                <a:ea typeface="微软雅黑" pitchFamily="34" charset="-122"/>
              </a:rPr>
              <a:t>与特征</a:t>
            </a:r>
          </a:p>
        </p:txBody>
      </p:sp>
      <p:sp>
        <p:nvSpPr>
          <p:cNvPr id="24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908050" y="973138"/>
            <a:ext cx="7056438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pic>
        <p:nvPicPr>
          <p:cNvPr id="43018" name="图片 23560"/>
          <p:cNvPicPr>
            <a:picLocks noChangeAspect="1"/>
          </p:cNvPicPr>
          <p:nvPr/>
        </p:nvPicPr>
        <p:blipFill>
          <a:blip r:embed="rId4"/>
          <a:srcRect l="14458" t="4311" r="15822" b="39124"/>
          <a:stretch>
            <a:fillRect/>
          </a:stretch>
        </p:blipFill>
        <p:spPr bwMode="auto">
          <a:xfrm>
            <a:off x="8237538" y="222250"/>
            <a:ext cx="61753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9" name="图片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24275" y="223838"/>
            <a:ext cx="4384675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0" y="-549275"/>
            <a:ext cx="9398000" cy="571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07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1313" y="439738"/>
            <a:ext cx="3621087" cy="160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08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64263" y="1963738"/>
            <a:ext cx="21336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ext Box 10"/>
          <p:cNvSpPr txBox="1">
            <a:spLocks noChangeArrowheads="1"/>
          </p:cNvSpPr>
          <p:nvPr/>
        </p:nvSpPr>
        <p:spPr bwMode="auto">
          <a:xfrm>
            <a:off x="1155700" y="3567113"/>
            <a:ext cx="7270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sz="1600">
                <a:solidFill>
                  <a:srgbClr val="C00000"/>
                </a:solidFill>
                <a:ea typeface="微软雅黑" pitchFamily="34" charset="-122"/>
              </a:rPr>
              <a:t>阿加莎的小说</a:t>
            </a:r>
            <a:r>
              <a:rPr lang="zh-CN" altLang="zh-CN" sz="1600">
                <a:solidFill>
                  <a:srgbClr val="C00000"/>
                </a:solidFill>
                <a:ea typeface="微软雅黑" pitchFamily="34" charset="-122"/>
              </a:rPr>
              <a:t>《</a:t>
            </a:r>
            <a:r>
              <a:rPr lang="zh-CN" sz="1600">
                <a:solidFill>
                  <a:srgbClr val="C00000"/>
                </a:solidFill>
                <a:ea typeface="微软雅黑" pitchFamily="34" charset="-122"/>
              </a:rPr>
              <a:t>撒旦的情歌</a:t>
            </a:r>
            <a:r>
              <a:rPr lang="zh-CN" altLang="zh-CN" sz="1600">
                <a:solidFill>
                  <a:srgbClr val="C00000"/>
                </a:solidFill>
                <a:ea typeface="微软雅黑" pitchFamily="34" charset="-122"/>
              </a:rPr>
              <a:t>》</a:t>
            </a:r>
            <a:r>
              <a:rPr lang="zh-CN" sz="1600">
                <a:solidFill>
                  <a:srgbClr val="262626"/>
                </a:solidFill>
                <a:ea typeface="微软雅黑" pitchFamily="34" charset="-122"/>
              </a:rPr>
              <a:t>里写：</a:t>
            </a:r>
            <a:endParaRPr lang="en-US" sz="1600">
              <a:solidFill>
                <a:srgbClr val="262626"/>
              </a:solidFill>
              <a:ea typeface="微软雅黑" pitchFamily="34" charset="-122"/>
            </a:endParaRPr>
          </a:p>
          <a:p>
            <a:pPr fontAlgn="ctr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sz="1600">
                <a:solidFill>
                  <a:srgbClr val="262626"/>
                </a:solidFill>
                <a:ea typeface="微软雅黑" pitchFamily="34" charset="-122"/>
              </a:rPr>
              <a:t>“为了逃开那头怪兽，你一直跑，一直跑，但是这样是没用的，你不能一直用后背对着它；你要勇敢地转过身去，才能看清那头怪兽的本来面目。”</a:t>
            </a:r>
          </a:p>
        </p:txBody>
      </p:sp>
      <p:sp>
        <p:nvSpPr>
          <p:cNvPr id="99331" name="Rectangle 11"/>
          <p:cNvSpPr>
            <a:spLocks noChangeArrowheads="1"/>
          </p:cNvSpPr>
          <p:nvPr/>
        </p:nvSpPr>
        <p:spPr bwMode="auto">
          <a:xfrm>
            <a:off x="611188" y="1547813"/>
            <a:ext cx="1800225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endParaRPr lang="zh-CN" altLang="zh-CN" sz="200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6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857250" y="977900"/>
            <a:ext cx="7054850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solidFill>
                <a:srgbClr val="C0C0C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pic>
        <p:nvPicPr>
          <p:cNvPr id="99333" name="图片 16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5025" y="174625"/>
            <a:ext cx="7921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文本框 17">
            <a:extLst>
              <a:ext uri="{FF2B5EF4-FFF2-40B4-BE49-F238E27FC236}"/>
            </a:extLst>
          </p:cNvPr>
          <p:cNvSpPr txBox="1"/>
          <p:nvPr/>
        </p:nvSpPr>
        <p:spPr>
          <a:xfrm>
            <a:off x="1839913" y="306388"/>
            <a:ext cx="539908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课后拓展：观看视频</a:t>
            </a:r>
            <a:r>
              <a:rPr lang="en-US" altLang="zh-CN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重新认识精神疾病</a:t>
            </a:r>
            <a:r>
              <a:rPr lang="en-US" altLang="zh-CN" sz="2000" b="1" dirty="0">
                <a:solidFill>
                  <a:srgbClr val="FF0000"/>
                </a:solidFill>
                <a:ea typeface="微软雅黑" panose="020B0503020204020204" pitchFamily="34" charset="-122"/>
              </a:rPr>
              <a:t>》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99335" name="文本框 2"/>
          <p:cNvSpPr txBox="1">
            <a:spLocks noChangeArrowheads="1"/>
          </p:cNvSpPr>
          <p:nvPr/>
        </p:nvSpPr>
        <p:spPr bwMode="auto">
          <a:xfrm>
            <a:off x="5334000" y="1831975"/>
            <a:ext cx="27098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en-US" altLang="zh-CN" sz="1600" b="1">
                <a:solidFill>
                  <a:srgbClr val="00B0F0"/>
                </a:solidFill>
                <a:ea typeface="微软雅黑" pitchFamily="34" charset="-122"/>
              </a:rPr>
              <a:t>TED</a:t>
            </a:r>
            <a:r>
              <a:rPr lang="zh-CN" altLang="en-US" sz="1600" b="1">
                <a:solidFill>
                  <a:srgbClr val="00B0F0"/>
                </a:solidFill>
                <a:ea typeface="微软雅黑" pitchFamily="34" charset="-122"/>
              </a:rPr>
              <a:t>演讲</a:t>
            </a:r>
            <a:r>
              <a:rPr lang="en-US" altLang="zh-CN" sz="1600" b="1">
                <a:solidFill>
                  <a:srgbClr val="00B0F0"/>
                </a:solidFill>
                <a:ea typeface="微软雅黑" pitchFamily="34" charset="-122"/>
              </a:rPr>
              <a:t>:</a:t>
            </a:r>
            <a:r>
              <a:rPr lang="zh-CN" altLang="en-US" sz="1600" b="1">
                <a:solidFill>
                  <a:srgbClr val="00B0F0"/>
                </a:solidFill>
                <a:ea typeface="微软雅黑" pitchFamily="34" charset="-122"/>
              </a:rPr>
              <a:t>重新认识精神疾病</a:t>
            </a:r>
          </a:p>
        </p:txBody>
      </p:sp>
      <p:pic>
        <p:nvPicPr>
          <p:cNvPr id="9" name="对精神疾病的重新认识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571625" y="1285875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19150" y="1666875"/>
            <a:ext cx="4572000" cy="284321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n-US" sz="1050"/>
          </a:p>
        </p:txBody>
      </p:sp>
      <p:sp>
        <p:nvSpPr>
          <p:cNvPr id="100355" name="TextBox 6"/>
          <p:cNvSpPr txBox="1">
            <a:spLocks noChangeArrowheads="1"/>
          </p:cNvSpPr>
          <p:nvPr/>
        </p:nvSpPr>
        <p:spPr bwMode="auto">
          <a:xfrm>
            <a:off x="955675" y="1658938"/>
            <a:ext cx="4286250" cy="281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ea typeface="微软雅黑" pitchFamily="34" charset="-122"/>
              </a:rPr>
              <a:t>精神分裂症</a:t>
            </a: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Georgia" pitchFamily="18" charset="0"/>
                <a:ea typeface="微软雅黑" pitchFamily="34" charset="-122"/>
              </a:rPr>
              <a:t>是一组病因未明的精神疾病，具有思维、情感、行为等多方面的障碍，以精神活动和环境不协调为特征。</a:t>
            </a:r>
            <a:endParaRPr lang="en-US" altLang="zh-CN">
              <a:solidFill>
                <a:schemeClr val="bg1"/>
              </a:solidFill>
              <a:latin typeface="Georgia" pitchFamily="18" charset="0"/>
              <a:ea typeface="微软雅黑" pitchFamily="34" charset="-122"/>
            </a:endParaRP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Georgia" pitchFamily="18" charset="0"/>
                <a:ea typeface="微软雅黑" pitchFamily="34" charset="-122"/>
              </a:rPr>
              <a:t>通常意识清晰，智能尚好，部分病人可能出现认知功能损害。</a:t>
            </a:r>
            <a:endParaRPr lang="en-US" altLang="zh-CN">
              <a:solidFill>
                <a:schemeClr val="bg1"/>
              </a:solidFill>
              <a:latin typeface="Georgia" pitchFamily="18" charset="0"/>
              <a:ea typeface="微软雅黑" pitchFamily="34" charset="-122"/>
            </a:endParaRP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Georgia" pitchFamily="18" charset="0"/>
                <a:ea typeface="微软雅黑" pitchFamily="34" charset="-122"/>
              </a:rPr>
              <a:t>多在青壮年发病，起病缓慢，病程迁延，有慢性化倾向和 的可能，但部分病人可保持痊愈或基本痊愈的状态。</a:t>
            </a:r>
          </a:p>
        </p:txBody>
      </p:sp>
      <p:pic>
        <p:nvPicPr>
          <p:cNvPr id="10035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27675" y="1658938"/>
            <a:ext cx="3009900" cy="281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57" name="文本框 2"/>
          <p:cNvSpPr txBox="1">
            <a:spLocks noChangeArrowheads="1"/>
          </p:cNvSpPr>
          <p:nvPr/>
        </p:nvSpPr>
        <p:spPr bwMode="auto">
          <a:xfrm>
            <a:off x="3581400" y="1042988"/>
            <a:ext cx="2709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40B0FF"/>
                </a:solidFill>
                <a:ea typeface="微软雅黑" pitchFamily="34" charset="-122"/>
              </a:rPr>
              <a:t>三、精神分裂症及其防治</a:t>
            </a:r>
          </a:p>
        </p:txBody>
      </p:sp>
      <p:pic>
        <p:nvPicPr>
          <p:cNvPr id="100358" name="图片 21"/>
          <p:cNvPicPr>
            <a:picLocks noChangeAspect="1"/>
          </p:cNvPicPr>
          <p:nvPr/>
        </p:nvPicPr>
        <p:blipFill>
          <a:blip r:embed="rId3"/>
          <a:srcRect l="14458" t="4311" r="15822" b="39124"/>
          <a:stretch>
            <a:fillRect/>
          </a:stretch>
        </p:blipFill>
        <p:spPr bwMode="auto">
          <a:xfrm>
            <a:off x="8372475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9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233363"/>
            <a:ext cx="7072313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378" name="组合 47"/>
          <p:cNvGrpSpPr>
            <a:grpSpLocks/>
          </p:cNvGrpSpPr>
          <p:nvPr/>
        </p:nvGrpSpPr>
        <p:grpSpPr bwMode="auto">
          <a:xfrm>
            <a:off x="342900" y="1384300"/>
            <a:ext cx="4659313" cy="2700338"/>
            <a:chOff x="1268418" y="902669"/>
            <a:chExt cx="4649622" cy="2734720"/>
          </a:xfrm>
        </p:grpSpPr>
        <p:sp>
          <p:nvSpPr>
            <p:cNvPr id="101392" name="椭圆 93"/>
            <p:cNvSpPr>
              <a:spLocks noChangeArrowheads="1"/>
            </p:cNvSpPr>
            <p:nvPr/>
          </p:nvSpPr>
          <p:spPr bwMode="auto">
            <a:xfrm>
              <a:off x="4182201" y="1113264"/>
              <a:ext cx="1735839" cy="1734881"/>
            </a:xfrm>
            <a:prstGeom prst="ellipse">
              <a:avLst/>
            </a:prstGeom>
            <a:solidFill>
              <a:srgbClr val="40B0FF"/>
            </a:solidFill>
            <a:ln w="133350">
              <a:solidFill>
                <a:schemeClr val="bg2"/>
              </a:solidFill>
              <a:round/>
              <a:headEnd/>
              <a:tailEnd/>
            </a:ln>
          </p:spPr>
          <p:txBody>
            <a:bodyPr lIns="90170" tIns="46990" rIns="90170" bIns="46990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ea typeface="等线" charset="-122"/>
                <a:sym typeface="宋体" pitchFamily="2" charset="-122"/>
              </a:endParaRPr>
            </a:p>
          </p:txBody>
        </p:sp>
        <p:sp>
          <p:nvSpPr>
            <p:cNvPr id="101393" name="文本框 96"/>
            <p:cNvSpPr>
              <a:spLocks noChangeArrowheads="1"/>
            </p:cNvSpPr>
            <p:nvPr/>
          </p:nvSpPr>
          <p:spPr bwMode="auto">
            <a:xfrm>
              <a:off x="4295911" y="1497991"/>
              <a:ext cx="1338828" cy="731649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r>
                <a:rPr lang="zh-CN" altLang="en-US" sz="2000" b="1">
                  <a:solidFill>
                    <a:srgbClr val="E7E6E6"/>
                  </a:solidFill>
                  <a:ea typeface="微软雅黑" pitchFamily="34" charset="-122"/>
                  <a:sym typeface="Poor Richard" pitchFamily="18" charset="0"/>
                </a:rPr>
                <a:t>感知觉</a:t>
              </a:r>
            </a:p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r>
                <a:rPr lang="zh-CN" altLang="en-US" sz="2000" b="1">
                  <a:solidFill>
                    <a:srgbClr val="E7E6E6"/>
                  </a:solidFill>
                  <a:ea typeface="微软雅黑" pitchFamily="34" charset="-122"/>
                  <a:sym typeface="Poor Richard" pitchFamily="18" charset="0"/>
                </a:rPr>
                <a:t>障碍</a:t>
              </a:r>
            </a:p>
          </p:txBody>
        </p:sp>
        <p:grpSp>
          <p:nvGrpSpPr>
            <p:cNvPr id="101394" name="Group 10"/>
            <p:cNvGrpSpPr>
              <a:grpSpLocks/>
            </p:cNvGrpSpPr>
            <p:nvPr/>
          </p:nvGrpSpPr>
          <p:grpSpPr bwMode="auto">
            <a:xfrm>
              <a:off x="3496435" y="2343301"/>
              <a:ext cx="1087828" cy="1294088"/>
              <a:chOff x="0" y="0"/>
              <a:chExt cx="879529" cy="1786350"/>
            </a:xfrm>
          </p:grpSpPr>
          <p:sp>
            <p:nvSpPr>
              <p:cNvPr id="101396" name="任意多边形 98"/>
              <p:cNvSpPr>
                <a:spLocks noChangeArrowheads="1"/>
              </p:cNvSpPr>
              <p:nvPr/>
            </p:nvSpPr>
            <p:spPr bwMode="auto">
              <a:xfrm flipV="1">
                <a:off x="31133" y="50698"/>
                <a:ext cx="848396" cy="910108"/>
              </a:xfrm>
              <a:custGeom>
                <a:avLst/>
                <a:gdLst>
                  <a:gd name="T0" fmla="*/ 1460447 w 807522"/>
                  <a:gd name="T1" fmla="*/ 567577 h 950026"/>
                  <a:gd name="T2" fmla="*/ 708747 w 807522"/>
                  <a:gd name="T3" fmla="*/ 0 h 950026"/>
                  <a:gd name="T4" fmla="*/ 0 w 807522"/>
                  <a:gd name="T5" fmla="*/ 0 h 950026"/>
                  <a:gd name="T6" fmla="*/ 0 60000 65536"/>
                  <a:gd name="T7" fmla="*/ 0 60000 65536"/>
                  <a:gd name="T8" fmla="*/ 0 60000 65536"/>
                  <a:gd name="T9" fmla="*/ 0 w 807522"/>
                  <a:gd name="T10" fmla="*/ 0 h 950026"/>
                  <a:gd name="T11" fmla="*/ 807522 w 807522"/>
                  <a:gd name="T12" fmla="*/ 950026 h 95002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07522" h="950026">
                    <a:moveTo>
                      <a:pt x="807522" y="950026"/>
                    </a:moveTo>
                    <a:lnTo>
                      <a:pt x="391886" y="0"/>
                    </a:lnTo>
                    <a:lnTo>
                      <a:pt x="0" y="0"/>
                    </a:lnTo>
                  </a:path>
                </a:pathLst>
              </a:custGeom>
              <a:noFill/>
              <a:ln w="25400">
                <a:solidFill>
                  <a:srgbClr val="969696"/>
                </a:solidFill>
                <a:prstDash val="sysDot"/>
                <a:miter lim="800000"/>
                <a:headEnd type="oval" w="med" len="med"/>
                <a:tailEnd type="triangle" w="lg" len="med"/>
              </a:ln>
            </p:spPr>
            <p:txBody>
              <a:bodyPr lIns="90170" tIns="46990" rIns="90170" bIns="46990"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/>
              </a:p>
            </p:txBody>
          </p:sp>
          <p:sp>
            <p:nvSpPr>
              <p:cNvPr id="101397" name="直接连接符 99"/>
              <p:cNvSpPr>
                <a:spLocks noChangeShapeType="1"/>
              </p:cNvSpPr>
              <p:nvPr/>
            </p:nvSpPr>
            <p:spPr bwMode="auto">
              <a:xfrm>
                <a:off x="0" y="0"/>
                <a:ext cx="1" cy="1786350"/>
              </a:xfrm>
              <a:prstGeom prst="line">
                <a:avLst/>
              </a:prstGeom>
              <a:noFill/>
              <a:ln w="25400">
                <a:solidFill>
                  <a:srgbClr val="C0C0C0"/>
                </a:solidFill>
                <a:round/>
                <a:headEnd type="oval" w="sm" len="sm"/>
                <a:tailEnd type="oval" w="sm" len="sm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1395" name="文本框 109"/>
            <p:cNvSpPr>
              <a:spLocks noChangeArrowheads="1"/>
            </p:cNvSpPr>
            <p:nvPr/>
          </p:nvSpPr>
          <p:spPr bwMode="auto">
            <a:xfrm>
              <a:off x="1268418" y="902669"/>
              <a:ext cx="2213204" cy="2711076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>
              <a:spAutoFit/>
            </a:bodyPr>
            <a:lstStyle/>
            <a:p>
              <a:pPr eaLnBrk="0" fontAlgn="ctr" hangingPunct="0">
                <a:lnSpc>
                  <a:spcPct val="150000"/>
                </a:lnSpc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r>
                <a:rPr lang="zh-CN" altLang="en-US">
                  <a:solidFill>
                    <a:srgbClr val="515151"/>
                  </a:solidFill>
                  <a:ea typeface="微软雅黑" pitchFamily="34" charset="-122"/>
                </a:rPr>
                <a:t>精神分裂症最突出的感知觉障碍是</a:t>
              </a:r>
              <a:r>
                <a:rPr lang="zh-CN" altLang="en-US">
                  <a:solidFill>
                    <a:srgbClr val="C00000"/>
                  </a:solidFill>
                  <a:ea typeface="微软雅黑" pitchFamily="34" charset="-122"/>
                </a:rPr>
                <a:t>幻觉，以幻听最为常见。</a:t>
              </a:r>
              <a:endParaRPr lang="en-US" altLang="zh-CN">
                <a:solidFill>
                  <a:srgbClr val="C00000"/>
                </a:solidFill>
                <a:ea typeface="微软雅黑" pitchFamily="34" charset="-122"/>
              </a:endParaRPr>
            </a:p>
            <a:p>
              <a:pPr eaLnBrk="0" fontAlgn="ctr" hangingPunct="0">
                <a:lnSpc>
                  <a:spcPct val="150000"/>
                </a:lnSpc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r>
                <a:rPr lang="zh-CN" altLang="en-US">
                  <a:solidFill>
                    <a:srgbClr val="515151"/>
                  </a:solidFill>
                  <a:ea typeface="微软雅黑" pitchFamily="34" charset="-122"/>
                </a:rPr>
                <a:t>思维障碍表现为：</a:t>
              </a:r>
              <a:r>
                <a:rPr lang="zh-CN" altLang="en-US">
                  <a:solidFill>
                    <a:srgbClr val="C00000"/>
                  </a:solidFill>
                  <a:ea typeface="微软雅黑" pitchFamily="34" charset="-122"/>
                </a:rPr>
                <a:t>妄想、被动体验、思维联想障碍、思维贫乏</a:t>
              </a:r>
              <a:r>
                <a:rPr lang="zh-CN" altLang="en-US">
                  <a:solidFill>
                    <a:srgbClr val="515151"/>
                  </a:solidFill>
                  <a:ea typeface="微软雅黑" pitchFamily="34" charset="-122"/>
                </a:rPr>
                <a:t>等。</a:t>
              </a:r>
              <a:endParaRPr lang="en-US" altLang="zh-CN">
                <a:solidFill>
                  <a:srgbClr val="515151"/>
                </a:solidFill>
                <a:ea typeface="微软雅黑" pitchFamily="34" charset="-122"/>
              </a:endParaRPr>
            </a:p>
            <a:p>
              <a:pPr eaLnBrk="0" fontAlgn="ctr" hangingPunct="0">
                <a:lnSpc>
                  <a:spcPct val="150000"/>
                </a:lnSpc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r>
                <a:rPr lang="zh-CN" altLang="en-US">
                  <a:solidFill>
                    <a:srgbClr val="515151"/>
                  </a:solidFill>
                  <a:ea typeface="微软雅黑" pitchFamily="34" charset="-122"/>
                </a:rPr>
                <a:t>情感平淡表现为</a:t>
              </a:r>
              <a:r>
                <a:rPr lang="zh-CN" altLang="en-US">
                  <a:solidFill>
                    <a:srgbClr val="C00000"/>
                  </a:solidFill>
                  <a:ea typeface="微软雅黑" pitchFamily="34" charset="-122"/>
                </a:rPr>
                <a:t>表情呆板、缺乏变化，情感淡漠</a:t>
              </a:r>
              <a:r>
                <a:rPr lang="zh-CN" altLang="en-US">
                  <a:solidFill>
                    <a:srgbClr val="515151"/>
                  </a:solidFill>
                  <a:ea typeface="微软雅黑" pitchFamily="34" charset="-122"/>
                </a:rPr>
                <a:t>。</a:t>
              </a:r>
            </a:p>
          </p:txBody>
        </p:sp>
      </p:grpSp>
      <p:grpSp>
        <p:nvGrpSpPr>
          <p:cNvPr id="101379" name="组合 49"/>
          <p:cNvGrpSpPr>
            <a:grpSpLocks/>
          </p:cNvGrpSpPr>
          <p:nvPr/>
        </p:nvGrpSpPr>
        <p:grpSpPr bwMode="auto">
          <a:xfrm>
            <a:off x="4267200" y="1598613"/>
            <a:ext cx="4743450" cy="3324225"/>
            <a:chOff x="5070316" y="886933"/>
            <a:chExt cx="6168200" cy="4347053"/>
          </a:xfrm>
        </p:grpSpPr>
        <p:grpSp>
          <p:nvGrpSpPr>
            <p:cNvPr id="101385" name="组合 2"/>
            <p:cNvGrpSpPr>
              <a:grpSpLocks/>
            </p:cNvGrpSpPr>
            <p:nvPr/>
          </p:nvGrpSpPr>
          <p:grpSpPr bwMode="auto">
            <a:xfrm>
              <a:off x="5070316" y="886933"/>
              <a:ext cx="6168200" cy="4347053"/>
              <a:chOff x="5194317" y="410171"/>
              <a:chExt cx="6168726" cy="4346467"/>
            </a:xfrm>
          </p:grpSpPr>
          <p:sp>
            <p:nvSpPr>
              <p:cNvPr id="101387" name="椭圆 92"/>
              <p:cNvSpPr>
                <a:spLocks noChangeArrowheads="1"/>
              </p:cNvSpPr>
              <p:nvPr/>
            </p:nvSpPr>
            <p:spPr bwMode="auto">
              <a:xfrm>
                <a:off x="5194317" y="1428527"/>
                <a:ext cx="2590392" cy="2590082"/>
              </a:xfrm>
              <a:prstGeom prst="ellipse">
                <a:avLst/>
              </a:prstGeom>
              <a:solidFill>
                <a:srgbClr val="92D050"/>
              </a:solidFill>
              <a:ln w="13335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lIns="90170" tIns="46990" rIns="90170" bIns="46990"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endParaRPr lang="zh-CN" altLang="en-US" sz="3500" b="1">
                  <a:solidFill>
                    <a:srgbClr val="F2F2F2"/>
                  </a:solidFill>
                  <a:latin typeface="Poor Richard" pitchFamily="18" charset="0"/>
                  <a:ea typeface="微软雅黑" pitchFamily="34" charset="-122"/>
                  <a:sym typeface="Poor Richard" pitchFamily="18" charset="0"/>
                </a:endParaRPr>
              </a:p>
            </p:txBody>
          </p:sp>
          <p:grpSp>
            <p:nvGrpSpPr>
              <p:cNvPr id="101388" name="Group 13"/>
              <p:cNvGrpSpPr>
                <a:grpSpLocks/>
              </p:cNvGrpSpPr>
              <p:nvPr/>
            </p:nvGrpSpPr>
            <p:grpSpPr bwMode="auto">
              <a:xfrm flipH="1">
                <a:off x="7383844" y="2712217"/>
                <a:ext cx="1264759" cy="1561672"/>
                <a:chOff x="101349" y="4713"/>
                <a:chExt cx="852523" cy="1786350"/>
              </a:xfrm>
            </p:grpSpPr>
            <p:sp>
              <p:nvSpPr>
                <p:cNvPr id="101390" name="任意多边形 102"/>
                <p:cNvSpPr>
                  <a:spLocks noChangeArrowheads="1"/>
                </p:cNvSpPr>
                <p:nvPr/>
              </p:nvSpPr>
              <p:spPr bwMode="auto">
                <a:xfrm flipV="1">
                  <a:off x="105476" y="27056"/>
                  <a:ext cx="848396" cy="910108"/>
                </a:xfrm>
                <a:custGeom>
                  <a:avLst/>
                  <a:gdLst>
                    <a:gd name="T0" fmla="*/ 1460447 w 807522"/>
                    <a:gd name="T1" fmla="*/ 567577 h 950026"/>
                    <a:gd name="T2" fmla="*/ 708747 w 807522"/>
                    <a:gd name="T3" fmla="*/ 0 h 950026"/>
                    <a:gd name="T4" fmla="*/ 0 w 807522"/>
                    <a:gd name="T5" fmla="*/ 0 h 950026"/>
                    <a:gd name="T6" fmla="*/ 0 60000 65536"/>
                    <a:gd name="T7" fmla="*/ 0 60000 65536"/>
                    <a:gd name="T8" fmla="*/ 0 60000 65536"/>
                    <a:gd name="T9" fmla="*/ 0 w 807522"/>
                    <a:gd name="T10" fmla="*/ 0 h 950026"/>
                    <a:gd name="T11" fmla="*/ 807522 w 807522"/>
                    <a:gd name="T12" fmla="*/ 950026 h 95002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807522" h="950026">
                      <a:moveTo>
                        <a:pt x="807522" y="950026"/>
                      </a:moveTo>
                      <a:lnTo>
                        <a:pt x="39188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C0C0C0"/>
                  </a:solidFill>
                  <a:prstDash val="sysDot"/>
                  <a:miter lim="800000"/>
                  <a:headEnd type="oval" w="med" len="med"/>
                  <a:tailEnd type="triangle" w="lg" len="med"/>
                </a:ln>
              </p:spPr>
              <p:txBody>
                <a:bodyPr lIns="90170" tIns="46990" rIns="90170" bIns="46990" anchor="ctr"/>
                <a:lstStyle/>
                <a:p>
                  <a:pPr algn="ctr" eaLnBrk="0" fontAlgn="ctr" hangingPunct="0">
                    <a:buClr>
                      <a:srgbClr val="FF0000"/>
                    </a:buClr>
                    <a:buSzPct val="70000"/>
                    <a:buFont typeface="Arial" pitchFamily="34" charset="0"/>
                    <a:buNone/>
                  </a:pPr>
                  <a:endParaRPr lang="zh-CN" altLang="en-US"/>
                </a:p>
              </p:txBody>
            </p:sp>
            <p:sp>
              <p:nvSpPr>
                <p:cNvPr id="101391" name="直接连接符 103"/>
                <p:cNvSpPr>
                  <a:spLocks noChangeShapeType="1"/>
                </p:cNvSpPr>
                <p:nvPr/>
              </p:nvSpPr>
              <p:spPr bwMode="auto">
                <a:xfrm>
                  <a:off x="101349" y="4713"/>
                  <a:ext cx="1" cy="1786350"/>
                </a:xfrm>
                <a:prstGeom prst="line">
                  <a:avLst/>
                </a:prstGeom>
                <a:noFill/>
                <a:ln w="25400">
                  <a:solidFill>
                    <a:srgbClr val="C0C0C0"/>
                  </a:solidFill>
                  <a:round/>
                  <a:headEnd type="oval" w="sm" len="sm"/>
                  <a:tailEnd type="oval" w="sm" len="sm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1389" name="文本框 110"/>
              <p:cNvSpPr>
                <a:spLocks noChangeArrowheads="1"/>
              </p:cNvSpPr>
              <p:nvPr/>
            </p:nvSpPr>
            <p:spPr bwMode="auto">
              <a:xfrm>
                <a:off x="8674202" y="410171"/>
                <a:ext cx="2688841" cy="4346467"/>
              </a:xfrm>
              <a:prstGeom prst="rect">
                <a:avLst/>
              </a:prstGeom>
              <a:noFill/>
              <a:ln w="9525">
                <a:noFill/>
                <a:bevel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fontAlgn="ctr" hangingPunct="0">
                  <a:lnSpc>
                    <a:spcPct val="150000"/>
                  </a:lnSpc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r>
                  <a:rPr lang="zh-CN" altLang="en-US">
                    <a:solidFill>
                      <a:srgbClr val="515151"/>
                    </a:solidFill>
                    <a:ea typeface="微软雅黑" pitchFamily="34" charset="-122"/>
                  </a:rPr>
                  <a:t>主要表现为</a:t>
                </a:r>
                <a:r>
                  <a:rPr lang="zh-CN" altLang="en-US">
                    <a:solidFill>
                      <a:srgbClr val="C00000"/>
                    </a:solidFill>
                    <a:ea typeface="微软雅黑" pitchFamily="34" charset="-122"/>
                  </a:rPr>
                  <a:t>意志减退和紧张综合征</a:t>
                </a:r>
                <a:r>
                  <a:rPr lang="zh-CN" altLang="en-US">
                    <a:solidFill>
                      <a:srgbClr val="515151"/>
                    </a:solidFill>
                    <a:ea typeface="微软雅黑" pitchFamily="34" charset="-122"/>
                  </a:rPr>
                  <a:t>。</a:t>
                </a:r>
                <a:endParaRPr lang="en-US" altLang="zh-CN">
                  <a:solidFill>
                    <a:srgbClr val="515151"/>
                  </a:solidFill>
                  <a:ea typeface="微软雅黑" pitchFamily="34" charset="-122"/>
                </a:endParaRPr>
              </a:p>
              <a:p>
                <a:pPr eaLnBrk="0" fontAlgn="ctr" hangingPunct="0">
                  <a:lnSpc>
                    <a:spcPct val="150000"/>
                  </a:lnSpc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r>
                  <a:rPr lang="zh-CN" altLang="en-US">
                    <a:solidFill>
                      <a:srgbClr val="C00000"/>
                    </a:solidFill>
                    <a:ea typeface="微软雅黑" pitchFamily="34" charset="-122"/>
                  </a:rPr>
                  <a:t>意志力减退</a:t>
                </a:r>
                <a:r>
                  <a:rPr lang="zh-CN" altLang="en-US">
                    <a:solidFill>
                      <a:srgbClr val="515151"/>
                    </a:solidFill>
                    <a:ea typeface="微软雅黑" pitchFamily="34" charset="-122"/>
                  </a:rPr>
                  <a:t>表现为在坚持工作、完成学业、料理家务等方面有重大困难，对自己前途毫不关心，没有任何打算。</a:t>
                </a:r>
                <a:endParaRPr lang="en-US" altLang="zh-CN">
                  <a:solidFill>
                    <a:srgbClr val="515151"/>
                  </a:solidFill>
                  <a:ea typeface="微软雅黑" pitchFamily="34" charset="-122"/>
                </a:endParaRPr>
              </a:p>
              <a:p>
                <a:pPr eaLnBrk="0" fontAlgn="ctr" hangingPunct="0">
                  <a:lnSpc>
                    <a:spcPct val="150000"/>
                  </a:lnSpc>
                  <a:buClr>
                    <a:srgbClr val="FF0000"/>
                  </a:buClr>
                  <a:buSzPct val="70000"/>
                  <a:buFont typeface="Arial" pitchFamily="34" charset="0"/>
                  <a:buNone/>
                </a:pPr>
                <a:r>
                  <a:rPr lang="zh-CN" altLang="en-US">
                    <a:solidFill>
                      <a:srgbClr val="C00000"/>
                    </a:solidFill>
                    <a:ea typeface="微软雅黑" pitchFamily="34" charset="-122"/>
                  </a:rPr>
                  <a:t>紧张综合征</a:t>
                </a:r>
                <a:r>
                  <a:rPr lang="zh-CN" altLang="en-US">
                    <a:solidFill>
                      <a:srgbClr val="515151"/>
                    </a:solidFill>
                    <a:ea typeface="微软雅黑" pitchFamily="34" charset="-122"/>
                  </a:rPr>
                  <a:t>包括紧张性木僵和紧张性兴奋两种状态。</a:t>
                </a:r>
              </a:p>
            </p:txBody>
          </p:sp>
        </p:grpSp>
        <p:sp>
          <p:nvSpPr>
            <p:cNvPr id="101386" name="文本框 94"/>
            <p:cNvSpPr>
              <a:spLocks noChangeArrowheads="1"/>
            </p:cNvSpPr>
            <p:nvPr/>
          </p:nvSpPr>
          <p:spPr bwMode="auto">
            <a:xfrm rot="-1157326">
              <a:off x="5386605" y="2716768"/>
              <a:ext cx="1957188" cy="945043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r>
                <a:rPr lang="zh-CN" altLang="en-US" sz="2000" b="1">
                  <a:solidFill>
                    <a:srgbClr val="F2F2F2"/>
                  </a:solidFill>
                  <a:latin typeface="Poor Richard" pitchFamily="18" charset="0"/>
                  <a:ea typeface="微软雅黑" pitchFamily="34" charset="-122"/>
                  <a:sym typeface="Poor Richard" pitchFamily="18" charset="0"/>
                </a:rPr>
                <a:t>意志与行为障碍</a:t>
              </a:r>
            </a:p>
          </p:txBody>
        </p:sp>
      </p:grpSp>
      <p:sp>
        <p:nvSpPr>
          <p:cNvPr id="101380" name="Freeform 6"/>
          <p:cNvSpPr>
            <a:spLocks noChangeAspect="1" noEditPoints="1"/>
          </p:cNvSpPr>
          <p:nvPr/>
        </p:nvSpPr>
        <p:spPr bwMode="auto">
          <a:xfrm>
            <a:off x="10934700" y="90488"/>
            <a:ext cx="314325" cy="503237"/>
          </a:xfrm>
          <a:custGeom>
            <a:avLst/>
            <a:gdLst>
              <a:gd name="T0" fmla="*/ 2147483647 w 138"/>
              <a:gd name="T1" fmla="*/ 2147483647 h 221"/>
              <a:gd name="T2" fmla="*/ 2147483647 w 138"/>
              <a:gd name="T3" fmla="*/ 2147483647 h 221"/>
              <a:gd name="T4" fmla="*/ 2147483647 w 138"/>
              <a:gd name="T5" fmla="*/ 2147483647 h 221"/>
              <a:gd name="T6" fmla="*/ 2147483647 w 138"/>
              <a:gd name="T7" fmla="*/ 2147483647 h 221"/>
              <a:gd name="T8" fmla="*/ 2147483647 w 138"/>
              <a:gd name="T9" fmla="*/ 2147483647 h 221"/>
              <a:gd name="T10" fmla="*/ 2147483647 w 138"/>
              <a:gd name="T11" fmla="*/ 2147483647 h 221"/>
              <a:gd name="T12" fmla="*/ 2147483647 w 138"/>
              <a:gd name="T13" fmla="*/ 2147483647 h 221"/>
              <a:gd name="T14" fmla="*/ 2147483647 w 138"/>
              <a:gd name="T15" fmla="*/ 2147483647 h 221"/>
              <a:gd name="T16" fmla="*/ 2147483647 w 138"/>
              <a:gd name="T17" fmla="*/ 2147483647 h 221"/>
              <a:gd name="T18" fmla="*/ 2147483647 w 138"/>
              <a:gd name="T19" fmla="*/ 2147483647 h 221"/>
              <a:gd name="T20" fmla="*/ 2147483647 w 138"/>
              <a:gd name="T21" fmla="*/ 2147483647 h 221"/>
              <a:gd name="T22" fmla="*/ 2147483647 w 138"/>
              <a:gd name="T23" fmla="*/ 2147483647 h 221"/>
              <a:gd name="T24" fmla="*/ 2147483647 w 138"/>
              <a:gd name="T25" fmla="*/ 2147483647 h 221"/>
              <a:gd name="T26" fmla="*/ 2147483647 w 138"/>
              <a:gd name="T27" fmla="*/ 2147483647 h 221"/>
              <a:gd name="T28" fmla="*/ 2147483647 w 138"/>
              <a:gd name="T29" fmla="*/ 2147483647 h 221"/>
              <a:gd name="T30" fmla="*/ 2147483647 w 138"/>
              <a:gd name="T31" fmla="*/ 2147483647 h 221"/>
              <a:gd name="T32" fmla="*/ 2147483647 w 138"/>
              <a:gd name="T33" fmla="*/ 2147483647 h 221"/>
              <a:gd name="T34" fmla="*/ 2147483647 w 138"/>
              <a:gd name="T35" fmla="*/ 0 h 221"/>
              <a:gd name="T36" fmla="*/ 2147483647 w 138"/>
              <a:gd name="T37" fmla="*/ 2147483647 h 221"/>
              <a:gd name="T38" fmla="*/ 2147483647 w 138"/>
              <a:gd name="T39" fmla="*/ 2147483647 h 221"/>
              <a:gd name="T40" fmla="*/ 2147483647 w 138"/>
              <a:gd name="T41" fmla="*/ 2147483647 h 221"/>
              <a:gd name="T42" fmla="*/ 2147483647 w 138"/>
              <a:gd name="T43" fmla="*/ 2147483647 h 221"/>
              <a:gd name="T44" fmla="*/ 2147483647 w 138"/>
              <a:gd name="T45" fmla="*/ 2147483647 h 221"/>
              <a:gd name="T46" fmla="*/ 2147483647 w 138"/>
              <a:gd name="T47" fmla="*/ 2147483647 h 221"/>
              <a:gd name="T48" fmla="*/ 2147483647 w 138"/>
              <a:gd name="T49" fmla="*/ 2147483647 h 221"/>
              <a:gd name="T50" fmla="*/ 2147483647 w 138"/>
              <a:gd name="T51" fmla="*/ 2147483647 h 221"/>
              <a:gd name="T52" fmla="*/ 2147483647 w 138"/>
              <a:gd name="T53" fmla="*/ 2147483647 h 221"/>
              <a:gd name="T54" fmla="*/ 2147483647 w 138"/>
              <a:gd name="T55" fmla="*/ 2147483647 h 221"/>
              <a:gd name="T56" fmla="*/ 2147483647 w 138"/>
              <a:gd name="T57" fmla="*/ 2147483647 h 221"/>
              <a:gd name="T58" fmla="*/ 2147483647 w 138"/>
              <a:gd name="T59" fmla="*/ 2147483647 h 221"/>
              <a:gd name="T60" fmla="*/ 2147483647 w 138"/>
              <a:gd name="T61" fmla="*/ 2147483647 h 221"/>
              <a:gd name="T62" fmla="*/ 2147483647 w 138"/>
              <a:gd name="T63" fmla="*/ 2147483647 h 221"/>
              <a:gd name="T64" fmla="*/ 2147483647 w 138"/>
              <a:gd name="T65" fmla="*/ 2147483647 h 221"/>
              <a:gd name="T66" fmla="*/ 2147483647 w 138"/>
              <a:gd name="T67" fmla="*/ 2147483647 h 221"/>
              <a:gd name="T68" fmla="*/ 2147483647 w 138"/>
              <a:gd name="T69" fmla="*/ 2147483647 h 221"/>
              <a:gd name="T70" fmla="*/ 2147483647 w 138"/>
              <a:gd name="T71" fmla="*/ 2147483647 h 221"/>
              <a:gd name="T72" fmla="*/ 2147483647 w 138"/>
              <a:gd name="T73" fmla="*/ 2147483647 h 221"/>
              <a:gd name="T74" fmla="*/ 2147483647 w 138"/>
              <a:gd name="T75" fmla="*/ 2147483647 h 221"/>
              <a:gd name="T76" fmla="*/ 2147483647 w 138"/>
              <a:gd name="T77" fmla="*/ 2147483647 h 221"/>
              <a:gd name="T78" fmla="*/ 2147483647 w 138"/>
              <a:gd name="T79" fmla="*/ 2147483647 h 221"/>
              <a:gd name="T80" fmla="*/ 2147483647 w 138"/>
              <a:gd name="T81" fmla="*/ 2147483647 h 221"/>
              <a:gd name="T82" fmla="*/ 2147483647 w 138"/>
              <a:gd name="T83" fmla="*/ 2147483647 h 221"/>
              <a:gd name="T84" fmla="*/ 0 w 138"/>
              <a:gd name="T85" fmla="*/ 2147483647 h 221"/>
              <a:gd name="T86" fmla="*/ 2147483647 w 138"/>
              <a:gd name="T87" fmla="*/ 2147483647 h 221"/>
              <a:gd name="T88" fmla="*/ 2147483647 w 138"/>
              <a:gd name="T89" fmla="*/ 2147483647 h 221"/>
              <a:gd name="T90" fmla="*/ 2147483647 w 138"/>
              <a:gd name="T91" fmla="*/ 2147483647 h 221"/>
              <a:gd name="T92" fmla="*/ 2147483647 w 138"/>
              <a:gd name="T93" fmla="*/ 2147483647 h 221"/>
              <a:gd name="T94" fmla="*/ 2147483647 w 138"/>
              <a:gd name="T95" fmla="*/ 0 h 22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38"/>
              <a:gd name="T145" fmla="*/ 0 h 221"/>
              <a:gd name="T146" fmla="*/ 138 w 138"/>
              <a:gd name="T147" fmla="*/ 221 h 221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38" h="221">
                <a:moveTo>
                  <a:pt x="69" y="32"/>
                </a:moveTo>
                <a:lnTo>
                  <a:pt x="55" y="36"/>
                </a:lnTo>
                <a:lnTo>
                  <a:pt x="42" y="43"/>
                </a:lnTo>
                <a:lnTo>
                  <a:pt x="35" y="55"/>
                </a:lnTo>
                <a:lnTo>
                  <a:pt x="32" y="70"/>
                </a:lnTo>
                <a:lnTo>
                  <a:pt x="35" y="84"/>
                </a:lnTo>
                <a:lnTo>
                  <a:pt x="42" y="96"/>
                </a:lnTo>
                <a:lnTo>
                  <a:pt x="55" y="103"/>
                </a:lnTo>
                <a:lnTo>
                  <a:pt x="69" y="107"/>
                </a:lnTo>
                <a:lnTo>
                  <a:pt x="83" y="103"/>
                </a:lnTo>
                <a:lnTo>
                  <a:pt x="96" y="96"/>
                </a:lnTo>
                <a:lnTo>
                  <a:pt x="104" y="84"/>
                </a:lnTo>
                <a:lnTo>
                  <a:pt x="106" y="70"/>
                </a:lnTo>
                <a:lnTo>
                  <a:pt x="104" y="55"/>
                </a:lnTo>
                <a:lnTo>
                  <a:pt x="96" y="43"/>
                </a:lnTo>
                <a:lnTo>
                  <a:pt x="83" y="36"/>
                </a:lnTo>
                <a:lnTo>
                  <a:pt x="69" y="32"/>
                </a:lnTo>
                <a:close/>
                <a:moveTo>
                  <a:pt x="69" y="0"/>
                </a:moveTo>
                <a:lnTo>
                  <a:pt x="91" y="4"/>
                </a:lnTo>
                <a:lnTo>
                  <a:pt x="110" y="13"/>
                </a:lnTo>
                <a:lnTo>
                  <a:pt x="124" y="28"/>
                </a:lnTo>
                <a:lnTo>
                  <a:pt x="134" y="47"/>
                </a:lnTo>
                <a:lnTo>
                  <a:pt x="138" y="69"/>
                </a:lnTo>
                <a:lnTo>
                  <a:pt x="135" y="89"/>
                </a:lnTo>
                <a:lnTo>
                  <a:pt x="130" y="110"/>
                </a:lnTo>
                <a:lnTo>
                  <a:pt x="123" y="130"/>
                </a:lnTo>
                <a:lnTo>
                  <a:pt x="114" y="150"/>
                </a:lnTo>
                <a:lnTo>
                  <a:pt x="104" y="170"/>
                </a:lnTo>
                <a:lnTo>
                  <a:pt x="93" y="186"/>
                </a:lnTo>
                <a:lnTo>
                  <a:pt x="84" y="200"/>
                </a:lnTo>
                <a:lnTo>
                  <a:pt x="77" y="210"/>
                </a:lnTo>
                <a:lnTo>
                  <a:pt x="70" y="218"/>
                </a:lnTo>
                <a:lnTo>
                  <a:pt x="69" y="221"/>
                </a:lnTo>
                <a:lnTo>
                  <a:pt x="67" y="218"/>
                </a:lnTo>
                <a:lnTo>
                  <a:pt x="62" y="210"/>
                </a:lnTo>
                <a:lnTo>
                  <a:pt x="54" y="200"/>
                </a:lnTo>
                <a:lnTo>
                  <a:pt x="45" y="186"/>
                </a:lnTo>
                <a:lnTo>
                  <a:pt x="35" y="170"/>
                </a:lnTo>
                <a:lnTo>
                  <a:pt x="25" y="150"/>
                </a:lnTo>
                <a:lnTo>
                  <a:pt x="16" y="130"/>
                </a:lnTo>
                <a:lnTo>
                  <a:pt x="8" y="110"/>
                </a:lnTo>
                <a:lnTo>
                  <a:pt x="3" y="89"/>
                </a:lnTo>
                <a:lnTo>
                  <a:pt x="0" y="69"/>
                </a:lnTo>
                <a:lnTo>
                  <a:pt x="4" y="47"/>
                </a:lnTo>
                <a:lnTo>
                  <a:pt x="13" y="28"/>
                </a:lnTo>
                <a:lnTo>
                  <a:pt x="28" y="13"/>
                </a:lnTo>
                <a:lnTo>
                  <a:pt x="48" y="4"/>
                </a:lnTo>
                <a:lnTo>
                  <a:pt x="69" y="0"/>
                </a:lnTo>
                <a:close/>
              </a:path>
            </a:pathLst>
          </a:custGeom>
          <a:solidFill>
            <a:srgbClr val="17324D"/>
          </a:solidFill>
          <a:ln w="0">
            <a:solidFill>
              <a:srgbClr val="17324D"/>
            </a:solidFill>
            <a:round/>
            <a:headEnd/>
            <a:tailE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101381" name="文本框 28"/>
          <p:cNvSpPr txBox="1">
            <a:spLocks noChangeArrowheads="1"/>
          </p:cNvSpPr>
          <p:nvPr/>
        </p:nvSpPr>
        <p:spPr bwMode="auto">
          <a:xfrm>
            <a:off x="3581400" y="1042988"/>
            <a:ext cx="2709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40B0FF"/>
                </a:solidFill>
                <a:ea typeface="微软雅黑" pitchFamily="34" charset="-122"/>
              </a:rPr>
              <a:t>三、精神分裂症及其防治</a:t>
            </a:r>
          </a:p>
        </p:txBody>
      </p:sp>
      <p:sp>
        <p:nvSpPr>
          <p:cNvPr id="30" name="等腰三角形 29">
            <a:extLst>
              <a:ext uri="{FF2B5EF4-FFF2-40B4-BE49-F238E27FC236}"/>
            </a:extLst>
          </p:cNvPr>
          <p:cNvSpPr/>
          <p:nvPr/>
        </p:nvSpPr>
        <p:spPr>
          <a:xfrm>
            <a:off x="5694363" y="606425"/>
            <a:ext cx="173037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01383" name="图片 38"/>
          <p:cNvPicPr>
            <a:picLocks noChangeAspect="1"/>
          </p:cNvPicPr>
          <p:nvPr/>
        </p:nvPicPr>
        <p:blipFill>
          <a:blip r:embed="rId3"/>
          <a:srcRect l="14458" t="4311" r="15822" b="39124"/>
          <a:stretch>
            <a:fillRect/>
          </a:stretch>
        </p:blipFill>
        <p:spPr bwMode="auto">
          <a:xfrm>
            <a:off x="8372475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84" name="图片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82688" y="238125"/>
            <a:ext cx="707072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3917950" y="2135188"/>
            <a:ext cx="1746250" cy="2171700"/>
          </a:xfrm>
          <a:custGeom>
            <a:avLst/>
            <a:gdLst>
              <a:gd name="T0" fmla="*/ 553107085 w 5977"/>
              <a:gd name="T1" fmla="*/ 70285550 h 6949"/>
              <a:gd name="T2" fmla="*/ 487233550 w 5977"/>
              <a:gd name="T3" fmla="*/ 359685891 h 6949"/>
              <a:gd name="T4" fmla="*/ 350301198 w 5977"/>
              <a:gd name="T5" fmla="*/ 115798432 h 6949"/>
              <a:gd name="T6" fmla="*/ 336665723 w 5977"/>
              <a:gd name="T7" fmla="*/ 128664779 h 6949"/>
              <a:gd name="T8" fmla="*/ 487425501 w 5977"/>
              <a:gd name="T9" fmla="*/ 487966836 h 6949"/>
              <a:gd name="T10" fmla="*/ 426737689 w 5977"/>
              <a:gd name="T11" fmla="*/ 535784040 h 6949"/>
              <a:gd name="T12" fmla="*/ 102747252 w 5977"/>
              <a:gd name="T13" fmla="*/ 361990214 h 6949"/>
              <a:gd name="T14" fmla="*/ 72211396 w 5977"/>
              <a:gd name="T15" fmla="*/ 375625106 h 6949"/>
              <a:gd name="T16" fmla="*/ 300559805 w 5977"/>
              <a:gd name="T17" fmla="*/ 476252431 h 6949"/>
              <a:gd name="T18" fmla="*/ 458810023 w 5977"/>
              <a:gd name="T19" fmla="*/ 679236091 h 6949"/>
              <a:gd name="T20" fmla="*/ 410029258 w 5977"/>
              <a:gd name="T21" fmla="*/ 814238084 h 6949"/>
              <a:gd name="T22" fmla="*/ 2304717 w 5977"/>
              <a:gd name="T23" fmla="*/ 744144451 h 6949"/>
              <a:gd name="T24" fmla="*/ 0 w 5977"/>
              <a:gd name="T25" fmla="*/ 778519119 h 6949"/>
              <a:gd name="T26" fmla="*/ 419439638 w 5977"/>
              <a:gd name="T27" fmla="*/ 879530717 h 6949"/>
              <a:gd name="T28" fmla="*/ 430770396 w 5977"/>
              <a:gd name="T29" fmla="*/ 1158560951 h 6949"/>
              <a:gd name="T30" fmla="*/ 300559805 w 5977"/>
              <a:gd name="T31" fmla="*/ 1274167466 h 6949"/>
              <a:gd name="T32" fmla="*/ 174382360 w 5977"/>
              <a:gd name="T33" fmla="*/ 1298364383 h 6949"/>
              <a:gd name="T34" fmla="*/ 763979262 w 5977"/>
              <a:gd name="T35" fmla="*/ 1322752778 h 6949"/>
              <a:gd name="T36" fmla="*/ 853474940 w 5977"/>
              <a:gd name="T37" fmla="*/ 1303164944 h 6949"/>
              <a:gd name="T38" fmla="*/ 766283979 w 5977"/>
              <a:gd name="T39" fmla="*/ 1282233251 h 6949"/>
              <a:gd name="T40" fmla="*/ 599391621 w 5977"/>
              <a:gd name="T41" fmla="*/ 1171043463 h 6949"/>
              <a:gd name="T42" fmla="*/ 595934326 w 5977"/>
              <a:gd name="T43" fmla="*/ 916593980 h 6949"/>
              <a:gd name="T44" fmla="*/ 886123563 w 5977"/>
              <a:gd name="T45" fmla="*/ 798298870 h 6949"/>
              <a:gd name="T46" fmla="*/ 1147889272 w 5977"/>
              <a:gd name="T47" fmla="*/ 773910474 h 6949"/>
              <a:gd name="T48" fmla="*/ 1146544744 w 5977"/>
              <a:gd name="T49" fmla="*/ 735310997 h 6949"/>
              <a:gd name="T50" fmla="*/ 1096611840 w 5977"/>
              <a:gd name="T51" fmla="*/ 748561178 h 6949"/>
              <a:gd name="T52" fmla="*/ 589788853 w 5977"/>
              <a:gd name="T53" fmla="*/ 814814274 h 6949"/>
              <a:gd name="T54" fmla="*/ 635305150 w 5977"/>
              <a:gd name="T55" fmla="*/ 568238220 h 6949"/>
              <a:gd name="T56" fmla="*/ 1048982776 w 5977"/>
              <a:gd name="T57" fmla="*/ 422866120 h 6949"/>
              <a:gd name="T58" fmla="*/ 1035347301 w 5977"/>
              <a:gd name="T59" fmla="*/ 406926906 h 6949"/>
              <a:gd name="T60" fmla="*/ 734403157 w 5977"/>
              <a:gd name="T61" fmla="*/ 474524299 h 6949"/>
              <a:gd name="T62" fmla="*/ 560020797 w 5977"/>
              <a:gd name="T63" fmla="*/ 545386039 h 6949"/>
              <a:gd name="T64" fmla="*/ 592093570 w 5977"/>
              <a:gd name="T65" fmla="*/ 456472680 h 6949"/>
              <a:gd name="T66" fmla="*/ 779535115 w 5977"/>
              <a:gd name="T67" fmla="*/ 194533602 h 6949"/>
              <a:gd name="T68" fmla="*/ 656430626 w 5977"/>
              <a:gd name="T69" fmla="*/ 351812462 h 6949"/>
              <a:gd name="T70" fmla="*/ 538895321 w 5977"/>
              <a:gd name="T71" fmla="*/ 408463120 h 6949"/>
              <a:gd name="T72" fmla="*/ 572120233 w 5977"/>
              <a:gd name="T73" fmla="*/ 103700193 h 6949"/>
              <a:gd name="T74" fmla="*/ 563093753 w 5977"/>
              <a:gd name="T75" fmla="*/ 191917 h 6949"/>
              <a:gd name="T76" fmla="*/ 534862176 w 5977"/>
              <a:gd name="T77" fmla="*/ 0 h 694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5977" h="6949">
                <a:moveTo>
                  <a:pt x="2785" y="0"/>
                </a:moveTo>
                <a:cubicBezTo>
                  <a:pt x="2841" y="42"/>
                  <a:pt x="2858" y="134"/>
                  <a:pt x="2880" y="366"/>
                </a:cubicBezTo>
                <a:cubicBezTo>
                  <a:pt x="2910" y="674"/>
                  <a:pt x="2891" y="857"/>
                  <a:pt x="2760" y="1513"/>
                </a:cubicBezTo>
                <a:cubicBezTo>
                  <a:pt x="2638" y="2133"/>
                  <a:pt x="2639" y="2130"/>
                  <a:pt x="2537" y="1873"/>
                </a:cubicBezTo>
                <a:cubicBezTo>
                  <a:pt x="2413" y="1562"/>
                  <a:pt x="2149" y="1060"/>
                  <a:pt x="1997" y="847"/>
                </a:cubicBezTo>
                <a:cubicBezTo>
                  <a:pt x="1912" y="730"/>
                  <a:pt x="1834" y="619"/>
                  <a:pt x="1824" y="603"/>
                </a:cubicBezTo>
                <a:cubicBezTo>
                  <a:pt x="1821" y="599"/>
                  <a:pt x="1822" y="588"/>
                  <a:pt x="1825" y="573"/>
                </a:cubicBezTo>
                <a:cubicBezTo>
                  <a:pt x="1802" y="607"/>
                  <a:pt x="1779" y="639"/>
                  <a:pt x="1753" y="670"/>
                </a:cubicBezTo>
                <a:cubicBezTo>
                  <a:pt x="1818" y="723"/>
                  <a:pt x="2054" y="1118"/>
                  <a:pt x="2190" y="1400"/>
                </a:cubicBezTo>
                <a:cubicBezTo>
                  <a:pt x="2346" y="1724"/>
                  <a:pt x="2539" y="2359"/>
                  <a:pt x="2538" y="2541"/>
                </a:cubicBezTo>
                <a:cubicBezTo>
                  <a:pt x="2537" y="2685"/>
                  <a:pt x="2494" y="2855"/>
                  <a:pt x="2446" y="2903"/>
                </a:cubicBezTo>
                <a:cubicBezTo>
                  <a:pt x="2409" y="2940"/>
                  <a:pt x="2382" y="2926"/>
                  <a:pt x="2222" y="2790"/>
                </a:cubicBezTo>
                <a:cubicBezTo>
                  <a:pt x="1978" y="2584"/>
                  <a:pt x="1756" y="2436"/>
                  <a:pt x="1436" y="2266"/>
                </a:cubicBezTo>
                <a:cubicBezTo>
                  <a:pt x="1187" y="2133"/>
                  <a:pt x="694" y="1925"/>
                  <a:pt x="535" y="1885"/>
                </a:cubicBezTo>
                <a:cubicBezTo>
                  <a:pt x="470" y="1868"/>
                  <a:pt x="435" y="1856"/>
                  <a:pt x="420" y="1823"/>
                </a:cubicBezTo>
                <a:cubicBezTo>
                  <a:pt x="408" y="1868"/>
                  <a:pt x="393" y="1913"/>
                  <a:pt x="376" y="1956"/>
                </a:cubicBezTo>
                <a:cubicBezTo>
                  <a:pt x="383" y="1953"/>
                  <a:pt x="389" y="1951"/>
                  <a:pt x="395" y="1951"/>
                </a:cubicBezTo>
                <a:cubicBezTo>
                  <a:pt x="549" y="1951"/>
                  <a:pt x="1204" y="2247"/>
                  <a:pt x="1565" y="2480"/>
                </a:cubicBezTo>
                <a:cubicBezTo>
                  <a:pt x="1801" y="2632"/>
                  <a:pt x="2168" y="2981"/>
                  <a:pt x="2287" y="3167"/>
                </a:cubicBezTo>
                <a:cubicBezTo>
                  <a:pt x="2358" y="3279"/>
                  <a:pt x="2375" y="3338"/>
                  <a:pt x="2389" y="3537"/>
                </a:cubicBezTo>
                <a:cubicBezTo>
                  <a:pt x="2407" y="3784"/>
                  <a:pt x="2356" y="4253"/>
                  <a:pt x="2309" y="4282"/>
                </a:cubicBezTo>
                <a:cubicBezTo>
                  <a:pt x="2294" y="4291"/>
                  <a:pt x="2216" y="4272"/>
                  <a:pt x="2135" y="4240"/>
                </a:cubicBezTo>
                <a:cubicBezTo>
                  <a:pt x="1771" y="4095"/>
                  <a:pt x="1129" y="3975"/>
                  <a:pt x="401" y="3915"/>
                </a:cubicBezTo>
                <a:cubicBezTo>
                  <a:pt x="234" y="3901"/>
                  <a:pt x="89" y="3886"/>
                  <a:pt x="12" y="3875"/>
                </a:cubicBezTo>
                <a:cubicBezTo>
                  <a:pt x="12" y="3877"/>
                  <a:pt x="12" y="3878"/>
                  <a:pt x="12" y="3880"/>
                </a:cubicBezTo>
                <a:cubicBezTo>
                  <a:pt x="12" y="3939"/>
                  <a:pt x="8" y="3997"/>
                  <a:pt x="0" y="4054"/>
                </a:cubicBezTo>
                <a:lnTo>
                  <a:pt x="229" y="4057"/>
                </a:lnTo>
                <a:cubicBezTo>
                  <a:pt x="1035" y="4066"/>
                  <a:pt x="1849" y="4284"/>
                  <a:pt x="2184" y="4580"/>
                </a:cubicBezTo>
                <a:cubicBezTo>
                  <a:pt x="2296" y="4678"/>
                  <a:pt x="2311" y="4707"/>
                  <a:pt x="2329" y="4848"/>
                </a:cubicBezTo>
                <a:cubicBezTo>
                  <a:pt x="2353" y="5035"/>
                  <a:pt x="2303" y="5720"/>
                  <a:pt x="2243" y="6033"/>
                </a:cubicBezTo>
                <a:cubicBezTo>
                  <a:pt x="2219" y="6155"/>
                  <a:pt x="2177" y="6286"/>
                  <a:pt x="2148" y="6324"/>
                </a:cubicBezTo>
                <a:cubicBezTo>
                  <a:pt x="2078" y="6419"/>
                  <a:pt x="1739" y="6599"/>
                  <a:pt x="1565" y="6635"/>
                </a:cubicBezTo>
                <a:cubicBezTo>
                  <a:pt x="1488" y="6651"/>
                  <a:pt x="1312" y="6682"/>
                  <a:pt x="1175" y="6704"/>
                </a:cubicBezTo>
                <a:cubicBezTo>
                  <a:pt x="1037" y="6727"/>
                  <a:pt x="917" y="6752"/>
                  <a:pt x="908" y="6761"/>
                </a:cubicBezTo>
                <a:cubicBezTo>
                  <a:pt x="846" y="6823"/>
                  <a:pt x="1154" y="6882"/>
                  <a:pt x="1733" y="6919"/>
                </a:cubicBezTo>
                <a:cubicBezTo>
                  <a:pt x="2214" y="6949"/>
                  <a:pt x="3600" y="6930"/>
                  <a:pt x="3978" y="6888"/>
                </a:cubicBezTo>
                <a:cubicBezTo>
                  <a:pt x="4141" y="6870"/>
                  <a:pt x="4313" y="6840"/>
                  <a:pt x="4359" y="6821"/>
                </a:cubicBezTo>
                <a:lnTo>
                  <a:pt x="4444" y="6786"/>
                </a:lnTo>
                <a:lnTo>
                  <a:pt x="4380" y="6752"/>
                </a:lnTo>
                <a:cubicBezTo>
                  <a:pt x="4344" y="6733"/>
                  <a:pt x="4169" y="6699"/>
                  <a:pt x="3990" y="6677"/>
                </a:cubicBezTo>
                <a:cubicBezTo>
                  <a:pt x="3636" y="6633"/>
                  <a:pt x="3384" y="6538"/>
                  <a:pt x="3223" y="6387"/>
                </a:cubicBezTo>
                <a:cubicBezTo>
                  <a:pt x="3147" y="6317"/>
                  <a:pt x="3136" y="6284"/>
                  <a:pt x="3121" y="6098"/>
                </a:cubicBezTo>
                <a:cubicBezTo>
                  <a:pt x="3098" y="5808"/>
                  <a:pt x="3092" y="5584"/>
                  <a:pt x="3098" y="5147"/>
                </a:cubicBezTo>
                <a:lnTo>
                  <a:pt x="3103" y="4773"/>
                </a:lnTo>
                <a:lnTo>
                  <a:pt x="3201" y="4665"/>
                </a:lnTo>
                <a:cubicBezTo>
                  <a:pt x="3389" y="4458"/>
                  <a:pt x="3879" y="4281"/>
                  <a:pt x="4614" y="4157"/>
                </a:cubicBezTo>
                <a:cubicBezTo>
                  <a:pt x="4997" y="4092"/>
                  <a:pt x="5912" y="4000"/>
                  <a:pt x="5966" y="4021"/>
                </a:cubicBezTo>
                <a:cubicBezTo>
                  <a:pt x="5969" y="4022"/>
                  <a:pt x="5973" y="4026"/>
                  <a:pt x="5977" y="4030"/>
                </a:cubicBezTo>
                <a:cubicBezTo>
                  <a:pt x="5971" y="3983"/>
                  <a:pt x="5968" y="3935"/>
                  <a:pt x="5968" y="3887"/>
                </a:cubicBezTo>
                <a:cubicBezTo>
                  <a:pt x="5968" y="3867"/>
                  <a:pt x="5969" y="3848"/>
                  <a:pt x="5970" y="3829"/>
                </a:cubicBezTo>
                <a:cubicBezTo>
                  <a:pt x="5961" y="3854"/>
                  <a:pt x="5951" y="3871"/>
                  <a:pt x="5942" y="3877"/>
                </a:cubicBezTo>
                <a:cubicBezTo>
                  <a:pt x="5925" y="3888"/>
                  <a:pt x="5821" y="3898"/>
                  <a:pt x="5710" y="3898"/>
                </a:cubicBezTo>
                <a:cubicBezTo>
                  <a:pt x="5247" y="3899"/>
                  <a:pt x="4355" y="4013"/>
                  <a:pt x="3586" y="4169"/>
                </a:cubicBezTo>
                <a:cubicBezTo>
                  <a:pt x="3302" y="4226"/>
                  <a:pt x="3085" y="4257"/>
                  <a:pt x="3071" y="4243"/>
                </a:cubicBezTo>
                <a:cubicBezTo>
                  <a:pt x="3043" y="4215"/>
                  <a:pt x="2962" y="3612"/>
                  <a:pt x="2962" y="3431"/>
                </a:cubicBezTo>
                <a:cubicBezTo>
                  <a:pt x="2962" y="3287"/>
                  <a:pt x="3037" y="3185"/>
                  <a:pt x="3308" y="2959"/>
                </a:cubicBezTo>
                <a:cubicBezTo>
                  <a:pt x="3708" y="2626"/>
                  <a:pt x="4264" y="2412"/>
                  <a:pt x="5130" y="2260"/>
                </a:cubicBezTo>
                <a:lnTo>
                  <a:pt x="5462" y="2202"/>
                </a:lnTo>
                <a:cubicBezTo>
                  <a:pt x="5441" y="2169"/>
                  <a:pt x="5420" y="2136"/>
                  <a:pt x="5403" y="2101"/>
                </a:cubicBezTo>
                <a:cubicBezTo>
                  <a:pt x="5400" y="2110"/>
                  <a:pt x="5397" y="2116"/>
                  <a:pt x="5391" y="2119"/>
                </a:cubicBezTo>
                <a:cubicBezTo>
                  <a:pt x="5374" y="2130"/>
                  <a:pt x="5204" y="2161"/>
                  <a:pt x="5015" y="2189"/>
                </a:cubicBezTo>
                <a:cubicBezTo>
                  <a:pt x="4603" y="2249"/>
                  <a:pt x="4090" y="2371"/>
                  <a:pt x="3824" y="2471"/>
                </a:cubicBezTo>
                <a:cubicBezTo>
                  <a:pt x="3718" y="2511"/>
                  <a:pt x="3480" y="2623"/>
                  <a:pt x="3296" y="2720"/>
                </a:cubicBezTo>
                <a:cubicBezTo>
                  <a:pt x="2967" y="2892"/>
                  <a:pt x="2959" y="2895"/>
                  <a:pt x="2916" y="2840"/>
                </a:cubicBezTo>
                <a:cubicBezTo>
                  <a:pt x="2888" y="2802"/>
                  <a:pt x="2878" y="2747"/>
                  <a:pt x="2887" y="2673"/>
                </a:cubicBezTo>
                <a:cubicBezTo>
                  <a:pt x="2899" y="2585"/>
                  <a:pt x="2938" y="2526"/>
                  <a:pt x="3083" y="2377"/>
                </a:cubicBezTo>
                <a:cubicBezTo>
                  <a:pt x="3474" y="1976"/>
                  <a:pt x="3779" y="1561"/>
                  <a:pt x="3990" y="1139"/>
                </a:cubicBezTo>
                <a:cubicBezTo>
                  <a:pt x="4014" y="1091"/>
                  <a:pt x="4038" y="1048"/>
                  <a:pt x="4059" y="1013"/>
                </a:cubicBezTo>
                <a:cubicBezTo>
                  <a:pt x="4029" y="994"/>
                  <a:pt x="4001" y="975"/>
                  <a:pt x="3973" y="953"/>
                </a:cubicBezTo>
                <a:cubicBezTo>
                  <a:pt x="3895" y="1157"/>
                  <a:pt x="3635" y="1579"/>
                  <a:pt x="3418" y="1832"/>
                </a:cubicBezTo>
                <a:cubicBezTo>
                  <a:pt x="3264" y="2012"/>
                  <a:pt x="2893" y="2318"/>
                  <a:pt x="2830" y="2318"/>
                </a:cubicBezTo>
                <a:cubicBezTo>
                  <a:pt x="2793" y="2318"/>
                  <a:pt x="2789" y="2289"/>
                  <a:pt x="2806" y="2127"/>
                </a:cubicBezTo>
                <a:cubicBezTo>
                  <a:pt x="2817" y="2022"/>
                  <a:pt x="2845" y="1835"/>
                  <a:pt x="2867" y="1711"/>
                </a:cubicBezTo>
                <a:cubicBezTo>
                  <a:pt x="2974" y="1120"/>
                  <a:pt x="2996" y="891"/>
                  <a:pt x="2979" y="540"/>
                </a:cubicBezTo>
                <a:cubicBezTo>
                  <a:pt x="2970" y="346"/>
                  <a:pt x="2955" y="140"/>
                  <a:pt x="2946" y="84"/>
                </a:cubicBezTo>
                <a:lnTo>
                  <a:pt x="2932" y="1"/>
                </a:lnTo>
                <a:cubicBezTo>
                  <a:pt x="2909" y="2"/>
                  <a:pt x="2886" y="3"/>
                  <a:pt x="2863" y="3"/>
                </a:cubicBezTo>
                <a:cubicBezTo>
                  <a:pt x="2836" y="3"/>
                  <a:pt x="2811" y="2"/>
                  <a:pt x="2785" y="0"/>
                </a:cubicBezTo>
                <a:close/>
              </a:path>
            </a:pathLst>
          </a:custGeom>
          <a:solidFill>
            <a:srgbClr val="40B0FF"/>
          </a:solidFill>
          <a:ln>
            <a:noFill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橢圓 4"/>
          <p:cNvSpPr/>
          <p:nvPr/>
        </p:nvSpPr>
        <p:spPr>
          <a:xfrm>
            <a:off x="3427413" y="2366963"/>
            <a:ext cx="527050" cy="506412"/>
          </a:xfrm>
          <a:prstGeom prst="ellipse">
            <a:avLst/>
          </a:prstGeom>
          <a:solidFill>
            <a:srgbClr val="40B0FF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680" indent="-233680" algn="ctr" fontAlgn="auto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SzPct val="70000"/>
              <a:buFontTx/>
              <a:buChar char="•"/>
              <a:defRPr/>
            </a:pPr>
            <a:endParaRPr lang="zh-TW" altLang="en-US" sz="3200" ker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/>
              <a:ea typeface="Microsoft JhengHei" panose="020B0604030504040204" pitchFamily="34" charset="-120"/>
            </a:endParaRPr>
          </a:p>
        </p:txBody>
      </p:sp>
      <p:sp>
        <p:nvSpPr>
          <p:cNvPr id="4" name="橢圓 6"/>
          <p:cNvSpPr/>
          <p:nvPr/>
        </p:nvSpPr>
        <p:spPr>
          <a:xfrm>
            <a:off x="4457700" y="1584325"/>
            <a:ext cx="547688" cy="528638"/>
          </a:xfrm>
          <a:prstGeom prst="ellipse">
            <a:avLst/>
          </a:prstGeom>
          <a:solidFill>
            <a:srgbClr val="92D050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680" indent="-233680" algn="ctr" fontAlgn="auto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SzPct val="70000"/>
              <a:buFontTx/>
              <a:buChar char="•"/>
              <a:defRPr/>
            </a:pPr>
            <a:endParaRPr lang="zh-TW" altLang="en-US" sz="3200" ker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/>
              <a:ea typeface="Microsoft JhengHei" panose="020B0604030504040204" pitchFamily="34" charset="-120"/>
            </a:endParaRPr>
          </a:p>
        </p:txBody>
      </p:sp>
      <p:sp>
        <p:nvSpPr>
          <p:cNvPr id="5" name="橢圓 8"/>
          <p:cNvSpPr/>
          <p:nvPr/>
        </p:nvSpPr>
        <p:spPr>
          <a:xfrm>
            <a:off x="5516563" y="2424113"/>
            <a:ext cx="579437" cy="571500"/>
          </a:xfrm>
          <a:prstGeom prst="ellipse">
            <a:avLst/>
          </a:prstGeom>
          <a:solidFill>
            <a:srgbClr val="92D050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680" indent="-233680" algn="ctr" fontAlgn="auto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SzPct val="70000"/>
              <a:buFontTx/>
              <a:buChar char="•"/>
              <a:defRPr/>
            </a:pPr>
            <a:endParaRPr lang="zh-TW" altLang="en-US" sz="3200" ker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/>
              <a:ea typeface="Microsoft JhengHei" panose="020B0604030504040204" pitchFamily="34" charset="-120"/>
            </a:endParaRPr>
          </a:p>
        </p:txBody>
      </p:sp>
      <p:grpSp>
        <p:nvGrpSpPr>
          <p:cNvPr id="102406" name="组合 5"/>
          <p:cNvGrpSpPr>
            <a:grpSpLocks/>
          </p:cNvGrpSpPr>
          <p:nvPr/>
        </p:nvGrpSpPr>
        <p:grpSpPr bwMode="auto">
          <a:xfrm>
            <a:off x="3314700" y="3044825"/>
            <a:ext cx="541338" cy="544513"/>
            <a:chOff x="2903097" y="2796257"/>
            <a:chExt cx="711200" cy="712787"/>
          </a:xfrm>
        </p:grpSpPr>
        <p:sp>
          <p:nvSpPr>
            <p:cNvPr id="7" name="橢圓 3"/>
            <p:cNvSpPr/>
            <p:nvPr/>
          </p:nvSpPr>
          <p:spPr>
            <a:xfrm>
              <a:off x="2903097" y="2796257"/>
              <a:ext cx="711200" cy="712787"/>
            </a:xfrm>
            <a:prstGeom prst="ellipse">
              <a:avLst/>
            </a:prstGeom>
            <a:solidFill>
              <a:srgbClr val="FF9900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233680" indent="-233680" algn="ctr" fontAlgn="auto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SzPct val="70000"/>
                <a:buFontTx/>
                <a:buChar char="•"/>
                <a:defRPr/>
              </a:pPr>
              <a:endParaRPr lang="zh-TW" altLang="en-US" sz="3200" ker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Microsoft JhengHei" panose="020B0604030504040204" pitchFamily="34" charset="-120"/>
              </a:endParaRPr>
            </a:p>
          </p:txBody>
        </p:sp>
        <p:sp>
          <p:nvSpPr>
            <p:cNvPr id="8" name="KSO_Shape"/>
            <p:cNvSpPr/>
            <p:nvPr/>
          </p:nvSpPr>
          <p:spPr bwMode="auto">
            <a:xfrm>
              <a:off x="3028235" y="2960427"/>
              <a:ext cx="458838" cy="384447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02407" name="组合 8"/>
          <p:cNvGrpSpPr>
            <a:grpSpLocks/>
          </p:cNvGrpSpPr>
          <p:nvPr/>
        </p:nvGrpSpPr>
        <p:grpSpPr bwMode="auto">
          <a:xfrm>
            <a:off x="3878263" y="1900238"/>
            <a:ext cx="549275" cy="528637"/>
            <a:chOff x="3719072" y="1304007"/>
            <a:chExt cx="712788" cy="711200"/>
          </a:xfrm>
        </p:grpSpPr>
        <p:sp>
          <p:nvSpPr>
            <p:cNvPr id="10" name="橢圓 5"/>
            <p:cNvSpPr/>
            <p:nvPr/>
          </p:nvSpPr>
          <p:spPr>
            <a:xfrm>
              <a:off x="3719072" y="1304007"/>
              <a:ext cx="712788" cy="711200"/>
            </a:xfrm>
            <a:prstGeom prst="ellipse">
              <a:avLst/>
            </a:prstGeom>
            <a:solidFill>
              <a:srgbClr val="FF9900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233680" indent="-233680" algn="ctr" fontAlgn="auto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SzPct val="70000"/>
                <a:buFontTx/>
                <a:buChar char="•"/>
                <a:defRPr/>
              </a:pPr>
              <a:endParaRPr lang="zh-TW" altLang="en-US" sz="3200" ker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Microsoft JhengHei" panose="020B0604030504040204" pitchFamily="34" charset="-120"/>
              </a:endParaRPr>
            </a:p>
          </p:txBody>
        </p:sp>
        <p:sp>
          <p:nvSpPr>
            <p:cNvPr id="11" name="KSO_Shape"/>
            <p:cNvSpPr/>
            <p:nvPr/>
          </p:nvSpPr>
          <p:spPr bwMode="auto">
            <a:xfrm>
              <a:off x="3929200" y="1498358"/>
              <a:ext cx="290471" cy="322497"/>
            </a:xfrm>
            <a:custGeom>
              <a:avLst/>
              <a:gdLst>
                <a:gd name="T0" fmla="*/ 248428 w 2033587"/>
                <a:gd name="T1" fmla="*/ 944529 h 2276475"/>
                <a:gd name="T2" fmla="*/ 1175716 w 2033587"/>
                <a:gd name="T3" fmla="*/ 709393 h 2276475"/>
                <a:gd name="T4" fmla="*/ 1178374 w 2033587"/>
                <a:gd name="T5" fmla="*/ 591162 h 2276475"/>
                <a:gd name="T6" fmla="*/ 1585424 w 2033587"/>
                <a:gd name="T7" fmla="*/ 232745 h 2276475"/>
                <a:gd name="T8" fmla="*/ 1623685 w 2033587"/>
                <a:gd name="T9" fmla="*/ 244701 h 2276475"/>
                <a:gd name="T10" fmla="*/ 1656631 w 2033587"/>
                <a:gd name="T11" fmla="*/ 266753 h 2276475"/>
                <a:gd name="T12" fmla="*/ 1682138 w 2033587"/>
                <a:gd name="T13" fmla="*/ 297308 h 2276475"/>
                <a:gd name="T14" fmla="*/ 1697549 w 2033587"/>
                <a:gd name="T15" fmla="*/ 334505 h 2276475"/>
                <a:gd name="T16" fmla="*/ 1701800 w 2033587"/>
                <a:gd name="T17" fmla="*/ 1767638 h 2276475"/>
                <a:gd name="T18" fmla="*/ 1695689 w 2033587"/>
                <a:gd name="T19" fmla="*/ 1808289 h 2276475"/>
                <a:gd name="T20" fmla="*/ 1678419 w 2033587"/>
                <a:gd name="T21" fmla="*/ 1844423 h 2276475"/>
                <a:gd name="T22" fmla="*/ 1651849 w 2033587"/>
                <a:gd name="T23" fmla="*/ 1873649 h 2276475"/>
                <a:gd name="T24" fmla="*/ 1617839 w 2033587"/>
                <a:gd name="T25" fmla="*/ 1894372 h 2276475"/>
                <a:gd name="T26" fmla="*/ 1578251 w 2033587"/>
                <a:gd name="T27" fmla="*/ 1904469 h 2276475"/>
                <a:gd name="T28" fmla="*/ 381012 w 2033587"/>
                <a:gd name="T29" fmla="*/ 1903672 h 2276475"/>
                <a:gd name="T30" fmla="*/ 342220 w 2033587"/>
                <a:gd name="T31" fmla="*/ 1891715 h 2276475"/>
                <a:gd name="T32" fmla="*/ 309539 w 2033587"/>
                <a:gd name="T33" fmla="*/ 1869397 h 2276475"/>
                <a:gd name="T34" fmla="*/ 284298 w 2033587"/>
                <a:gd name="T35" fmla="*/ 1838844 h 2276475"/>
                <a:gd name="T36" fmla="*/ 268621 w 2033587"/>
                <a:gd name="T37" fmla="*/ 1801912 h 2276475"/>
                <a:gd name="T38" fmla="*/ 382075 w 2033587"/>
                <a:gd name="T39" fmla="*/ 1767638 h 2276475"/>
                <a:gd name="T40" fmla="*/ 385528 w 2033587"/>
                <a:gd name="T41" fmla="*/ 1778531 h 2276475"/>
                <a:gd name="T42" fmla="*/ 398017 w 2033587"/>
                <a:gd name="T43" fmla="*/ 1786768 h 2276475"/>
                <a:gd name="T44" fmla="*/ 1570013 w 2033587"/>
                <a:gd name="T45" fmla="*/ 1786502 h 2276475"/>
                <a:gd name="T46" fmla="*/ 1581704 w 2033587"/>
                <a:gd name="T47" fmla="*/ 1776937 h 2276475"/>
                <a:gd name="T48" fmla="*/ 1583830 w 2033587"/>
                <a:gd name="T49" fmla="*/ 368513 h 2276475"/>
                <a:gd name="T50" fmla="*/ 1580376 w 2033587"/>
                <a:gd name="T51" fmla="*/ 357619 h 2276475"/>
                <a:gd name="T52" fmla="*/ 1568419 w 2033587"/>
                <a:gd name="T53" fmla="*/ 349383 h 2276475"/>
                <a:gd name="T54" fmla="*/ 492697 w 2033587"/>
                <a:gd name="T55" fmla="*/ 362402 h 2276475"/>
                <a:gd name="T56" fmla="*/ 484724 w 2033587"/>
                <a:gd name="T57" fmla="*/ 402787 h 2276475"/>
                <a:gd name="T58" fmla="*/ 465590 w 2033587"/>
                <a:gd name="T59" fmla="*/ 437592 h 2276475"/>
                <a:gd name="T60" fmla="*/ 437421 w 2033587"/>
                <a:gd name="T61" fmla="*/ 465490 h 2276475"/>
                <a:gd name="T62" fmla="*/ 402608 w 2033587"/>
                <a:gd name="T63" fmla="*/ 484619 h 2276475"/>
                <a:gd name="T64" fmla="*/ 362480 w 2033587"/>
                <a:gd name="T65" fmla="*/ 492856 h 2276475"/>
                <a:gd name="T66" fmla="*/ 118789 w 2033587"/>
                <a:gd name="T67" fmla="*/ 1542067 h 2276475"/>
                <a:gd name="T68" fmla="*/ 128090 w 2033587"/>
                <a:gd name="T69" fmla="*/ 1553757 h 2276475"/>
                <a:gd name="T70" fmla="*/ 1299773 w 2033587"/>
                <a:gd name="T71" fmla="*/ 1556149 h 2276475"/>
                <a:gd name="T72" fmla="*/ 1310934 w 2033587"/>
                <a:gd name="T73" fmla="*/ 1552695 h 2276475"/>
                <a:gd name="T74" fmla="*/ 1319438 w 2033587"/>
                <a:gd name="T75" fmla="*/ 1540208 h 2276475"/>
                <a:gd name="T76" fmla="*/ 1318907 w 2033587"/>
                <a:gd name="T77" fmla="*/ 131782 h 2276475"/>
                <a:gd name="T78" fmla="*/ 1309340 w 2033587"/>
                <a:gd name="T79" fmla="*/ 120357 h 2276475"/>
                <a:gd name="T80" fmla="*/ 492963 w 2033587"/>
                <a:gd name="T81" fmla="*/ 117967 h 2276475"/>
                <a:gd name="T82" fmla="*/ 1327676 w 2033587"/>
                <a:gd name="T83" fmla="*/ 2922 h 2276475"/>
                <a:gd name="T84" fmla="*/ 1365413 w 2033587"/>
                <a:gd name="T85" fmla="*/ 16738 h 2276475"/>
                <a:gd name="T86" fmla="*/ 1397303 w 2033587"/>
                <a:gd name="T87" fmla="*/ 40385 h 2276475"/>
                <a:gd name="T88" fmla="*/ 1420954 w 2033587"/>
                <a:gd name="T89" fmla="*/ 72268 h 2276475"/>
                <a:gd name="T90" fmla="*/ 1434773 w 2033587"/>
                <a:gd name="T91" fmla="*/ 109996 h 2276475"/>
                <a:gd name="T92" fmla="*/ 1437430 w 2033587"/>
                <a:gd name="T93" fmla="*/ 1543396 h 2276475"/>
                <a:gd name="T94" fmla="*/ 1429192 w 2033587"/>
                <a:gd name="T95" fmla="*/ 1583515 h 2276475"/>
                <a:gd name="T96" fmla="*/ 1410324 w 2033587"/>
                <a:gd name="T97" fmla="*/ 1618586 h 2276475"/>
                <a:gd name="T98" fmla="*/ 1382155 w 2033587"/>
                <a:gd name="T99" fmla="*/ 1646749 h 2276475"/>
                <a:gd name="T100" fmla="*/ 1347076 w 2033587"/>
                <a:gd name="T101" fmla="*/ 1665613 h 2276475"/>
                <a:gd name="T102" fmla="*/ 1307214 w 2033587"/>
                <a:gd name="T103" fmla="*/ 1673849 h 2276475"/>
                <a:gd name="T104" fmla="*/ 109754 w 2033587"/>
                <a:gd name="T105" fmla="*/ 1671192 h 2276475"/>
                <a:gd name="T106" fmla="*/ 72017 w 2033587"/>
                <a:gd name="T107" fmla="*/ 1657377 h 2276475"/>
                <a:gd name="T108" fmla="*/ 40394 w 2033587"/>
                <a:gd name="T109" fmla="*/ 1633731 h 2276475"/>
                <a:gd name="T110" fmla="*/ 16476 w 2033587"/>
                <a:gd name="T111" fmla="*/ 1601848 h 2276475"/>
                <a:gd name="T112" fmla="*/ 2657 w 2033587"/>
                <a:gd name="T113" fmla="*/ 1564120 h 2276475"/>
                <a:gd name="T114" fmla="*/ 409517 w 2033587"/>
                <a:gd name="T115" fmla="*/ 0 h 227647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033587" h="2276475">
                  <a:moveTo>
                    <a:pt x="312737" y="1411287"/>
                  </a:moveTo>
                  <a:lnTo>
                    <a:pt x="1422400" y="1411287"/>
                  </a:lnTo>
                  <a:lnTo>
                    <a:pt x="1422400" y="1552575"/>
                  </a:lnTo>
                  <a:lnTo>
                    <a:pt x="312737" y="1552575"/>
                  </a:lnTo>
                  <a:lnTo>
                    <a:pt x="312737" y="1411287"/>
                  </a:lnTo>
                  <a:close/>
                  <a:moveTo>
                    <a:pt x="296862" y="1128712"/>
                  </a:moveTo>
                  <a:lnTo>
                    <a:pt x="1404937" y="1128712"/>
                  </a:lnTo>
                  <a:lnTo>
                    <a:pt x="1404937" y="1270000"/>
                  </a:lnTo>
                  <a:lnTo>
                    <a:pt x="296862" y="1270000"/>
                  </a:lnTo>
                  <a:lnTo>
                    <a:pt x="296862" y="1128712"/>
                  </a:lnTo>
                  <a:close/>
                  <a:moveTo>
                    <a:pt x="296862" y="847725"/>
                  </a:moveTo>
                  <a:lnTo>
                    <a:pt x="1404937" y="847725"/>
                  </a:lnTo>
                  <a:lnTo>
                    <a:pt x="1404937" y="987425"/>
                  </a:lnTo>
                  <a:lnTo>
                    <a:pt x="296862" y="987425"/>
                  </a:lnTo>
                  <a:lnTo>
                    <a:pt x="296862" y="847725"/>
                  </a:lnTo>
                  <a:close/>
                  <a:moveTo>
                    <a:pt x="869950" y="565150"/>
                  </a:moveTo>
                  <a:lnTo>
                    <a:pt x="1408113" y="565150"/>
                  </a:lnTo>
                  <a:lnTo>
                    <a:pt x="1408113" y="706438"/>
                  </a:lnTo>
                  <a:lnTo>
                    <a:pt x="869950" y="706438"/>
                  </a:lnTo>
                  <a:lnTo>
                    <a:pt x="869950" y="565150"/>
                  </a:lnTo>
                  <a:close/>
                  <a:moveTo>
                    <a:pt x="1869440" y="276225"/>
                  </a:moveTo>
                  <a:lnTo>
                    <a:pt x="1877695" y="276543"/>
                  </a:lnTo>
                  <a:lnTo>
                    <a:pt x="1885950" y="276860"/>
                  </a:lnTo>
                  <a:lnTo>
                    <a:pt x="1894522" y="278130"/>
                  </a:lnTo>
                  <a:lnTo>
                    <a:pt x="1902460" y="279400"/>
                  </a:lnTo>
                  <a:lnTo>
                    <a:pt x="1910080" y="281305"/>
                  </a:lnTo>
                  <a:lnTo>
                    <a:pt x="1918017" y="283528"/>
                  </a:lnTo>
                  <a:lnTo>
                    <a:pt x="1925955" y="286068"/>
                  </a:lnTo>
                  <a:lnTo>
                    <a:pt x="1933257" y="288925"/>
                  </a:lnTo>
                  <a:lnTo>
                    <a:pt x="1940242" y="292418"/>
                  </a:lnTo>
                  <a:lnTo>
                    <a:pt x="1947545" y="296228"/>
                  </a:lnTo>
                  <a:lnTo>
                    <a:pt x="1954530" y="299720"/>
                  </a:lnTo>
                  <a:lnTo>
                    <a:pt x="1961197" y="304165"/>
                  </a:lnTo>
                  <a:lnTo>
                    <a:pt x="1967865" y="308928"/>
                  </a:lnTo>
                  <a:lnTo>
                    <a:pt x="1973897" y="313690"/>
                  </a:lnTo>
                  <a:lnTo>
                    <a:pt x="1979612" y="318770"/>
                  </a:lnTo>
                  <a:lnTo>
                    <a:pt x="1985645" y="324168"/>
                  </a:lnTo>
                  <a:lnTo>
                    <a:pt x="1991042" y="330200"/>
                  </a:lnTo>
                  <a:lnTo>
                    <a:pt x="1996122" y="335915"/>
                  </a:lnTo>
                  <a:lnTo>
                    <a:pt x="2000885" y="342265"/>
                  </a:lnTo>
                  <a:lnTo>
                    <a:pt x="2005647" y="348615"/>
                  </a:lnTo>
                  <a:lnTo>
                    <a:pt x="2010092" y="355283"/>
                  </a:lnTo>
                  <a:lnTo>
                    <a:pt x="2013585" y="362268"/>
                  </a:lnTo>
                  <a:lnTo>
                    <a:pt x="2017395" y="369570"/>
                  </a:lnTo>
                  <a:lnTo>
                    <a:pt x="2020570" y="376873"/>
                  </a:lnTo>
                  <a:lnTo>
                    <a:pt x="2023745" y="384175"/>
                  </a:lnTo>
                  <a:lnTo>
                    <a:pt x="2026285" y="391795"/>
                  </a:lnTo>
                  <a:lnTo>
                    <a:pt x="2028507" y="399733"/>
                  </a:lnTo>
                  <a:lnTo>
                    <a:pt x="2030412" y="407670"/>
                  </a:lnTo>
                  <a:lnTo>
                    <a:pt x="2032000" y="415608"/>
                  </a:lnTo>
                  <a:lnTo>
                    <a:pt x="2032952" y="423863"/>
                  </a:lnTo>
                  <a:lnTo>
                    <a:pt x="2033270" y="432118"/>
                  </a:lnTo>
                  <a:lnTo>
                    <a:pt x="2033587" y="440373"/>
                  </a:lnTo>
                  <a:lnTo>
                    <a:pt x="2033587" y="2112328"/>
                  </a:lnTo>
                  <a:lnTo>
                    <a:pt x="2033270" y="2120583"/>
                  </a:lnTo>
                  <a:lnTo>
                    <a:pt x="2032952" y="2128838"/>
                  </a:lnTo>
                  <a:lnTo>
                    <a:pt x="2032000" y="2137410"/>
                  </a:lnTo>
                  <a:lnTo>
                    <a:pt x="2030412" y="2145348"/>
                  </a:lnTo>
                  <a:lnTo>
                    <a:pt x="2028507" y="2153285"/>
                  </a:lnTo>
                  <a:lnTo>
                    <a:pt x="2026285" y="2160905"/>
                  </a:lnTo>
                  <a:lnTo>
                    <a:pt x="2023745" y="2168525"/>
                  </a:lnTo>
                  <a:lnTo>
                    <a:pt x="2020570" y="2175828"/>
                  </a:lnTo>
                  <a:lnTo>
                    <a:pt x="2017395" y="2183130"/>
                  </a:lnTo>
                  <a:lnTo>
                    <a:pt x="2013585" y="2190433"/>
                  </a:lnTo>
                  <a:lnTo>
                    <a:pt x="2010092" y="2197418"/>
                  </a:lnTo>
                  <a:lnTo>
                    <a:pt x="2005647" y="2204085"/>
                  </a:lnTo>
                  <a:lnTo>
                    <a:pt x="2000885" y="2210435"/>
                  </a:lnTo>
                  <a:lnTo>
                    <a:pt x="1996122" y="2216785"/>
                  </a:lnTo>
                  <a:lnTo>
                    <a:pt x="1991042" y="2222500"/>
                  </a:lnTo>
                  <a:lnTo>
                    <a:pt x="1985645" y="2228533"/>
                  </a:lnTo>
                  <a:lnTo>
                    <a:pt x="1979612" y="2233930"/>
                  </a:lnTo>
                  <a:lnTo>
                    <a:pt x="1973897" y="2239010"/>
                  </a:lnTo>
                  <a:lnTo>
                    <a:pt x="1967865" y="2243773"/>
                  </a:lnTo>
                  <a:lnTo>
                    <a:pt x="1961197" y="2248535"/>
                  </a:lnTo>
                  <a:lnTo>
                    <a:pt x="1954530" y="2252980"/>
                  </a:lnTo>
                  <a:lnTo>
                    <a:pt x="1947545" y="2256790"/>
                  </a:lnTo>
                  <a:lnTo>
                    <a:pt x="1940242" y="2260600"/>
                  </a:lnTo>
                  <a:lnTo>
                    <a:pt x="1933257" y="2263775"/>
                  </a:lnTo>
                  <a:lnTo>
                    <a:pt x="1925955" y="2266633"/>
                  </a:lnTo>
                  <a:lnTo>
                    <a:pt x="1918017" y="2269173"/>
                  </a:lnTo>
                  <a:lnTo>
                    <a:pt x="1910080" y="2271395"/>
                  </a:lnTo>
                  <a:lnTo>
                    <a:pt x="1902460" y="2273300"/>
                  </a:lnTo>
                  <a:lnTo>
                    <a:pt x="1894522" y="2274888"/>
                  </a:lnTo>
                  <a:lnTo>
                    <a:pt x="1885950" y="2275840"/>
                  </a:lnTo>
                  <a:lnTo>
                    <a:pt x="1877695" y="2276475"/>
                  </a:lnTo>
                  <a:lnTo>
                    <a:pt x="1869440" y="2276475"/>
                  </a:lnTo>
                  <a:lnTo>
                    <a:pt x="480377" y="2276475"/>
                  </a:lnTo>
                  <a:lnTo>
                    <a:pt x="471805" y="2276475"/>
                  </a:lnTo>
                  <a:lnTo>
                    <a:pt x="463550" y="2275840"/>
                  </a:lnTo>
                  <a:lnTo>
                    <a:pt x="455295" y="2274888"/>
                  </a:lnTo>
                  <a:lnTo>
                    <a:pt x="447040" y="2273300"/>
                  </a:lnTo>
                  <a:lnTo>
                    <a:pt x="439102" y="2271395"/>
                  </a:lnTo>
                  <a:lnTo>
                    <a:pt x="431482" y="2269173"/>
                  </a:lnTo>
                  <a:lnTo>
                    <a:pt x="423862" y="2266633"/>
                  </a:lnTo>
                  <a:lnTo>
                    <a:pt x="416242" y="2263775"/>
                  </a:lnTo>
                  <a:lnTo>
                    <a:pt x="408940" y="2260600"/>
                  </a:lnTo>
                  <a:lnTo>
                    <a:pt x="401955" y="2256790"/>
                  </a:lnTo>
                  <a:lnTo>
                    <a:pt x="394970" y="2252980"/>
                  </a:lnTo>
                  <a:lnTo>
                    <a:pt x="388620" y="2248535"/>
                  </a:lnTo>
                  <a:lnTo>
                    <a:pt x="381952" y="2243773"/>
                  </a:lnTo>
                  <a:lnTo>
                    <a:pt x="375602" y="2239010"/>
                  </a:lnTo>
                  <a:lnTo>
                    <a:pt x="369887" y="2233930"/>
                  </a:lnTo>
                  <a:lnTo>
                    <a:pt x="364172" y="2228533"/>
                  </a:lnTo>
                  <a:lnTo>
                    <a:pt x="358457" y="2222500"/>
                  </a:lnTo>
                  <a:lnTo>
                    <a:pt x="353377" y="2216785"/>
                  </a:lnTo>
                  <a:lnTo>
                    <a:pt x="348297" y="2210435"/>
                  </a:lnTo>
                  <a:lnTo>
                    <a:pt x="343852" y="2204085"/>
                  </a:lnTo>
                  <a:lnTo>
                    <a:pt x="339725" y="2197418"/>
                  </a:lnTo>
                  <a:lnTo>
                    <a:pt x="335597" y="2190433"/>
                  </a:lnTo>
                  <a:lnTo>
                    <a:pt x="332105" y="2183130"/>
                  </a:lnTo>
                  <a:lnTo>
                    <a:pt x="328612" y="2175828"/>
                  </a:lnTo>
                  <a:lnTo>
                    <a:pt x="325755" y="2168525"/>
                  </a:lnTo>
                  <a:lnTo>
                    <a:pt x="323215" y="2160905"/>
                  </a:lnTo>
                  <a:lnTo>
                    <a:pt x="320992" y="2153285"/>
                  </a:lnTo>
                  <a:lnTo>
                    <a:pt x="319087" y="2145348"/>
                  </a:lnTo>
                  <a:lnTo>
                    <a:pt x="317817" y="2137410"/>
                  </a:lnTo>
                  <a:lnTo>
                    <a:pt x="316547" y="2128838"/>
                  </a:lnTo>
                  <a:lnTo>
                    <a:pt x="315912" y="2120583"/>
                  </a:lnTo>
                  <a:lnTo>
                    <a:pt x="315912" y="2112328"/>
                  </a:lnTo>
                  <a:lnTo>
                    <a:pt x="456565" y="2112328"/>
                  </a:lnTo>
                  <a:lnTo>
                    <a:pt x="456882" y="2114868"/>
                  </a:lnTo>
                  <a:lnTo>
                    <a:pt x="457200" y="2116773"/>
                  </a:lnTo>
                  <a:lnTo>
                    <a:pt x="457835" y="2118995"/>
                  </a:lnTo>
                  <a:lnTo>
                    <a:pt x="458470" y="2121218"/>
                  </a:lnTo>
                  <a:lnTo>
                    <a:pt x="459422" y="2123440"/>
                  </a:lnTo>
                  <a:lnTo>
                    <a:pt x="460692" y="2125345"/>
                  </a:lnTo>
                  <a:lnTo>
                    <a:pt x="463550" y="2128838"/>
                  </a:lnTo>
                  <a:lnTo>
                    <a:pt x="467042" y="2132013"/>
                  </a:lnTo>
                  <a:lnTo>
                    <a:pt x="468947" y="2132965"/>
                  </a:lnTo>
                  <a:lnTo>
                    <a:pt x="471170" y="2133918"/>
                  </a:lnTo>
                  <a:lnTo>
                    <a:pt x="473392" y="2134870"/>
                  </a:lnTo>
                  <a:lnTo>
                    <a:pt x="475615" y="2135188"/>
                  </a:lnTo>
                  <a:lnTo>
                    <a:pt x="477837" y="2135505"/>
                  </a:lnTo>
                  <a:lnTo>
                    <a:pt x="480377" y="2135823"/>
                  </a:lnTo>
                  <a:lnTo>
                    <a:pt x="1869440" y="2135823"/>
                  </a:lnTo>
                  <a:lnTo>
                    <a:pt x="1871980" y="2135505"/>
                  </a:lnTo>
                  <a:lnTo>
                    <a:pt x="1874202" y="2135188"/>
                  </a:lnTo>
                  <a:lnTo>
                    <a:pt x="1876107" y="2134870"/>
                  </a:lnTo>
                  <a:lnTo>
                    <a:pt x="1878330" y="2133918"/>
                  </a:lnTo>
                  <a:lnTo>
                    <a:pt x="1880552" y="2132965"/>
                  </a:lnTo>
                  <a:lnTo>
                    <a:pt x="1882457" y="2132013"/>
                  </a:lnTo>
                  <a:lnTo>
                    <a:pt x="1885950" y="2128838"/>
                  </a:lnTo>
                  <a:lnTo>
                    <a:pt x="1888490" y="2125345"/>
                  </a:lnTo>
                  <a:lnTo>
                    <a:pt x="1890077" y="2123440"/>
                  </a:lnTo>
                  <a:lnTo>
                    <a:pt x="1890712" y="2121218"/>
                  </a:lnTo>
                  <a:lnTo>
                    <a:pt x="1891982" y="2118995"/>
                  </a:lnTo>
                  <a:lnTo>
                    <a:pt x="1892300" y="2116773"/>
                  </a:lnTo>
                  <a:lnTo>
                    <a:pt x="1892617" y="2114868"/>
                  </a:lnTo>
                  <a:lnTo>
                    <a:pt x="1892617" y="2112328"/>
                  </a:lnTo>
                  <a:lnTo>
                    <a:pt x="1892617" y="440373"/>
                  </a:lnTo>
                  <a:lnTo>
                    <a:pt x="1892617" y="438468"/>
                  </a:lnTo>
                  <a:lnTo>
                    <a:pt x="1892300" y="435928"/>
                  </a:lnTo>
                  <a:lnTo>
                    <a:pt x="1891982" y="433705"/>
                  </a:lnTo>
                  <a:lnTo>
                    <a:pt x="1890712" y="431483"/>
                  </a:lnTo>
                  <a:lnTo>
                    <a:pt x="1890077" y="429578"/>
                  </a:lnTo>
                  <a:lnTo>
                    <a:pt x="1888490" y="427355"/>
                  </a:lnTo>
                  <a:lnTo>
                    <a:pt x="1885950" y="424180"/>
                  </a:lnTo>
                  <a:lnTo>
                    <a:pt x="1882457" y="421323"/>
                  </a:lnTo>
                  <a:lnTo>
                    <a:pt x="1880552" y="420053"/>
                  </a:lnTo>
                  <a:lnTo>
                    <a:pt x="1878330" y="419100"/>
                  </a:lnTo>
                  <a:lnTo>
                    <a:pt x="1876107" y="418148"/>
                  </a:lnTo>
                  <a:lnTo>
                    <a:pt x="1874202" y="417513"/>
                  </a:lnTo>
                  <a:lnTo>
                    <a:pt x="1871980" y="417195"/>
                  </a:lnTo>
                  <a:lnTo>
                    <a:pt x="1869440" y="417195"/>
                  </a:lnTo>
                  <a:lnTo>
                    <a:pt x="1869440" y="276225"/>
                  </a:lnTo>
                  <a:close/>
                  <a:moveTo>
                    <a:pt x="589072" y="140970"/>
                  </a:moveTo>
                  <a:lnTo>
                    <a:pt x="589072" y="424815"/>
                  </a:lnTo>
                  <a:lnTo>
                    <a:pt x="588754" y="433070"/>
                  </a:lnTo>
                  <a:lnTo>
                    <a:pt x="588436" y="441643"/>
                  </a:lnTo>
                  <a:lnTo>
                    <a:pt x="587166" y="449580"/>
                  </a:lnTo>
                  <a:lnTo>
                    <a:pt x="585896" y="458153"/>
                  </a:lnTo>
                  <a:lnTo>
                    <a:pt x="583991" y="465773"/>
                  </a:lnTo>
                  <a:lnTo>
                    <a:pt x="581768" y="473710"/>
                  </a:lnTo>
                  <a:lnTo>
                    <a:pt x="579227" y="481330"/>
                  </a:lnTo>
                  <a:lnTo>
                    <a:pt x="576052" y="488633"/>
                  </a:lnTo>
                  <a:lnTo>
                    <a:pt x="572876" y="495935"/>
                  </a:lnTo>
                  <a:lnTo>
                    <a:pt x="569065" y="503238"/>
                  </a:lnTo>
                  <a:lnTo>
                    <a:pt x="565572" y="509905"/>
                  </a:lnTo>
                  <a:lnTo>
                    <a:pt x="561126" y="516573"/>
                  </a:lnTo>
                  <a:lnTo>
                    <a:pt x="556363" y="522923"/>
                  </a:lnTo>
                  <a:lnTo>
                    <a:pt x="551600" y="528955"/>
                  </a:lnTo>
                  <a:lnTo>
                    <a:pt x="546519" y="535305"/>
                  </a:lnTo>
                  <a:lnTo>
                    <a:pt x="541120" y="541020"/>
                  </a:lnTo>
                  <a:lnTo>
                    <a:pt x="535087" y="546100"/>
                  </a:lnTo>
                  <a:lnTo>
                    <a:pt x="529371" y="551815"/>
                  </a:lnTo>
                  <a:lnTo>
                    <a:pt x="522702" y="556260"/>
                  </a:lnTo>
                  <a:lnTo>
                    <a:pt x="516668" y="561023"/>
                  </a:lnTo>
                  <a:lnTo>
                    <a:pt x="509682" y="565150"/>
                  </a:lnTo>
                  <a:lnTo>
                    <a:pt x="503013" y="569278"/>
                  </a:lnTo>
                  <a:lnTo>
                    <a:pt x="495709" y="572770"/>
                  </a:lnTo>
                  <a:lnTo>
                    <a:pt x="488406" y="575945"/>
                  </a:lnTo>
                  <a:lnTo>
                    <a:pt x="481102" y="579120"/>
                  </a:lnTo>
                  <a:lnTo>
                    <a:pt x="473480" y="581978"/>
                  </a:lnTo>
                  <a:lnTo>
                    <a:pt x="465541" y="584200"/>
                  </a:lnTo>
                  <a:lnTo>
                    <a:pt x="457602" y="585788"/>
                  </a:lnTo>
                  <a:lnTo>
                    <a:pt x="449663" y="587375"/>
                  </a:lnTo>
                  <a:lnTo>
                    <a:pt x="441407" y="588328"/>
                  </a:lnTo>
                  <a:lnTo>
                    <a:pt x="433150" y="588963"/>
                  </a:lnTo>
                  <a:lnTo>
                    <a:pt x="424576" y="589280"/>
                  </a:lnTo>
                  <a:lnTo>
                    <a:pt x="140678" y="589280"/>
                  </a:lnTo>
                  <a:lnTo>
                    <a:pt x="140678" y="1836103"/>
                  </a:lnTo>
                  <a:lnTo>
                    <a:pt x="140678" y="1838643"/>
                  </a:lnTo>
                  <a:lnTo>
                    <a:pt x="140996" y="1840548"/>
                  </a:lnTo>
                  <a:lnTo>
                    <a:pt x="141948" y="1842770"/>
                  </a:lnTo>
                  <a:lnTo>
                    <a:pt x="142584" y="1844993"/>
                  </a:lnTo>
                  <a:lnTo>
                    <a:pt x="143536" y="1847215"/>
                  </a:lnTo>
                  <a:lnTo>
                    <a:pt x="144807" y="1849120"/>
                  </a:lnTo>
                  <a:lnTo>
                    <a:pt x="147665" y="1852613"/>
                  </a:lnTo>
                  <a:lnTo>
                    <a:pt x="151475" y="1855470"/>
                  </a:lnTo>
                  <a:lnTo>
                    <a:pt x="153063" y="1856740"/>
                  </a:lnTo>
                  <a:lnTo>
                    <a:pt x="155286" y="1857693"/>
                  </a:lnTo>
                  <a:lnTo>
                    <a:pt x="157191" y="1858645"/>
                  </a:lnTo>
                  <a:lnTo>
                    <a:pt x="159732" y="1858963"/>
                  </a:lnTo>
                  <a:lnTo>
                    <a:pt x="161955" y="1859280"/>
                  </a:lnTo>
                  <a:lnTo>
                    <a:pt x="164495" y="1859598"/>
                  </a:lnTo>
                  <a:lnTo>
                    <a:pt x="1553180" y="1859598"/>
                  </a:lnTo>
                  <a:lnTo>
                    <a:pt x="1556038" y="1859280"/>
                  </a:lnTo>
                  <a:lnTo>
                    <a:pt x="1557943" y="1858963"/>
                  </a:lnTo>
                  <a:lnTo>
                    <a:pt x="1560484" y="1858645"/>
                  </a:lnTo>
                  <a:lnTo>
                    <a:pt x="1562389" y="1857693"/>
                  </a:lnTo>
                  <a:lnTo>
                    <a:pt x="1564612" y="1856740"/>
                  </a:lnTo>
                  <a:lnTo>
                    <a:pt x="1566517" y="1855470"/>
                  </a:lnTo>
                  <a:lnTo>
                    <a:pt x="1570010" y="1852613"/>
                  </a:lnTo>
                  <a:lnTo>
                    <a:pt x="1572868" y="1849120"/>
                  </a:lnTo>
                  <a:lnTo>
                    <a:pt x="1574139" y="1847215"/>
                  </a:lnTo>
                  <a:lnTo>
                    <a:pt x="1575091" y="1844993"/>
                  </a:lnTo>
                  <a:lnTo>
                    <a:pt x="1576044" y="1842770"/>
                  </a:lnTo>
                  <a:lnTo>
                    <a:pt x="1576679" y="1840548"/>
                  </a:lnTo>
                  <a:lnTo>
                    <a:pt x="1576997" y="1838643"/>
                  </a:lnTo>
                  <a:lnTo>
                    <a:pt x="1576997" y="1836103"/>
                  </a:lnTo>
                  <a:lnTo>
                    <a:pt x="1576997" y="164782"/>
                  </a:lnTo>
                  <a:lnTo>
                    <a:pt x="1576997" y="161925"/>
                  </a:lnTo>
                  <a:lnTo>
                    <a:pt x="1576679" y="160020"/>
                  </a:lnTo>
                  <a:lnTo>
                    <a:pt x="1576044" y="157480"/>
                  </a:lnTo>
                  <a:lnTo>
                    <a:pt x="1575091" y="155257"/>
                  </a:lnTo>
                  <a:lnTo>
                    <a:pt x="1574139" y="153352"/>
                  </a:lnTo>
                  <a:lnTo>
                    <a:pt x="1572868" y="151447"/>
                  </a:lnTo>
                  <a:lnTo>
                    <a:pt x="1570010" y="147955"/>
                  </a:lnTo>
                  <a:lnTo>
                    <a:pt x="1566517" y="145097"/>
                  </a:lnTo>
                  <a:lnTo>
                    <a:pt x="1564612" y="143827"/>
                  </a:lnTo>
                  <a:lnTo>
                    <a:pt x="1562389" y="142875"/>
                  </a:lnTo>
                  <a:lnTo>
                    <a:pt x="1560484" y="141922"/>
                  </a:lnTo>
                  <a:lnTo>
                    <a:pt x="1557943" y="141287"/>
                  </a:lnTo>
                  <a:lnTo>
                    <a:pt x="1556038" y="140970"/>
                  </a:lnTo>
                  <a:lnTo>
                    <a:pt x="1553180" y="140970"/>
                  </a:lnTo>
                  <a:lnTo>
                    <a:pt x="589072" y="140970"/>
                  </a:lnTo>
                  <a:close/>
                  <a:moveTo>
                    <a:pt x="489358" y="0"/>
                  </a:moveTo>
                  <a:lnTo>
                    <a:pt x="1553180" y="0"/>
                  </a:lnTo>
                  <a:lnTo>
                    <a:pt x="1562071" y="317"/>
                  </a:lnTo>
                  <a:lnTo>
                    <a:pt x="1570010" y="952"/>
                  </a:lnTo>
                  <a:lnTo>
                    <a:pt x="1578584" y="2222"/>
                  </a:lnTo>
                  <a:lnTo>
                    <a:pt x="1586523" y="3492"/>
                  </a:lnTo>
                  <a:lnTo>
                    <a:pt x="1594462" y="5397"/>
                  </a:lnTo>
                  <a:lnTo>
                    <a:pt x="1602084" y="7620"/>
                  </a:lnTo>
                  <a:lnTo>
                    <a:pt x="1609705" y="10160"/>
                  </a:lnTo>
                  <a:lnTo>
                    <a:pt x="1617644" y="13017"/>
                  </a:lnTo>
                  <a:lnTo>
                    <a:pt x="1624630" y="16192"/>
                  </a:lnTo>
                  <a:lnTo>
                    <a:pt x="1631617" y="20002"/>
                  </a:lnTo>
                  <a:lnTo>
                    <a:pt x="1638603" y="23812"/>
                  </a:lnTo>
                  <a:lnTo>
                    <a:pt x="1645589" y="28257"/>
                  </a:lnTo>
                  <a:lnTo>
                    <a:pt x="1651623" y="32702"/>
                  </a:lnTo>
                  <a:lnTo>
                    <a:pt x="1657974" y="37782"/>
                  </a:lnTo>
                  <a:lnTo>
                    <a:pt x="1664008" y="42862"/>
                  </a:lnTo>
                  <a:lnTo>
                    <a:pt x="1669724" y="48260"/>
                  </a:lnTo>
                  <a:lnTo>
                    <a:pt x="1675122" y="53975"/>
                  </a:lnTo>
                  <a:lnTo>
                    <a:pt x="1680203" y="60007"/>
                  </a:lnTo>
                  <a:lnTo>
                    <a:pt x="1685284" y="66357"/>
                  </a:lnTo>
                  <a:lnTo>
                    <a:pt x="1689730" y="72390"/>
                  </a:lnTo>
                  <a:lnTo>
                    <a:pt x="1694176" y="79375"/>
                  </a:lnTo>
                  <a:lnTo>
                    <a:pt x="1697987" y="86360"/>
                  </a:lnTo>
                  <a:lnTo>
                    <a:pt x="1701797" y="93345"/>
                  </a:lnTo>
                  <a:lnTo>
                    <a:pt x="1704973" y="100647"/>
                  </a:lnTo>
                  <a:lnTo>
                    <a:pt x="1707831" y="108267"/>
                  </a:lnTo>
                  <a:lnTo>
                    <a:pt x="1710371" y="115570"/>
                  </a:lnTo>
                  <a:lnTo>
                    <a:pt x="1712594" y="123507"/>
                  </a:lnTo>
                  <a:lnTo>
                    <a:pt x="1714500" y="131445"/>
                  </a:lnTo>
                  <a:lnTo>
                    <a:pt x="1715770" y="139382"/>
                  </a:lnTo>
                  <a:lnTo>
                    <a:pt x="1717040" y="147637"/>
                  </a:lnTo>
                  <a:lnTo>
                    <a:pt x="1717675" y="155892"/>
                  </a:lnTo>
                  <a:lnTo>
                    <a:pt x="1717675" y="164782"/>
                  </a:lnTo>
                  <a:lnTo>
                    <a:pt x="1717675" y="1836103"/>
                  </a:lnTo>
                  <a:lnTo>
                    <a:pt x="1717675" y="1844358"/>
                  </a:lnTo>
                  <a:lnTo>
                    <a:pt x="1717040" y="1852613"/>
                  </a:lnTo>
                  <a:lnTo>
                    <a:pt x="1715770" y="1861185"/>
                  </a:lnTo>
                  <a:lnTo>
                    <a:pt x="1714500" y="1869123"/>
                  </a:lnTo>
                  <a:lnTo>
                    <a:pt x="1712594" y="1877060"/>
                  </a:lnTo>
                  <a:lnTo>
                    <a:pt x="1710371" y="1884680"/>
                  </a:lnTo>
                  <a:lnTo>
                    <a:pt x="1707831" y="1892300"/>
                  </a:lnTo>
                  <a:lnTo>
                    <a:pt x="1704973" y="1900238"/>
                  </a:lnTo>
                  <a:lnTo>
                    <a:pt x="1701797" y="1907223"/>
                  </a:lnTo>
                  <a:lnTo>
                    <a:pt x="1697987" y="1914208"/>
                  </a:lnTo>
                  <a:lnTo>
                    <a:pt x="1694176" y="1921193"/>
                  </a:lnTo>
                  <a:lnTo>
                    <a:pt x="1689730" y="1927860"/>
                  </a:lnTo>
                  <a:lnTo>
                    <a:pt x="1685284" y="1934210"/>
                  </a:lnTo>
                  <a:lnTo>
                    <a:pt x="1680203" y="1940560"/>
                  </a:lnTo>
                  <a:lnTo>
                    <a:pt x="1675122" y="1946275"/>
                  </a:lnTo>
                  <a:lnTo>
                    <a:pt x="1669724" y="1952308"/>
                  </a:lnTo>
                  <a:lnTo>
                    <a:pt x="1664008" y="1957705"/>
                  </a:lnTo>
                  <a:lnTo>
                    <a:pt x="1657974" y="1962785"/>
                  </a:lnTo>
                  <a:lnTo>
                    <a:pt x="1651623" y="1967865"/>
                  </a:lnTo>
                  <a:lnTo>
                    <a:pt x="1645589" y="1972310"/>
                  </a:lnTo>
                  <a:lnTo>
                    <a:pt x="1638603" y="1976755"/>
                  </a:lnTo>
                  <a:lnTo>
                    <a:pt x="1631617" y="1980565"/>
                  </a:lnTo>
                  <a:lnTo>
                    <a:pt x="1624630" y="1984375"/>
                  </a:lnTo>
                  <a:lnTo>
                    <a:pt x="1617644" y="1987550"/>
                  </a:lnTo>
                  <a:lnTo>
                    <a:pt x="1609705" y="1990408"/>
                  </a:lnTo>
                  <a:lnTo>
                    <a:pt x="1602084" y="1992948"/>
                  </a:lnTo>
                  <a:lnTo>
                    <a:pt x="1594462" y="1995170"/>
                  </a:lnTo>
                  <a:lnTo>
                    <a:pt x="1586523" y="1997075"/>
                  </a:lnTo>
                  <a:lnTo>
                    <a:pt x="1578584" y="1998345"/>
                  </a:lnTo>
                  <a:lnTo>
                    <a:pt x="1570010" y="1999615"/>
                  </a:lnTo>
                  <a:lnTo>
                    <a:pt x="1562071" y="2000250"/>
                  </a:lnTo>
                  <a:lnTo>
                    <a:pt x="1553180" y="2000250"/>
                  </a:lnTo>
                  <a:lnTo>
                    <a:pt x="164495" y="2000250"/>
                  </a:lnTo>
                  <a:lnTo>
                    <a:pt x="155604" y="2000250"/>
                  </a:lnTo>
                  <a:lnTo>
                    <a:pt x="147665" y="1999615"/>
                  </a:lnTo>
                  <a:lnTo>
                    <a:pt x="139408" y="1998345"/>
                  </a:lnTo>
                  <a:lnTo>
                    <a:pt x="131152" y="1997075"/>
                  </a:lnTo>
                  <a:lnTo>
                    <a:pt x="123213" y="1995170"/>
                  </a:lnTo>
                  <a:lnTo>
                    <a:pt x="115591" y="1992948"/>
                  </a:lnTo>
                  <a:lnTo>
                    <a:pt x="107970" y="1990408"/>
                  </a:lnTo>
                  <a:lnTo>
                    <a:pt x="100348" y="1987550"/>
                  </a:lnTo>
                  <a:lnTo>
                    <a:pt x="93044" y="1984375"/>
                  </a:lnTo>
                  <a:lnTo>
                    <a:pt x="86058" y="1980565"/>
                  </a:lnTo>
                  <a:lnTo>
                    <a:pt x="79072" y="1976755"/>
                  </a:lnTo>
                  <a:lnTo>
                    <a:pt x="72721" y="1972310"/>
                  </a:lnTo>
                  <a:lnTo>
                    <a:pt x="66052" y="1967865"/>
                  </a:lnTo>
                  <a:lnTo>
                    <a:pt x="59701" y="1962785"/>
                  </a:lnTo>
                  <a:lnTo>
                    <a:pt x="53667" y="1957705"/>
                  </a:lnTo>
                  <a:lnTo>
                    <a:pt x="48269" y="1952308"/>
                  </a:lnTo>
                  <a:lnTo>
                    <a:pt x="42553" y="1946275"/>
                  </a:lnTo>
                  <a:lnTo>
                    <a:pt x="37472" y="1940560"/>
                  </a:lnTo>
                  <a:lnTo>
                    <a:pt x="32391" y="1934210"/>
                  </a:lnTo>
                  <a:lnTo>
                    <a:pt x="27945" y="1927860"/>
                  </a:lnTo>
                  <a:lnTo>
                    <a:pt x="23817" y="1921193"/>
                  </a:lnTo>
                  <a:lnTo>
                    <a:pt x="19688" y="1914208"/>
                  </a:lnTo>
                  <a:lnTo>
                    <a:pt x="16195" y="1907223"/>
                  </a:lnTo>
                  <a:lnTo>
                    <a:pt x="12702" y="1900238"/>
                  </a:lnTo>
                  <a:lnTo>
                    <a:pt x="9844" y="1892300"/>
                  </a:lnTo>
                  <a:lnTo>
                    <a:pt x="7304" y="1884680"/>
                  </a:lnTo>
                  <a:lnTo>
                    <a:pt x="5081" y="1877060"/>
                  </a:lnTo>
                  <a:lnTo>
                    <a:pt x="3175" y="1869123"/>
                  </a:lnTo>
                  <a:lnTo>
                    <a:pt x="1905" y="1861185"/>
                  </a:lnTo>
                  <a:lnTo>
                    <a:pt x="635" y="1852613"/>
                  </a:lnTo>
                  <a:lnTo>
                    <a:pt x="0" y="1844358"/>
                  </a:lnTo>
                  <a:lnTo>
                    <a:pt x="0" y="1836103"/>
                  </a:lnTo>
                  <a:lnTo>
                    <a:pt x="0" y="489585"/>
                  </a:lnTo>
                  <a:lnTo>
                    <a:pt x="4893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02408" name="组合 11"/>
          <p:cNvGrpSpPr>
            <a:grpSpLocks/>
          </p:cNvGrpSpPr>
          <p:nvPr/>
        </p:nvGrpSpPr>
        <p:grpSpPr bwMode="auto">
          <a:xfrm>
            <a:off x="5043488" y="1900238"/>
            <a:ext cx="555625" cy="581025"/>
            <a:chOff x="5224022" y="1456407"/>
            <a:chExt cx="712788" cy="712787"/>
          </a:xfrm>
        </p:grpSpPr>
        <p:sp>
          <p:nvSpPr>
            <p:cNvPr id="13" name="橢圓 7"/>
            <p:cNvSpPr/>
            <p:nvPr/>
          </p:nvSpPr>
          <p:spPr>
            <a:xfrm>
              <a:off x="5224022" y="1456407"/>
              <a:ext cx="712788" cy="712787"/>
            </a:xfrm>
            <a:prstGeom prst="ellipse">
              <a:avLst/>
            </a:prstGeom>
            <a:solidFill>
              <a:srgbClr val="FF9900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233680" indent="-233680" algn="ctr" fontAlgn="auto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SzPct val="70000"/>
                <a:buFontTx/>
                <a:buChar char="•"/>
                <a:defRPr/>
              </a:pPr>
              <a:endParaRPr lang="zh-TW" altLang="en-US" sz="3200" ker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Microsoft JhengHei" panose="020B0604030504040204" pitchFamily="34" charset="-120"/>
              </a:endParaRPr>
            </a:p>
          </p:txBody>
        </p:sp>
        <p:sp>
          <p:nvSpPr>
            <p:cNvPr id="14" name="KSO_Shape"/>
            <p:cNvSpPr/>
            <p:nvPr/>
          </p:nvSpPr>
          <p:spPr bwMode="auto">
            <a:xfrm>
              <a:off x="5391018" y="1619997"/>
              <a:ext cx="413416" cy="352498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02409" name="组合 14"/>
          <p:cNvGrpSpPr>
            <a:grpSpLocks/>
          </p:cNvGrpSpPr>
          <p:nvPr/>
        </p:nvGrpSpPr>
        <p:grpSpPr bwMode="auto">
          <a:xfrm>
            <a:off x="5749925" y="3154363"/>
            <a:ext cx="515938" cy="503237"/>
            <a:chOff x="5936810" y="2981994"/>
            <a:chExt cx="711200" cy="711200"/>
          </a:xfrm>
        </p:grpSpPr>
        <p:sp>
          <p:nvSpPr>
            <p:cNvPr id="16" name="橢圓 9"/>
            <p:cNvSpPr/>
            <p:nvPr/>
          </p:nvSpPr>
          <p:spPr>
            <a:xfrm>
              <a:off x="5936810" y="2981994"/>
              <a:ext cx="711200" cy="711200"/>
            </a:xfrm>
            <a:prstGeom prst="ellipse">
              <a:avLst/>
            </a:prstGeom>
            <a:solidFill>
              <a:srgbClr val="40B0FF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233680" indent="-233680" algn="ctr" fontAlgn="auto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SzPct val="70000"/>
                <a:buFontTx/>
                <a:buChar char="•"/>
                <a:defRPr/>
              </a:pPr>
              <a:endParaRPr lang="zh-TW" altLang="en-US" sz="3200" ker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Microsoft JhengHei" panose="020B0604030504040204" pitchFamily="34" charset="-120"/>
              </a:endParaRPr>
            </a:p>
          </p:txBody>
        </p:sp>
        <p:sp>
          <p:nvSpPr>
            <p:cNvPr id="17" name="KSO_Shape"/>
            <p:cNvSpPr>
              <a:spLocks noChangeArrowheads="1"/>
            </p:cNvSpPr>
            <p:nvPr/>
          </p:nvSpPr>
          <p:spPr bwMode="auto">
            <a:xfrm>
              <a:off x="6089991" y="3174938"/>
              <a:ext cx="404837" cy="325312"/>
            </a:xfrm>
            <a:custGeom>
              <a:avLst/>
              <a:gdLst>
                <a:gd name="T0" fmla="*/ 552105 w 2874963"/>
                <a:gd name="T1" fmla="*/ 1256550 h 2311400"/>
                <a:gd name="T2" fmla="*/ 814407 w 2874963"/>
                <a:gd name="T3" fmla="*/ 1166381 h 2311400"/>
                <a:gd name="T4" fmla="*/ 861857 w 2874963"/>
                <a:gd name="T5" fmla="*/ 1221938 h 2311400"/>
                <a:gd name="T6" fmla="*/ 529108 w 2874963"/>
                <a:gd name="T7" fmla="*/ 1452571 h 2311400"/>
                <a:gd name="T8" fmla="*/ 122756 w 2874963"/>
                <a:gd name="T9" fmla="*/ 1358877 h 2311400"/>
                <a:gd name="T10" fmla="*/ 175912 w 2874963"/>
                <a:gd name="T11" fmla="*/ 1192357 h 2311400"/>
                <a:gd name="T12" fmla="*/ 277118 w 2874963"/>
                <a:gd name="T13" fmla="*/ 1128994 h 2311400"/>
                <a:gd name="T14" fmla="*/ 305052 w 2874963"/>
                <a:gd name="T15" fmla="*/ 1242809 h 2311400"/>
                <a:gd name="T16" fmla="*/ 994050 w 2874963"/>
                <a:gd name="T17" fmla="*/ 853464 h 2311400"/>
                <a:gd name="T18" fmla="*/ 644668 w 2874963"/>
                <a:gd name="T19" fmla="*/ 666225 h 2311400"/>
                <a:gd name="T20" fmla="*/ 675774 w 2874963"/>
                <a:gd name="T21" fmla="*/ 776137 h 2311400"/>
                <a:gd name="T22" fmla="*/ 719353 w 2874963"/>
                <a:gd name="T23" fmla="*/ 821032 h 2311400"/>
                <a:gd name="T24" fmla="*/ 694258 w 2874963"/>
                <a:gd name="T25" fmla="*/ 885897 h 2311400"/>
                <a:gd name="T26" fmla="*/ 639408 w 2874963"/>
                <a:gd name="T27" fmla="*/ 997010 h 2311400"/>
                <a:gd name="T28" fmla="*/ 561868 w 2874963"/>
                <a:gd name="T29" fmla="*/ 1068783 h 2311400"/>
                <a:gd name="T30" fmla="*/ 506117 w 2874963"/>
                <a:gd name="T31" fmla="*/ 1079143 h 2311400"/>
                <a:gd name="T32" fmla="*/ 449013 w 2874963"/>
                <a:gd name="T33" fmla="*/ 1059924 h 2311400"/>
                <a:gd name="T34" fmla="*/ 372374 w 2874963"/>
                <a:gd name="T35" fmla="*/ 966830 h 2311400"/>
                <a:gd name="T36" fmla="*/ 317074 w 2874963"/>
                <a:gd name="T37" fmla="*/ 867429 h 2311400"/>
                <a:gd name="T38" fmla="*/ 315722 w 2874963"/>
                <a:gd name="T39" fmla="*/ 807819 h 2311400"/>
                <a:gd name="T40" fmla="*/ 360804 w 2874963"/>
                <a:gd name="T41" fmla="*/ 726436 h 2311400"/>
                <a:gd name="T42" fmla="*/ 420311 w 2874963"/>
                <a:gd name="T43" fmla="*/ 688148 h 2311400"/>
                <a:gd name="T44" fmla="*/ 541281 w 2874963"/>
                <a:gd name="T45" fmla="*/ 679889 h 2311400"/>
                <a:gd name="T46" fmla="*/ 615816 w 2874963"/>
                <a:gd name="T47" fmla="*/ 642201 h 2311400"/>
                <a:gd name="T48" fmla="*/ 607328 w 2874963"/>
                <a:gd name="T49" fmla="*/ 550770 h 2311400"/>
                <a:gd name="T50" fmla="*/ 652075 w 2874963"/>
                <a:gd name="T51" fmla="*/ 576010 h 2311400"/>
                <a:gd name="T52" fmla="*/ 690816 w 2874963"/>
                <a:gd name="T53" fmla="*/ 613419 h 2311400"/>
                <a:gd name="T54" fmla="*/ 708834 w 2874963"/>
                <a:gd name="T55" fmla="*/ 715281 h 2311400"/>
                <a:gd name="T56" fmla="*/ 684809 w 2874963"/>
                <a:gd name="T57" fmla="*/ 784841 h 2311400"/>
                <a:gd name="T58" fmla="*/ 653727 w 2874963"/>
                <a:gd name="T59" fmla="*/ 664651 h 2311400"/>
                <a:gd name="T60" fmla="*/ 590811 w 2874963"/>
                <a:gd name="T61" fmla="*/ 648726 h 2311400"/>
                <a:gd name="T62" fmla="*/ 495911 w 2874963"/>
                <a:gd name="T63" fmla="*/ 681177 h 2311400"/>
                <a:gd name="T64" fmla="*/ 382693 w 2874963"/>
                <a:gd name="T65" fmla="*/ 672613 h 2311400"/>
                <a:gd name="T66" fmla="*/ 342000 w 2874963"/>
                <a:gd name="T67" fmla="*/ 784841 h 2311400"/>
                <a:gd name="T68" fmla="*/ 316624 w 2874963"/>
                <a:gd name="T69" fmla="*/ 733159 h 2311400"/>
                <a:gd name="T70" fmla="*/ 334342 w 2874963"/>
                <a:gd name="T71" fmla="*/ 634002 h 2311400"/>
                <a:gd name="T72" fmla="*/ 392753 w 2874963"/>
                <a:gd name="T73" fmla="*/ 561737 h 2311400"/>
                <a:gd name="T74" fmla="*/ 513330 w 2874963"/>
                <a:gd name="T75" fmla="*/ 530788 h 2311400"/>
                <a:gd name="T76" fmla="*/ 816493 w 2874963"/>
                <a:gd name="T77" fmla="*/ 367350 h 2311400"/>
                <a:gd name="T78" fmla="*/ 816493 w 2874963"/>
                <a:gd name="T79" fmla="*/ 418842 h 2311400"/>
                <a:gd name="T80" fmla="*/ 1079641 w 2874963"/>
                <a:gd name="T81" fmla="*/ 426048 h 2311400"/>
                <a:gd name="T82" fmla="*/ 1093467 w 2874963"/>
                <a:gd name="T83" fmla="*/ 377108 h 2311400"/>
                <a:gd name="T84" fmla="*/ 1049584 w 2874963"/>
                <a:gd name="T85" fmla="*/ 364048 h 2311400"/>
                <a:gd name="T86" fmla="*/ 1023434 w 2874963"/>
                <a:gd name="T87" fmla="*/ 392871 h 2311400"/>
                <a:gd name="T88" fmla="*/ 856619 w 2874963"/>
                <a:gd name="T89" fmla="*/ 372605 h 2311400"/>
                <a:gd name="T90" fmla="*/ 927854 w 2874963"/>
                <a:gd name="T91" fmla="*/ 64403 h 2311400"/>
                <a:gd name="T92" fmla="*/ 904258 w 2874963"/>
                <a:gd name="T93" fmla="*/ 91875 h 2311400"/>
                <a:gd name="T94" fmla="*/ 905010 w 2874963"/>
                <a:gd name="T95" fmla="*/ 129406 h 2311400"/>
                <a:gd name="T96" fmla="*/ 930108 w 2874963"/>
                <a:gd name="T97" fmla="*/ 155677 h 2311400"/>
                <a:gd name="T98" fmla="*/ 967829 w 2874963"/>
                <a:gd name="T99" fmla="*/ 158379 h 2311400"/>
                <a:gd name="T100" fmla="*/ 996233 w 2874963"/>
                <a:gd name="T101" fmla="*/ 136162 h 2311400"/>
                <a:gd name="T102" fmla="*/ 1002845 w 2874963"/>
                <a:gd name="T103" fmla="*/ 99081 h 2311400"/>
                <a:gd name="T104" fmla="*/ 983158 w 2874963"/>
                <a:gd name="T105" fmla="*/ 68306 h 2311400"/>
                <a:gd name="T106" fmla="*/ 881566 w 2874963"/>
                <a:gd name="T107" fmla="*/ 0 h 2311400"/>
                <a:gd name="T108" fmla="*/ 1048381 w 2874963"/>
                <a:gd name="T109" fmla="*/ 20417 h 2311400"/>
                <a:gd name="T110" fmla="*/ 1859163 w 2874963"/>
                <a:gd name="T111" fmla="*/ 308953 h 2311400"/>
                <a:gd name="T112" fmla="*/ 1899590 w 2874963"/>
                <a:gd name="T113" fmla="*/ 355791 h 2311400"/>
                <a:gd name="T114" fmla="*/ 2705 w 2874963"/>
                <a:gd name="T115" fmla="*/ 364048 h 2311400"/>
                <a:gd name="T116" fmla="*/ 38623 w 2874963"/>
                <a:gd name="T117" fmla="*/ 313456 h 2311400"/>
                <a:gd name="T118" fmla="*/ 855416 w 2874963"/>
                <a:gd name="T119" fmla="*/ 26121 h 231140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874963" h="2311400">
                  <a:moveTo>
                    <a:pt x="1500188" y="1927225"/>
                  </a:moveTo>
                  <a:lnTo>
                    <a:pt x="2676526" y="1927225"/>
                  </a:lnTo>
                  <a:lnTo>
                    <a:pt x="2676526" y="1949450"/>
                  </a:lnTo>
                  <a:lnTo>
                    <a:pt x="1500188" y="1949450"/>
                  </a:lnTo>
                  <a:lnTo>
                    <a:pt x="1500188" y="1927225"/>
                  </a:lnTo>
                  <a:close/>
                  <a:moveTo>
                    <a:pt x="1500188" y="1706563"/>
                  </a:moveTo>
                  <a:lnTo>
                    <a:pt x="2676526" y="1706563"/>
                  </a:lnTo>
                  <a:lnTo>
                    <a:pt x="2676526" y="1728788"/>
                  </a:lnTo>
                  <a:lnTo>
                    <a:pt x="1500188" y="1728788"/>
                  </a:lnTo>
                  <a:lnTo>
                    <a:pt x="1500188" y="1706563"/>
                  </a:lnTo>
                  <a:close/>
                  <a:moveTo>
                    <a:pt x="741023" y="1676400"/>
                  </a:moveTo>
                  <a:lnTo>
                    <a:pt x="803616" y="1676400"/>
                  </a:lnTo>
                  <a:lnTo>
                    <a:pt x="835026" y="1736633"/>
                  </a:lnTo>
                  <a:lnTo>
                    <a:pt x="813107" y="1759278"/>
                  </a:lnTo>
                  <a:lnTo>
                    <a:pt x="833218" y="1897860"/>
                  </a:lnTo>
                  <a:lnTo>
                    <a:pt x="772432" y="2124075"/>
                  </a:lnTo>
                  <a:lnTo>
                    <a:pt x="711647" y="1897860"/>
                  </a:lnTo>
                  <a:lnTo>
                    <a:pt x="731532" y="1759278"/>
                  </a:lnTo>
                  <a:lnTo>
                    <a:pt x="709613" y="1736633"/>
                  </a:lnTo>
                  <a:lnTo>
                    <a:pt x="741023" y="1676400"/>
                  </a:lnTo>
                  <a:close/>
                  <a:moveTo>
                    <a:pt x="1033510" y="1660525"/>
                  </a:moveTo>
                  <a:lnTo>
                    <a:pt x="1069768" y="1677761"/>
                  </a:lnTo>
                  <a:lnTo>
                    <a:pt x="1107612" y="1695904"/>
                  </a:lnTo>
                  <a:lnTo>
                    <a:pt x="1126421" y="1705202"/>
                  </a:lnTo>
                  <a:lnTo>
                    <a:pt x="1145003" y="1714727"/>
                  </a:lnTo>
                  <a:lnTo>
                    <a:pt x="1163585" y="1724252"/>
                  </a:lnTo>
                  <a:lnTo>
                    <a:pt x="1181261" y="1734004"/>
                  </a:lnTo>
                  <a:lnTo>
                    <a:pt x="1198257" y="1743302"/>
                  </a:lnTo>
                  <a:lnTo>
                    <a:pt x="1214346" y="1752600"/>
                  </a:lnTo>
                  <a:lnTo>
                    <a:pt x="1229076" y="1761671"/>
                  </a:lnTo>
                  <a:lnTo>
                    <a:pt x="1242673" y="1770289"/>
                  </a:lnTo>
                  <a:lnTo>
                    <a:pt x="1248792" y="1774598"/>
                  </a:lnTo>
                  <a:lnTo>
                    <a:pt x="1254683" y="1778680"/>
                  </a:lnTo>
                  <a:lnTo>
                    <a:pt x="1259896" y="1782762"/>
                  </a:lnTo>
                  <a:lnTo>
                    <a:pt x="1264881" y="1786618"/>
                  </a:lnTo>
                  <a:lnTo>
                    <a:pt x="1269187" y="1790473"/>
                  </a:lnTo>
                  <a:lnTo>
                    <a:pt x="1273039" y="1794102"/>
                  </a:lnTo>
                  <a:lnTo>
                    <a:pt x="1276438" y="1797504"/>
                  </a:lnTo>
                  <a:lnTo>
                    <a:pt x="1278931" y="1800905"/>
                  </a:lnTo>
                  <a:lnTo>
                    <a:pt x="1281197" y="1803627"/>
                  </a:lnTo>
                  <a:lnTo>
                    <a:pt x="1283237" y="1807029"/>
                  </a:lnTo>
                  <a:lnTo>
                    <a:pt x="1287542" y="1814739"/>
                  </a:lnTo>
                  <a:lnTo>
                    <a:pt x="1291621" y="1823811"/>
                  </a:lnTo>
                  <a:lnTo>
                    <a:pt x="1296380" y="1834016"/>
                  </a:lnTo>
                  <a:lnTo>
                    <a:pt x="1300686" y="1845582"/>
                  </a:lnTo>
                  <a:lnTo>
                    <a:pt x="1305445" y="1858282"/>
                  </a:lnTo>
                  <a:lnTo>
                    <a:pt x="1310203" y="1871889"/>
                  </a:lnTo>
                  <a:lnTo>
                    <a:pt x="1314736" y="1886404"/>
                  </a:lnTo>
                  <a:lnTo>
                    <a:pt x="1319495" y="1901371"/>
                  </a:lnTo>
                  <a:lnTo>
                    <a:pt x="1324027" y="1917246"/>
                  </a:lnTo>
                  <a:lnTo>
                    <a:pt x="1333318" y="1950130"/>
                  </a:lnTo>
                  <a:lnTo>
                    <a:pt x="1342382" y="1984375"/>
                  </a:lnTo>
                  <a:lnTo>
                    <a:pt x="1350994" y="2018620"/>
                  </a:lnTo>
                  <a:lnTo>
                    <a:pt x="1359378" y="2052411"/>
                  </a:lnTo>
                  <a:lnTo>
                    <a:pt x="1366857" y="2084388"/>
                  </a:lnTo>
                  <a:lnTo>
                    <a:pt x="1373655" y="2114097"/>
                  </a:lnTo>
                  <a:lnTo>
                    <a:pt x="1379320" y="2140404"/>
                  </a:lnTo>
                  <a:lnTo>
                    <a:pt x="1387478" y="2179184"/>
                  </a:lnTo>
                  <a:lnTo>
                    <a:pt x="1390651" y="2193925"/>
                  </a:lnTo>
                  <a:lnTo>
                    <a:pt x="798513" y="2193925"/>
                  </a:lnTo>
                  <a:lnTo>
                    <a:pt x="1111918" y="1875064"/>
                  </a:lnTo>
                  <a:lnTo>
                    <a:pt x="1011755" y="1800905"/>
                  </a:lnTo>
                  <a:lnTo>
                    <a:pt x="1094922" y="1766661"/>
                  </a:lnTo>
                  <a:lnTo>
                    <a:pt x="1033510" y="1660525"/>
                  </a:lnTo>
                  <a:close/>
                  <a:moveTo>
                    <a:pt x="511355" y="1660525"/>
                  </a:moveTo>
                  <a:lnTo>
                    <a:pt x="449944" y="1766661"/>
                  </a:lnTo>
                  <a:lnTo>
                    <a:pt x="532657" y="1800905"/>
                  </a:lnTo>
                  <a:lnTo>
                    <a:pt x="432494" y="1875064"/>
                  </a:lnTo>
                  <a:lnTo>
                    <a:pt x="746126" y="2193925"/>
                  </a:lnTo>
                  <a:lnTo>
                    <a:pt x="153988" y="2193925"/>
                  </a:lnTo>
                  <a:lnTo>
                    <a:pt x="157160" y="2179184"/>
                  </a:lnTo>
                  <a:lnTo>
                    <a:pt x="165318" y="2140404"/>
                  </a:lnTo>
                  <a:lnTo>
                    <a:pt x="171210" y="2114097"/>
                  </a:lnTo>
                  <a:lnTo>
                    <a:pt x="177782" y="2084388"/>
                  </a:lnTo>
                  <a:lnTo>
                    <a:pt x="185260" y="2052411"/>
                  </a:lnTo>
                  <a:lnTo>
                    <a:pt x="193418" y="2018620"/>
                  </a:lnTo>
                  <a:lnTo>
                    <a:pt x="202256" y="1984375"/>
                  </a:lnTo>
                  <a:lnTo>
                    <a:pt x="211321" y="1950130"/>
                  </a:lnTo>
                  <a:lnTo>
                    <a:pt x="220385" y="1917246"/>
                  </a:lnTo>
                  <a:lnTo>
                    <a:pt x="224918" y="1901371"/>
                  </a:lnTo>
                  <a:lnTo>
                    <a:pt x="229676" y="1886404"/>
                  </a:lnTo>
                  <a:lnTo>
                    <a:pt x="234209" y="1871889"/>
                  </a:lnTo>
                  <a:lnTo>
                    <a:pt x="238967" y="1858282"/>
                  </a:lnTo>
                  <a:lnTo>
                    <a:pt x="243726" y="1845582"/>
                  </a:lnTo>
                  <a:lnTo>
                    <a:pt x="248259" y="1834016"/>
                  </a:lnTo>
                  <a:lnTo>
                    <a:pt x="252791" y="1823811"/>
                  </a:lnTo>
                  <a:lnTo>
                    <a:pt x="257096" y="1814739"/>
                  </a:lnTo>
                  <a:lnTo>
                    <a:pt x="261175" y="1807029"/>
                  </a:lnTo>
                  <a:lnTo>
                    <a:pt x="263442" y="1803627"/>
                  </a:lnTo>
                  <a:lnTo>
                    <a:pt x="265481" y="1800905"/>
                  </a:lnTo>
                  <a:lnTo>
                    <a:pt x="268200" y="1797504"/>
                  </a:lnTo>
                  <a:lnTo>
                    <a:pt x="271600" y="1794102"/>
                  </a:lnTo>
                  <a:lnTo>
                    <a:pt x="275452" y="1790473"/>
                  </a:lnTo>
                  <a:lnTo>
                    <a:pt x="279984" y="1786618"/>
                  </a:lnTo>
                  <a:lnTo>
                    <a:pt x="284517" y="1782762"/>
                  </a:lnTo>
                  <a:lnTo>
                    <a:pt x="289955" y="1778680"/>
                  </a:lnTo>
                  <a:lnTo>
                    <a:pt x="295621" y="1774598"/>
                  </a:lnTo>
                  <a:lnTo>
                    <a:pt x="301966" y="1770289"/>
                  </a:lnTo>
                  <a:lnTo>
                    <a:pt x="315336" y="1761671"/>
                  </a:lnTo>
                  <a:lnTo>
                    <a:pt x="330066" y="1752600"/>
                  </a:lnTo>
                  <a:lnTo>
                    <a:pt x="346155" y="1743302"/>
                  </a:lnTo>
                  <a:lnTo>
                    <a:pt x="363378" y="1734004"/>
                  </a:lnTo>
                  <a:lnTo>
                    <a:pt x="381053" y="1724252"/>
                  </a:lnTo>
                  <a:lnTo>
                    <a:pt x="399409" y="1714727"/>
                  </a:lnTo>
                  <a:lnTo>
                    <a:pt x="418218" y="1705202"/>
                  </a:lnTo>
                  <a:lnTo>
                    <a:pt x="437253" y="1695904"/>
                  </a:lnTo>
                  <a:lnTo>
                    <a:pt x="475098" y="1677761"/>
                  </a:lnTo>
                  <a:lnTo>
                    <a:pt x="511355" y="1660525"/>
                  </a:lnTo>
                  <a:close/>
                  <a:moveTo>
                    <a:pt x="929254" y="1614488"/>
                  </a:moveTo>
                  <a:lnTo>
                    <a:pt x="950557" y="1623559"/>
                  </a:lnTo>
                  <a:lnTo>
                    <a:pt x="974579" y="1633992"/>
                  </a:lnTo>
                  <a:lnTo>
                    <a:pt x="1004946" y="1647599"/>
                  </a:lnTo>
                  <a:lnTo>
                    <a:pt x="1068853" y="1757817"/>
                  </a:lnTo>
                  <a:lnTo>
                    <a:pt x="975258" y="1796370"/>
                  </a:lnTo>
                  <a:lnTo>
                    <a:pt x="1084263" y="1877106"/>
                  </a:lnTo>
                  <a:lnTo>
                    <a:pt x="773113" y="2193926"/>
                  </a:lnTo>
                  <a:lnTo>
                    <a:pt x="929254" y="1614488"/>
                  </a:lnTo>
                  <a:close/>
                  <a:moveTo>
                    <a:pt x="615947" y="1614488"/>
                  </a:moveTo>
                  <a:lnTo>
                    <a:pt x="773113" y="2193926"/>
                  </a:lnTo>
                  <a:lnTo>
                    <a:pt x="460375" y="1877106"/>
                  </a:lnTo>
                  <a:lnTo>
                    <a:pt x="569936" y="1796370"/>
                  </a:lnTo>
                  <a:lnTo>
                    <a:pt x="475636" y="1757817"/>
                  </a:lnTo>
                  <a:lnTo>
                    <a:pt x="539869" y="1647599"/>
                  </a:lnTo>
                  <a:lnTo>
                    <a:pt x="570619" y="1633992"/>
                  </a:lnTo>
                  <a:lnTo>
                    <a:pt x="594536" y="1623559"/>
                  </a:lnTo>
                  <a:lnTo>
                    <a:pt x="615947" y="1614488"/>
                  </a:lnTo>
                  <a:close/>
                  <a:moveTo>
                    <a:pt x="1500188" y="1487488"/>
                  </a:moveTo>
                  <a:lnTo>
                    <a:pt x="2676526" y="1487488"/>
                  </a:lnTo>
                  <a:lnTo>
                    <a:pt x="2676526" y="1509713"/>
                  </a:lnTo>
                  <a:lnTo>
                    <a:pt x="1500188" y="1509713"/>
                  </a:lnTo>
                  <a:lnTo>
                    <a:pt x="1500188" y="1487488"/>
                  </a:lnTo>
                  <a:close/>
                  <a:moveTo>
                    <a:pt x="1500188" y="1266825"/>
                  </a:moveTo>
                  <a:lnTo>
                    <a:pt x="2676526" y="1266825"/>
                  </a:lnTo>
                  <a:lnTo>
                    <a:pt x="2676526" y="1289050"/>
                  </a:lnTo>
                  <a:lnTo>
                    <a:pt x="1500188" y="1289050"/>
                  </a:lnTo>
                  <a:lnTo>
                    <a:pt x="1500188" y="1266825"/>
                  </a:lnTo>
                  <a:close/>
                  <a:moveTo>
                    <a:pt x="1500188" y="1047750"/>
                  </a:moveTo>
                  <a:lnTo>
                    <a:pt x="2676526" y="1047750"/>
                  </a:lnTo>
                  <a:lnTo>
                    <a:pt x="2676526" y="1068388"/>
                  </a:lnTo>
                  <a:lnTo>
                    <a:pt x="1500188" y="1068388"/>
                  </a:lnTo>
                  <a:lnTo>
                    <a:pt x="1500188" y="1047750"/>
                  </a:lnTo>
                  <a:close/>
                  <a:moveTo>
                    <a:pt x="929369" y="969963"/>
                  </a:moveTo>
                  <a:lnTo>
                    <a:pt x="936399" y="973819"/>
                  </a:lnTo>
                  <a:lnTo>
                    <a:pt x="942522" y="977674"/>
                  </a:lnTo>
                  <a:lnTo>
                    <a:pt x="948872" y="981756"/>
                  </a:lnTo>
                  <a:lnTo>
                    <a:pt x="954315" y="986519"/>
                  </a:lnTo>
                  <a:lnTo>
                    <a:pt x="959531" y="991281"/>
                  </a:lnTo>
                  <a:lnTo>
                    <a:pt x="964294" y="995817"/>
                  </a:lnTo>
                  <a:lnTo>
                    <a:pt x="968829" y="1001033"/>
                  </a:lnTo>
                  <a:lnTo>
                    <a:pt x="972911" y="1006249"/>
                  </a:lnTo>
                  <a:lnTo>
                    <a:pt x="976767" y="1011919"/>
                  </a:lnTo>
                  <a:lnTo>
                    <a:pt x="980395" y="1017588"/>
                  </a:lnTo>
                  <a:lnTo>
                    <a:pt x="983797" y="1023485"/>
                  </a:lnTo>
                  <a:lnTo>
                    <a:pt x="986745" y="1029835"/>
                  </a:lnTo>
                  <a:lnTo>
                    <a:pt x="989467" y="1035958"/>
                  </a:lnTo>
                  <a:lnTo>
                    <a:pt x="992188" y="1042535"/>
                  </a:lnTo>
                  <a:lnTo>
                    <a:pt x="994683" y="1049338"/>
                  </a:lnTo>
                  <a:lnTo>
                    <a:pt x="996724" y="1056368"/>
                  </a:lnTo>
                  <a:lnTo>
                    <a:pt x="998765" y="1063172"/>
                  </a:lnTo>
                  <a:lnTo>
                    <a:pt x="1001033" y="1070883"/>
                  </a:lnTo>
                  <a:lnTo>
                    <a:pt x="1004208" y="1085850"/>
                  </a:lnTo>
                  <a:lnTo>
                    <a:pt x="1007383" y="1101725"/>
                  </a:lnTo>
                  <a:lnTo>
                    <a:pt x="1010558" y="1118508"/>
                  </a:lnTo>
                  <a:lnTo>
                    <a:pt x="1016454" y="1153433"/>
                  </a:lnTo>
                  <a:lnTo>
                    <a:pt x="1019856" y="1172256"/>
                  </a:lnTo>
                  <a:lnTo>
                    <a:pt x="1023712" y="1191306"/>
                  </a:lnTo>
                  <a:lnTo>
                    <a:pt x="1029608" y="1192667"/>
                  </a:lnTo>
                  <a:lnTo>
                    <a:pt x="1035958" y="1194254"/>
                  </a:lnTo>
                  <a:lnTo>
                    <a:pt x="1041628" y="1196295"/>
                  </a:lnTo>
                  <a:lnTo>
                    <a:pt x="1047297" y="1198790"/>
                  </a:lnTo>
                  <a:lnTo>
                    <a:pt x="1052513" y="1201511"/>
                  </a:lnTo>
                  <a:lnTo>
                    <a:pt x="1057729" y="1204459"/>
                  </a:lnTo>
                  <a:lnTo>
                    <a:pt x="1062492" y="1208088"/>
                  </a:lnTo>
                  <a:lnTo>
                    <a:pt x="1066801" y="1211943"/>
                  </a:lnTo>
                  <a:lnTo>
                    <a:pt x="1070883" y="1216025"/>
                  </a:lnTo>
                  <a:lnTo>
                    <a:pt x="1074738" y="1220108"/>
                  </a:lnTo>
                  <a:lnTo>
                    <a:pt x="1078140" y="1224870"/>
                  </a:lnTo>
                  <a:lnTo>
                    <a:pt x="1081088" y="1229633"/>
                  </a:lnTo>
                  <a:lnTo>
                    <a:pt x="1083583" y="1234849"/>
                  </a:lnTo>
                  <a:lnTo>
                    <a:pt x="1085624" y="1240065"/>
                  </a:lnTo>
                  <a:lnTo>
                    <a:pt x="1087212" y="1245734"/>
                  </a:lnTo>
                  <a:lnTo>
                    <a:pt x="1088345" y="1251404"/>
                  </a:lnTo>
                  <a:lnTo>
                    <a:pt x="1089026" y="1257527"/>
                  </a:lnTo>
                  <a:lnTo>
                    <a:pt x="1089026" y="1263424"/>
                  </a:lnTo>
                  <a:lnTo>
                    <a:pt x="1088572" y="1270000"/>
                  </a:lnTo>
                  <a:lnTo>
                    <a:pt x="1087438" y="1276124"/>
                  </a:lnTo>
                  <a:lnTo>
                    <a:pt x="1085624" y="1282927"/>
                  </a:lnTo>
                  <a:lnTo>
                    <a:pt x="1083356" y="1289277"/>
                  </a:lnTo>
                  <a:lnTo>
                    <a:pt x="1080635" y="1296081"/>
                  </a:lnTo>
                  <a:lnTo>
                    <a:pt x="1077006" y="1303111"/>
                  </a:lnTo>
                  <a:lnTo>
                    <a:pt x="1072470" y="1310141"/>
                  </a:lnTo>
                  <a:lnTo>
                    <a:pt x="1067481" y="1317172"/>
                  </a:lnTo>
                  <a:lnTo>
                    <a:pt x="1061585" y="1324202"/>
                  </a:lnTo>
                  <a:lnTo>
                    <a:pt x="1055235" y="1331006"/>
                  </a:lnTo>
                  <a:lnTo>
                    <a:pt x="1047751" y="1338036"/>
                  </a:lnTo>
                  <a:lnTo>
                    <a:pt x="1039587" y="1345293"/>
                  </a:lnTo>
                  <a:lnTo>
                    <a:pt x="1030742" y="1352324"/>
                  </a:lnTo>
                  <a:lnTo>
                    <a:pt x="1020990" y="1359354"/>
                  </a:lnTo>
                  <a:lnTo>
                    <a:pt x="1018269" y="1372281"/>
                  </a:lnTo>
                  <a:lnTo>
                    <a:pt x="1015094" y="1385208"/>
                  </a:lnTo>
                  <a:lnTo>
                    <a:pt x="1011919" y="1398361"/>
                  </a:lnTo>
                  <a:lnTo>
                    <a:pt x="1007836" y="1411061"/>
                  </a:lnTo>
                  <a:lnTo>
                    <a:pt x="1003754" y="1423761"/>
                  </a:lnTo>
                  <a:lnTo>
                    <a:pt x="999445" y="1436008"/>
                  </a:lnTo>
                  <a:lnTo>
                    <a:pt x="994456" y="1448254"/>
                  </a:lnTo>
                  <a:lnTo>
                    <a:pt x="989240" y="1460274"/>
                  </a:lnTo>
                  <a:lnTo>
                    <a:pt x="983570" y="1472066"/>
                  </a:lnTo>
                  <a:lnTo>
                    <a:pt x="977901" y="1483633"/>
                  </a:lnTo>
                  <a:lnTo>
                    <a:pt x="971551" y="1494745"/>
                  </a:lnTo>
                  <a:lnTo>
                    <a:pt x="964974" y="1505858"/>
                  </a:lnTo>
                  <a:lnTo>
                    <a:pt x="958170" y="1516516"/>
                  </a:lnTo>
                  <a:lnTo>
                    <a:pt x="950913" y="1526722"/>
                  </a:lnTo>
                  <a:lnTo>
                    <a:pt x="943429" y="1536700"/>
                  </a:lnTo>
                  <a:lnTo>
                    <a:pt x="935492" y="1546225"/>
                  </a:lnTo>
                  <a:lnTo>
                    <a:pt x="927554" y="1555297"/>
                  </a:lnTo>
                  <a:lnTo>
                    <a:pt x="919163" y="1564141"/>
                  </a:lnTo>
                  <a:lnTo>
                    <a:pt x="910772" y="1572533"/>
                  </a:lnTo>
                  <a:lnTo>
                    <a:pt x="901701" y="1580243"/>
                  </a:lnTo>
                  <a:lnTo>
                    <a:pt x="892629" y="1587500"/>
                  </a:lnTo>
                  <a:lnTo>
                    <a:pt x="883331" y="1594531"/>
                  </a:lnTo>
                  <a:lnTo>
                    <a:pt x="873352" y="1600881"/>
                  </a:lnTo>
                  <a:lnTo>
                    <a:pt x="863601" y="1606550"/>
                  </a:lnTo>
                  <a:lnTo>
                    <a:pt x="858385" y="1609272"/>
                  </a:lnTo>
                  <a:lnTo>
                    <a:pt x="853169" y="1611766"/>
                  </a:lnTo>
                  <a:lnTo>
                    <a:pt x="847952" y="1614261"/>
                  </a:lnTo>
                  <a:lnTo>
                    <a:pt x="842736" y="1616302"/>
                  </a:lnTo>
                  <a:lnTo>
                    <a:pt x="837520" y="1618343"/>
                  </a:lnTo>
                  <a:lnTo>
                    <a:pt x="832077" y="1620384"/>
                  </a:lnTo>
                  <a:lnTo>
                    <a:pt x="826635" y="1621972"/>
                  </a:lnTo>
                  <a:lnTo>
                    <a:pt x="821192" y="1623786"/>
                  </a:lnTo>
                  <a:lnTo>
                    <a:pt x="815749" y="1625147"/>
                  </a:lnTo>
                  <a:lnTo>
                    <a:pt x="810079" y="1626508"/>
                  </a:lnTo>
                  <a:lnTo>
                    <a:pt x="804410" y="1627415"/>
                  </a:lnTo>
                  <a:lnTo>
                    <a:pt x="798740" y="1628549"/>
                  </a:lnTo>
                  <a:lnTo>
                    <a:pt x="793070" y="1629229"/>
                  </a:lnTo>
                  <a:lnTo>
                    <a:pt x="787401" y="1629909"/>
                  </a:lnTo>
                  <a:lnTo>
                    <a:pt x="781277" y="1630363"/>
                  </a:lnTo>
                  <a:lnTo>
                    <a:pt x="775381" y="1630363"/>
                  </a:lnTo>
                  <a:lnTo>
                    <a:pt x="769711" y="1630363"/>
                  </a:lnTo>
                  <a:lnTo>
                    <a:pt x="763815" y="1629909"/>
                  </a:lnTo>
                  <a:lnTo>
                    <a:pt x="757918" y="1629229"/>
                  </a:lnTo>
                  <a:lnTo>
                    <a:pt x="752249" y="1628549"/>
                  </a:lnTo>
                  <a:lnTo>
                    <a:pt x="746579" y="1627415"/>
                  </a:lnTo>
                  <a:lnTo>
                    <a:pt x="740910" y="1626508"/>
                  </a:lnTo>
                  <a:lnTo>
                    <a:pt x="735240" y="1625147"/>
                  </a:lnTo>
                  <a:lnTo>
                    <a:pt x="729797" y="1623786"/>
                  </a:lnTo>
                  <a:lnTo>
                    <a:pt x="724354" y="1621972"/>
                  </a:lnTo>
                  <a:lnTo>
                    <a:pt x="718911" y="1620384"/>
                  </a:lnTo>
                  <a:lnTo>
                    <a:pt x="713468" y="1618343"/>
                  </a:lnTo>
                  <a:lnTo>
                    <a:pt x="708252" y="1616302"/>
                  </a:lnTo>
                  <a:lnTo>
                    <a:pt x="703036" y="1614261"/>
                  </a:lnTo>
                  <a:lnTo>
                    <a:pt x="697820" y="1611766"/>
                  </a:lnTo>
                  <a:lnTo>
                    <a:pt x="692604" y="1609272"/>
                  </a:lnTo>
                  <a:lnTo>
                    <a:pt x="687388" y="1606550"/>
                  </a:lnTo>
                  <a:lnTo>
                    <a:pt x="677636" y="1600881"/>
                  </a:lnTo>
                  <a:lnTo>
                    <a:pt x="668111" y="1594531"/>
                  </a:lnTo>
                  <a:lnTo>
                    <a:pt x="658359" y="1587500"/>
                  </a:lnTo>
                  <a:lnTo>
                    <a:pt x="649288" y="1580243"/>
                  </a:lnTo>
                  <a:lnTo>
                    <a:pt x="640217" y="1572533"/>
                  </a:lnTo>
                  <a:lnTo>
                    <a:pt x="631826" y="1564141"/>
                  </a:lnTo>
                  <a:lnTo>
                    <a:pt x="623434" y="1555297"/>
                  </a:lnTo>
                  <a:lnTo>
                    <a:pt x="615497" y="1546225"/>
                  </a:lnTo>
                  <a:lnTo>
                    <a:pt x="607559" y="1536700"/>
                  </a:lnTo>
                  <a:lnTo>
                    <a:pt x="600075" y="1526722"/>
                  </a:lnTo>
                  <a:lnTo>
                    <a:pt x="592818" y="1516516"/>
                  </a:lnTo>
                  <a:lnTo>
                    <a:pt x="586015" y="1505858"/>
                  </a:lnTo>
                  <a:lnTo>
                    <a:pt x="579665" y="1494745"/>
                  </a:lnTo>
                  <a:lnTo>
                    <a:pt x="573315" y="1483633"/>
                  </a:lnTo>
                  <a:lnTo>
                    <a:pt x="567418" y="1472066"/>
                  </a:lnTo>
                  <a:lnTo>
                    <a:pt x="561975" y="1460274"/>
                  </a:lnTo>
                  <a:lnTo>
                    <a:pt x="556533" y="1448254"/>
                  </a:lnTo>
                  <a:lnTo>
                    <a:pt x="551997" y="1436008"/>
                  </a:lnTo>
                  <a:lnTo>
                    <a:pt x="547234" y="1423761"/>
                  </a:lnTo>
                  <a:lnTo>
                    <a:pt x="543152" y="1411061"/>
                  </a:lnTo>
                  <a:lnTo>
                    <a:pt x="539524" y="1398361"/>
                  </a:lnTo>
                  <a:lnTo>
                    <a:pt x="535895" y="1385208"/>
                  </a:lnTo>
                  <a:lnTo>
                    <a:pt x="532947" y="1372281"/>
                  </a:lnTo>
                  <a:lnTo>
                    <a:pt x="529999" y="1359354"/>
                  </a:lnTo>
                  <a:lnTo>
                    <a:pt x="520247" y="1352324"/>
                  </a:lnTo>
                  <a:lnTo>
                    <a:pt x="511402" y="1345293"/>
                  </a:lnTo>
                  <a:lnTo>
                    <a:pt x="503238" y="1338036"/>
                  </a:lnTo>
                  <a:lnTo>
                    <a:pt x="495981" y="1331006"/>
                  </a:lnTo>
                  <a:lnTo>
                    <a:pt x="489404" y="1324202"/>
                  </a:lnTo>
                  <a:lnTo>
                    <a:pt x="483734" y="1317172"/>
                  </a:lnTo>
                  <a:lnTo>
                    <a:pt x="478518" y="1310141"/>
                  </a:lnTo>
                  <a:lnTo>
                    <a:pt x="474209" y="1303111"/>
                  </a:lnTo>
                  <a:lnTo>
                    <a:pt x="470581" y="1296081"/>
                  </a:lnTo>
                  <a:lnTo>
                    <a:pt x="467633" y="1289277"/>
                  </a:lnTo>
                  <a:lnTo>
                    <a:pt x="465365" y="1282927"/>
                  </a:lnTo>
                  <a:lnTo>
                    <a:pt x="463550" y="1276124"/>
                  </a:lnTo>
                  <a:lnTo>
                    <a:pt x="462416" y="1270000"/>
                  </a:lnTo>
                  <a:lnTo>
                    <a:pt x="461963" y="1263424"/>
                  </a:lnTo>
                  <a:lnTo>
                    <a:pt x="462190" y="1257527"/>
                  </a:lnTo>
                  <a:lnTo>
                    <a:pt x="462643" y="1251404"/>
                  </a:lnTo>
                  <a:lnTo>
                    <a:pt x="463777" y="1245734"/>
                  </a:lnTo>
                  <a:lnTo>
                    <a:pt x="465591" y="1240065"/>
                  </a:lnTo>
                  <a:lnTo>
                    <a:pt x="467633" y="1234849"/>
                  </a:lnTo>
                  <a:lnTo>
                    <a:pt x="469900" y="1229633"/>
                  </a:lnTo>
                  <a:lnTo>
                    <a:pt x="473075" y="1224870"/>
                  </a:lnTo>
                  <a:lnTo>
                    <a:pt x="476477" y="1220108"/>
                  </a:lnTo>
                  <a:lnTo>
                    <a:pt x="480106" y="1216025"/>
                  </a:lnTo>
                  <a:lnTo>
                    <a:pt x="484188" y="1211943"/>
                  </a:lnTo>
                  <a:lnTo>
                    <a:pt x="488724" y="1208088"/>
                  </a:lnTo>
                  <a:lnTo>
                    <a:pt x="493486" y="1204459"/>
                  </a:lnTo>
                  <a:lnTo>
                    <a:pt x="498475" y="1201511"/>
                  </a:lnTo>
                  <a:lnTo>
                    <a:pt x="503918" y="1198790"/>
                  </a:lnTo>
                  <a:lnTo>
                    <a:pt x="509361" y="1196295"/>
                  </a:lnTo>
                  <a:lnTo>
                    <a:pt x="515258" y="1194254"/>
                  </a:lnTo>
                  <a:lnTo>
                    <a:pt x="521381" y="1192667"/>
                  </a:lnTo>
                  <a:lnTo>
                    <a:pt x="527504" y="1191306"/>
                  </a:lnTo>
                  <a:lnTo>
                    <a:pt x="529999" y="1178606"/>
                  </a:lnTo>
                  <a:lnTo>
                    <a:pt x="532493" y="1166133"/>
                  </a:lnTo>
                  <a:lnTo>
                    <a:pt x="536575" y="1142093"/>
                  </a:lnTo>
                  <a:lnTo>
                    <a:pt x="540431" y="1118961"/>
                  </a:lnTo>
                  <a:lnTo>
                    <a:pt x="544513" y="1097190"/>
                  </a:lnTo>
                  <a:lnTo>
                    <a:pt x="546781" y="1086531"/>
                  </a:lnTo>
                  <a:lnTo>
                    <a:pt x="548822" y="1076552"/>
                  </a:lnTo>
                  <a:lnTo>
                    <a:pt x="551317" y="1066574"/>
                  </a:lnTo>
                  <a:lnTo>
                    <a:pt x="554038" y="1057275"/>
                  </a:lnTo>
                  <a:lnTo>
                    <a:pt x="556759" y="1048204"/>
                  </a:lnTo>
                  <a:lnTo>
                    <a:pt x="560161" y="1039360"/>
                  </a:lnTo>
                  <a:lnTo>
                    <a:pt x="563790" y="1030742"/>
                  </a:lnTo>
                  <a:lnTo>
                    <a:pt x="567645" y="1022804"/>
                  </a:lnTo>
                  <a:lnTo>
                    <a:pt x="575809" y="1025299"/>
                  </a:lnTo>
                  <a:lnTo>
                    <a:pt x="586695" y="1028701"/>
                  </a:lnTo>
                  <a:lnTo>
                    <a:pt x="600075" y="1032330"/>
                  </a:lnTo>
                  <a:lnTo>
                    <a:pt x="607786" y="1034144"/>
                  </a:lnTo>
                  <a:lnTo>
                    <a:pt x="615950" y="1035958"/>
                  </a:lnTo>
                  <a:lnTo>
                    <a:pt x="625022" y="1037772"/>
                  </a:lnTo>
                  <a:lnTo>
                    <a:pt x="634320" y="1039360"/>
                  </a:lnTo>
                  <a:lnTo>
                    <a:pt x="644072" y="1040947"/>
                  </a:lnTo>
                  <a:lnTo>
                    <a:pt x="654731" y="1042308"/>
                  </a:lnTo>
                  <a:lnTo>
                    <a:pt x="665617" y="1043215"/>
                  </a:lnTo>
                  <a:lnTo>
                    <a:pt x="676956" y="1044122"/>
                  </a:lnTo>
                  <a:lnTo>
                    <a:pt x="688749" y="1044576"/>
                  </a:lnTo>
                  <a:lnTo>
                    <a:pt x="700995" y="1044576"/>
                  </a:lnTo>
                  <a:lnTo>
                    <a:pt x="713468" y="1044576"/>
                  </a:lnTo>
                  <a:lnTo>
                    <a:pt x="726395" y="1043896"/>
                  </a:lnTo>
                  <a:lnTo>
                    <a:pt x="739549" y="1042762"/>
                  </a:lnTo>
                  <a:lnTo>
                    <a:pt x="753156" y="1041174"/>
                  </a:lnTo>
                  <a:lnTo>
                    <a:pt x="766763" y="1039133"/>
                  </a:lnTo>
                  <a:lnTo>
                    <a:pt x="780824" y="1036185"/>
                  </a:lnTo>
                  <a:lnTo>
                    <a:pt x="795111" y="1033010"/>
                  </a:lnTo>
                  <a:lnTo>
                    <a:pt x="809626" y="1028928"/>
                  </a:lnTo>
                  <a:lnTo>
                    <a:pt x="816883" y="1026887"/>
                  </a:lnTo>
                  <a:lnTo>
                    <a:pt x="824140" y="1024619"/>
                  </a:lnTo>
                  <a:lnTo>
                    <a:pt x="831624" y="1022124"/>
                  </a:lnTo>
                  <a:lnTo>
                    <a:pt x="838881" y="1019176"/>
                  </a:lnTo>
                  <a:lnTo>
                    <a:pt x="846365" y="1016228"/>
                  </a:lnTo>
                  <a:lnTo>
                    <a:pt x="853849" y="1013280"/>
                  </a:lnTo>
                  <a:lnTo>
                    <a:pt x="861560" y="1009878"/>
                  </a:lnTo>
                  <a:lnTo>
                    <a:pt x="869044" y="1006249"/>
                  </a:lnTo>
                  <a:lnTo>
                    <a:pt x="876527" y="1002621"/>
                  </a:lnTo>
                  <a:lnTo>
                    <a:pt x="884011" y="998538"/>
                  </a:lnTo>
                  <a:lnTo>
                    <a:pt x="891495" y="994230"/>
                  </a:lnTo>
                  <a:lnTo>
                    <a:pt x="898979" y="989921"/>
                  </a:lnTo>
                  <a:lnTo>
                    <a:pt x="906463" y="985158"/>
                  </a:lnTo>
                  <a:lnTo>
                    <a:pt x="914401" y="980622"/>
                  </a:lnTo>
                  <a:lnTo>
                    <a:pt x="921885" y="975406"/>
                  </a:lnTo>
                  <a:lnTo>
                    <a:pt x="929369" y="969963"/>
                  </a:lnTo>
                  <a:close/>
                  <a:moveTo>
                    <a:pt x="774700" y="801688"/>
                  </a:moveTo>
                  <a:lnTo>
                    <a:pt x="790563" y="802369"/>
                  </a:lnTo>
                  <a:lnTo>
                    <a:pt x="805746" y="803050"/>
                  </a:lnTo>
                  <a:lnTo>
                    <a:pt x="820702" y="804638"/>
                  </a:lnTo>
                  <a:lnTo>
                    <a:pt x="835205" y="806681"/>
                  </a:lnTo>
                  <a:lnTo>
                    <a:pt x="849255" y="809177"/>
                  </a:lnTo>
                  <a:lnTo>
                    <a:pt x="863079" y="812353"/>
                  </a:lnTo>
                  <a:lnTo>
                    <a:pt x="875996" y="815757"/>
                  </a:lnTo>
                  <a:lnTo>
                    <a:pt x="882567" y="817799"/>
                  </a:lnTo>
                  <a:lnTo>
                    <a:pt x="888459" y="819842"/>
                  </a:lnTo>
                  <a:lnTo>
                    <a:pt x="894578" y="822111"/>
                  </a:lnTo>
                  <a:lnTo>
                    <a:pt x="900243" y="824380"/>
                  </a:lnTo>
                  <a:lnTo>
                    <a:pt x="906135" y="826649"/>
                  </a:lnTo>
                  <a:lnTo>
                    <a:pt x="911574" y="829372"/>
                  </a:lnTo>
                  <a:lnTo>
                    <a:pt x="916559" y="831868"/>
                  </a:lnTo>
                  <a:lnTo>
                    <a:pt x="921771" y="834818"/>
                  </a:lnTo>
                  <a:lnTo>
                    <a:pt x="926757" y="837314"/>
                  </a:lnTo>
                  <a:lnTo>
                    <a:pt x="931516" y="840491"/>
                  </a:lnTo>
                  <a:lnTo>
                    <a:pt x="935821" y="843214"/>
                  </a:lnTo>
                  <a:lnTo>
                    <a:pt x="940127" y="846391"/>
                  </a:lnTo>
                  <a:lnTo>
                    <a:pt x="944206" y="849568"/>
                  </a:lnTo>
                  <a:lnTo>
                    <a:pt x="948058" y="852518"/>
                  </a:lnTo>
                  <a:lnTo>
                    <a:pt x="951684" y="855921"/>
                  </a:lnTo>
                  <a:lnTo>
                    <a:pt x="955083" y="859325"/>
                  </a:lnTo>
                  <a:lnTo>
                    <a:pt x="958029" y="862956"/>
                  </a:lnTo>
                  <a:lnTo>
                    <a:pt x="960975" y="866359"/>
                  </a:lnTo>
                  <a:lnTo>
                    <a:pt x="966867" y="866586"/>
                  </a:lnTo>
                  <a:lnTo>
                    <a:pt x="972986" y="867494"/>
                  </a:lnTo>
                  <a:lnTo>
                    <a:pt x="978651" y="868402"/>
                  </a:lnTo>
                  <a:lnTo>
                    <a:pt x="984090" y="869990"/>
                  </a:lnTo>
                  <a:lnTo>
                    <a:pt x="989302" y="871579"/>
                  </a:lnTo>
                  <a:lnTo>
                    <a:pt x="994287" y="873621"/>
                  </a:lnTo>
                  <a:lnTo>
                    <a:pt x="999273" y="876117"/>
                  </a:lnTo>
                  <a:lnTo>
                    <a:pt x="1003805" y="878840"/>
                  </a:lnTo>
                  <a:lnTo>
                    <a:pt x="1008337" y="882017"/>
                  </a:lnTo>
                  <a:lnTo>
                    <a:pt x="1012416" y="885194"/>
                  </a:lnTo>
                  <a:lnTo>
                    <a:pt x="1016722" y="888824"/>
                  </a:lnTo>
                  <a:lnTo>
                    <a:pt x="1020574" y="892909"/>
                  </a:lnTo>
                  <a:lnTo>
                    <a:pt x="1024200" y="896993"/>
                  </a:lnTo>
                  <a:lnTo>
                    <a:pt x="1027599" y="901078"/>
                  </a:lnTo>
                  <a:lnTo>
                    <a:pt x="1030999" y="905843"/>
                  </a:lnTo>
                  <a:lnTo>
                    <a:pt x="1034171" y="910835"/>
                  </a:lnTo>
                  <a:lnTo>
                    <a:pt x="1037117" y="915600"/>
                  </a:lnTo>
                  <a:lnTo>
                    <a:pt x="1040063" y="921046"/>
                  </a:lnTo>
                  <a:lnTo>
                    <a:pt x="1042556" y="926492"/>
                  </a:lnTo>
                  <a:lnTo>
                    <a:pt x="1045048" y="931938"/>
                  </a:lnTo>
                  <a:lnTo>
                    <a:pt x="1047541" y="938065"/>
                  </a:lnTo>
                  <a:lnTo>
                    <a:pt x="1049807" y="943965"/>
                  </a:lnTo>
                  <a:lnTo>
                    <a:pt x="1051847" y="949865"/>
                  </a:lnTo>
                  <a:lnTo>
                    <a:pt x="1053886" y="956218"/>
                  </a:lnTo>
                  <a:lnTo>
                    <a:pt x="1055699" y="962572"/>
                  </a:lnTo>
                  <a:lnTo>
                    <a:pt x="1057286" y="969153"/>
                  </a:lnTo>
                  <a:lnTo>
                    <a:pt x="1060458" y="982314"/>
                  </a:lnTo>
                  <a:lnTo>
                    <a:pt x="1062724" y="996156"/>
                  </a:lnTo>
                  <a:lnTo>
                    <a:pt x="1064764" y="1009997"/>
                  </a:lnTo>
                  <a:lnTo>
                    <a:pt x="1066577" y="1024066"/>
                  </a:lnTo>
                  <a:lnTo>
                    <a:pt x="1067936" y="1038362"/>
                  </a:lnTo>
                  <a:lnTo>
                    <a:pt x="1069069" y="1052430"/>
                  </a:lnTo>
                  <a:lnTo>
                    <a:pt x="1069523" y="1066499"/>
                  </a:lnTo>
                  <a:lnTo>
                    <a:pt x="1069749" y="1080341"/>
                  </a:lnTo>
                  <a:lnTo>
                    <a:pt x="1069976" y="1093956"/>
                  </a:lnTo>
                  <a:lnTo>
                    <a:pt x="1069749" y="1107117"/>
                  </a:lnTo>
                  <a:lnTo>
                    <a:pt x="1069523" y="1120051"/>
                  </a:lnTo>
                  <a:lnTo>
                    <a:pt x="1069069" y="1132305"/>
                  </a:lnTo>
                  <a:lnTo>
                    <a:pt x="1068390" y="1143878"/>
                  </a:lnTo>
                  <a:lnTo>
                    <a:pt x="1067030" y="1165208"/>
                  </a:lnTo>
                  <a:lnTo>
                    <a:pt x="1065444" y="1182907"/>
                  </a:lnTo>
                  <a:lnTo>
                    <a:pt x="1064084" y="1196295"/>
                  </a:lnTo>
                  <a:lnTo>
                    <a:pt x="1056832" y="1192665"/>
                  </a:lnTo>
                  <a:lnTo>
                    <a:pt x="1053207" y="1191076"/>
                  </a:lnTo>
                  <a:lnTo>
                    <a:pt x="1049581" y="1189715"/>
                  </a:lnTo>
                  <a:lnTo>
                    <a:pt x="1045728" y="1188353"/>
                  </a:lnTo>
                  <a:lnTo>
                    <a:pt x="1041876" y="1187219"/>
                  </a:lnTo>
                  <a:lnTo>
                    <a:pt x="1037570" y="1186311"/>
                  </a:lnTo>
                  <a:lnTo>
                    <a:pt x="1033491" y="1185403"/>
                  </a:lnTo>
                  <a:lnTo>
                    <a:pt x="1027826" y="1146147"/>
                  </a:lnTo>
                  <a:lnTo>
                    <a:pt x="1024880" y="1127086"/>
                  </a:lnTo>
                  <a:lnTo>
                    <a:pt x="1021934" y="1109159"/>
                  </a:lnTo>
                  <a:lnTo>
                    <a:pt x="1018761" y="1091914"/>
                  </a:lnTo>
                  <a:lnTo>
                    <a:pt x="1015136" y="1075122"/>
                  </a:lnTo>
                  <a:lnTo>
                    <a:pt x="1013096" y="1067180"/>
                  </a:lnTo>
                  <a:lnTo>
                    <a:pt x="1010603" y="1059465"/>
                  </a:lnTo>
                  <a:lnTo>
                    <a:pt x="1008337" y="1051523"/>
                  </a:lnTo>
                  <a:lnTo>
                    <a:pt x="1006071" y="1044262"/>
                  </a:lnTo>
                  <a:lnTo>
                    <a:pt x="1003125" y="1037000"/>
                  </a:lnTo>
                  <a:lnTo>
                    <a:pt x="1000406" y="1029966"/>
                  </a:lnTo>
                  <a:lnTo>
                    <a:pt x="997233" y="1023159"/>
                  </a:lnTo>
                  <a:lnTo>
                    <a:pt x="994061" y="1016578"/>
                  </a:lnTo>
                  <a:lnTo>
                    <a:pt x="990435" y="1009997"/>
                  </a:lnTo>
                  <a:lnTo>
                    <a:pt x="986583" y="1003871"/>
                  </a:lnTo>
                  <a:lnTo>
                    <a:pt x="982504" y="997971"/>
                  </a:lnTo>
                  <a:lnTo>
                    <a:pt x="977971" y="992298"/>
                  </a:lnTo>
                  <a:lnTo>
                    <a:pt x="973439" y="986852"/>
                  </a:lnTo>
                  <a:lnTo>
                    <a:pt x="968454" y="981406"/>
                  </a:lnTo>
                  <a:lnTo>
                    <a:pt x="963241" y="976414"/>
                  </a:lnTo>
                  <a:lnTo>
                    <a:pt x="957576" y="971422"/>
                  </a:lnTo>
                  <a:lnTo>
                    <a:pt x="951458" y="966657"/>
                  </a:lnTo>
                  <a:lnTo>
                    <a:pt x="945112" y="962345"/>
                  </a:lnTo>
                  <a:lnTo>
                    <a:pt x="938087" y="958261"/>
                  </a:lnTo>
                  <a:lnTo>
                    <a:pt x="931063" y="954403"/>
                  </a:lnTo>
                  <a:lnTo>
                    <a:pt x="923131" y="960076"/>
                  </a:lnTo>
                  <a:lnTo>
                    <a:pt x="915426" y="965295"/>
                  </a:lnTo>
                  <a:lnTo>
                    <a:pt x="907268" y="970287"/>
                  </a:lnTo>
                  <a:lnTo>
                    <a:pt x="899563" y="975052"/>
                  </a:lnTo>
                  <a:lnTo>
                    <a:pt x="891632" y="979818"/>
                  </a:lnTo>
                  <a:lnTo>
                    <a:pt x="883701" y="984129"/>
                  </a:lnTo>
                  <a:lnTo>
                    <a:pt x="875996" y="988213"/>
                  </a:lnTo>
                  <a:lnTo>
                    <a:pt x="868291" y="992298"/>
                  </a:lnTo>
                  <a:lnTo>
                    <a:pt x="860359" y="995929"/>
                  </a:lnTo>
                  <a:lnTo>
                    <a:pt x="852655" y="999559"/>
                  </a:lnTo>
                  <a:lnTo>
                    <a:pt x="844950" y="1002509"/>
                  </a:lnTo>
                  <a:lnTo>
                    <a:pt x="837018" y="1005686"/>
                  </a:lnTo>
                  <a:lnTo>
                    <a:pt x="829314" y="1008636"/>
                  </a:lnTo>
                  <a:lnTo>
                    <a:pt x="821835" y="1011359"/>
                  </a:lnTo>
                  <a:lnTo>
                    <a:pt x="814357" y="1013628"/>
                  </a:lnTo>
                  <a:lnTo>
                    <a:pt x="806879" y="1016124"/>
                  </a:lnTo>
                  <a:lnTo>
                    <a:pt x="791696" y="1020209"/>
                  </a:lnTo>
                  <a:lnTo>
                    <a:pt x="776966" y="1023612"/>
                  </a:lnTo>
                  <a:lnTo>
                    <a:pt x="762690" y="1026335"/>
                  </a:lnTo>
                  <a:lnTo>
                    <a:pt x="748413" y="1028832"/>
                  </a:lnTo>
                  <a:lnTo>
                    <a:pt x="734590" y="1030420"/>
                  </a:lnTo>
                  <a:lnTo>
                    <a:pt x="720993" y="1031328"/>
                  </a:lnTo>
                  <a:lnTo>
                    <a:pt x="707849" y="1032235"/>
                  </a:lnTo>
                  <a:lnTo>
                    <a:pt x="694932" y="1032462"/>
                  </a:lnTo>
                  <a:lnTo>
                    <a:pt x="682469" y="1032235"/>
                  </a:lnTo>
                  <a:lnTo>
                    <a:pt x="670232" y="1031555"/>
                  </a:lnTo>
                  <a:lnTo>
                    <a:pt x="658675" y="1030874"/>
                  </a:lnTo>
                  <a:lnTo>
                    <a:pt x="647570" y="1029739"/>
                  </a:lnTo>
                  <a:lnTo>
                    <a:pt x="636920" y="1028605"/>
                  </a:lnTo>
                  <a:lnTo>
                    <a:pt x="626496" y="1027016"/>
                  </a:lnTo>
                  <a:lnTo>
                    <a:pt x="616978" y="1025201"/>
                  </a:lnTo>
                  <a:lnTo>
                    <a:pt x="607913" y="1023385"/>
                  </a:lnTo>
                  <a:lnTo>
                    <a:pt x="599302" y="1021570"/>
                  </a:lnTo>
                  <a:lnTo>
                    <a:pt x="591597" y="1019755"/>
                  </a:lnTo>
                  <a:lnTo>
                    <a:pt x="577547" y="1015897"/>
                  </a:lnTo>
                  <a:lnTo>
                    <a:pt x="566443" y="1012267"/>
                  </a:lnTo>
                  <a:lnTo>
                    <a:pt x="558059" y="1009317"/>
                  </a:lnTo>
                  <a:lnTo>
                    <a:pt x="553980" y="1017940"/>
                  </a:lnTo>
                  <a:lnTo>
                    <a:pt x="550127" y="1026789"/>
                  </a:lnTo>
                  <a:lnTo>
                    <a:pt x="546728" y="1035866"/>
                  </a:lnTo>
                  <a:lnTo>
                    <a:pt x="543782" y="1045396"/>
                  </a:lnTo>
                  <a:lnTo>
                    <a:pt x="541063" y="1055607"/>
                  </a:lnTo>
                  <a:lnTo>
                    <a:pt x="538343" y="1065591"/>
                  </a:lnTo>
                  <a:lnTo>
                    <a:pt x="536077" y="1076257"/>
                  </a:lnTo>
                  <a:lnTo>
                    <a:pt x="533811" y="1087148"/>
                  </a:lnTo>
                  <a:lnTo>
                    <a:pt x="529505" y="1110067"/>
                  </a:lnTo>
                  <a:lnTo>
                    <a:pt x="525653" y="1133893"/>
                  </a:lnTo>
                  <a:lnTo>
                    <a:pt x="521347" y="1159081"/>
                  </a:lnTo>
                  <a:lnTo>
                    <a:pt x="518628" y="1172242"/>
                  </a:lnTo>
                  <a:lnTo>
                    <a:pt x="516135" y="1185403"/>
                  </a:lnTo>
                  <a:lnTo>
                    <a:pt x="512056" y="1186311"/>
                  </a:lnTo>
                  <a:lnTo>
                    <a:pt x="507751" y="1187219"/>
                  </a:lnTo>
                  <a:lnTo>
                    <a:pt x="503672" y="1188580"/>
                  </a:lnTo>
                  <a:lnTo>
                    <a:pt x="499819" y="1189942"/>
                  </a:lnTo>
                  <a:lnTo>
                    <a:pt x="495967" y="1191530"/>
                  </a:lnTo>
                  <a:lnTo>
                    <a:pt x="492341" y="1192891"/>
                  </a:lnTo>
                  <a:lnTo>
                    <a:pt x="488715" y="1195161"/>
                  </a:lnTo>
                  <a:lnTo>
                    <a:pt x="485089" y="1196976"/>
                  </a:lnTo>
                  <a:lnTo>
                    <a:pt x="482823" y="1181546"/>
                  </a:lnTo>
                  <a:lnTo>
                    <a:pt x="481464" y="1172015"/>
                  </a:lnTo>
                  <a:lnTo>
                    <a:pt x="480331" y="1161123"/>
                  </a:lnTo>
                  <a:lnTo>
                    <a:pt x="479424" y="1148870"/>
                  </a:lnTo>
                  <a:lnTo>
                    <a:pt x="478518" y="1135935"/>
                  </a:lnTo>
                  <a:lnTo>
                    <a:pt x="478064" y="1121867"/>
                  </a:lnTo>
                  <a:lnTo>
                    <a:pt x="477838" y="1107344"/>
                  </a:lnTo>
                  <a:lnTo>
                    <a:pt x="478064" y="1092141"/>
                  </a:lnTo>
                  <a:lnTo>
                    <a:pt x="478744" y="1076030"/>
                  </a:lnTo>
                  <a:lnTo>
                    <a:pt x="480104" y="1059692"/>
                  </a:lnTo>
                  <a:lnTo>
                    <a:pt x="481237" y="1051296"/>
                  </a:lnTo>
                  <a:lnTo>
                    <a:pt x="482144" y="1043127"/>
                  </a:lnTo>
                  <a:lnTo>
                    <a:pt x="483503" y="1034504"/>
                  </a:lnTo>
                  <a:lnTo>
                    <a:pt x="484863" y="1025882"/>
                  </a:lnTo>
                  <a:lnTo>
                    <a:pt x="486676" y="1017259"/>
                  </a:lnTo>
                  <a:lnTo>
                    <a:pt x="488489" y="1008863"/>
                  </a:lnTo>
                  <a:lnTo>
                    <a:pt x="490528" y="1000240"/>
                  </a:lnTo>
                  <a:lnTo>
                    <a:pt x="492794" y="991617"/>
                  </a:lnTo>
                  <a:lnTo>
                    <a:pt x="495514" y="983221"/>
                  </a:lnTo>
                  <a:lnTo>
                    <a:pt x="498233" y="974599"/>
                  </a:lnTo>
                  <a:lnTo>
                    <a:pt x="501406" y="966203"/>
                  </a:lnTo>
                  <a:lnTo>
                    <a:pt x="504578" y="957580"/>
                  </a:lnTo>
                  <a:lnTo>
                    <a:pt x="508204" y="949411"/>
                  </a:lnTo>
                  <a:lnTo>
                    <a:pt x="512056" y="941242"/>
                  </a:lnTo>
                  <a:lnTo>
                    <a:pt x="516362" y="933073"/>
                  </a:lnTo>
                  <a:lnTo>
                    <a:pt x="520894" y="924904"/>
                  </a:lnTo>
                  <a:lnTo>
                    <a:pt x="525653" y="917189"/>
                  </a:lnTo>
                  <a:lnTo>
                    <a:pt x="530639" y="909474"/>
                  </a:lnTo>
                  <a:lnTo>
                    <a:pt x="536077" y="901985"/>
                  </a:lnTo>
                  <a:lnTo>
                    <a:pt x="541969" y="894270"/>
                  </a:lnTo>
                  <a:lnTo>
                    <a:pt x="548314" y="887009"/>
                  </a:lnTo>
                  <a:lnTo>
                    <a:pt x="554659" y="880201"/>
                  </a:lnTo>
                  <a:lnTo>
                    <a:pt x="561458" y="873394"/>
                  </a:lnTo>
                  <a:lnTo>
                    <a:pt x="568709" y="866813"/>
                  </a:lnTo>
                  <a:lnTo>
                    <a:pt x="576414" y="860460"/>
                  </a:lnTo>
                  <a:lnTo>
                    <a:pt x="584572" y="854333"/>
                  </a:lnTo>
                  <a:lnTo>
                    <a:pt x="592730" y="848433"/>
                  </a:lnTo>
                  <a:lnTo>
                    <a:pt x="601795" y="842987"/>
                  </a:lnTo>
                  <a:lnTo>
                    <a:pt x="611313" y="837541"/>
                  </a:lnTo>
                  <a:lnTo>
                    <a:pt x="620830" y="832549"/>
                  </a:lnTo>
                  <a:lnTo>
                    <a:pt x="630801" y="828011"/>
                  </a:lnTo>
                  <a:lnTo>
                    <a:pt x="641452" y="823926"/>
                  </a:lnTo>
                  <a:lnTo>
                    <a:pt x="652783" y="819615"/>
                  </a:lnTo>
                  <a:lnTo>
                    <a:pt x="664340" y="815984"/>
                  </a:lnTo>
                  <a:lnTo>
                    <a:pt x="676350" y="812807"/>
                  </a:lnTo>
                  <a:lnTo>
                    <a:pt x="689041" y="810084"/>
                  </a:lnTo>
                  <a:lnTo>
                    <a:pt x="701957" y="807815"/>
                  </a:lnTo>
                  <a:lnTo>
                    <a:pt x="715328" y="805546"/>
                  </a:lnTo>
                  <a:lnTo>
                    <a:pt x="729378" y="804184"/>
                  </a:lnTo>
                  <a:lnTo>
                    <a:pt x="744107" y="802823"/>
                  </a:lnTo>
                  <a:lnTo>
                    <a:pt x="759064" y="801915"/>
                  </a:lnTo>
                  <a:lnTo>
                    <a:pt x="774700" y="801688"/>
                  </a:lnTo>
                  <a:close/>
                  <a:moveTo>
                    <a:pt x="44000" y="736683"/>
                  </a:moveTo>
                  <a:lnTo>
                    <a:pt x="44000" y="2267412"/>
                  </a:lnTo>
                  <a:lnTo>
                    <a:pt x="2830736" y="2267412"/>
                  </a:lnTo>
                  <a:lnTo>
                    <a:pt x="2830736" y="736683"/>
                  </a:lnTo>
                  <a:lnTo>
                    <a:pt x="44000" y="736683"/>
                  </a:lnTo>
                  <a:close/>
                  <a:moveTo>
                    <a:pt x="1266245" y="538738"/>
                  </a:moveTo>
                  <a:lnTo>
                    <a:pt x="1261935" y="538964"/>
                  </a:lnTo>
                  <a:lnTo>
                    <a:pt x="1257399" y="539645"/>
                  </a:lnTo>
                  <a:lnTo>
                    <a:pt x="1253317" y="540778"/>
                  </a:lnTo>
                  <a:lnTo>
                    <a:pt x="1249234" y="542365"/>
                  </a:lnTo>
                  <a:lnTo>
                    <a:pt x="1245605" y="544179"/>
                  </a:lnTo>
                  <a:lnTo>
                    <a:pt x="1241977" y="546220"/>
                  </a:lnTo>
                  <a:lnTo>
                    <a:pt x="1238348" y="548714"/>
                  </a:lnTo>
                  <a:lnTo>
                    <a:pt x="1235172" y="551662"/>
                  </a:lnTo>
                  <a:lnTo>
                    <a:pt x="1232224" y="554836"/>
                  </a:lnTo>
                  <a:lnTo>
                    <a:pt x="1229956" y="558237"/>
                  </a:lnTo>
                  <a:lnTo>
                    <a:pt x="1227688" y="561865"/>
                  </a:lnTo>
                  <a:lnTo>
                    <a:pt x="1225874" y="565720"/>
                  </a:lnTo>
                  <a:lnTo>
                    <a:pt x="1224286" y="569574"/>
                  </a:lnTo>
                  <a:lnTo>
                    <a:pt x="1223152" y="573883"/>
                  </a:lnTo>
                  <a:lnTo>
                    <a:pt x="1222471" y="578191"/>
                  </a:lnTo>
                  <a:lnTo>
                    <a:pt x="1222471" y="582725"/>
                  </a:lnTo>
                  <a:lnTo>
                    <a:pt x="1222471" y="604719"/>
                  </a:lnTo>
                  <a:lnTo>
                    <a:pt x="1222471" y="609254"/>
                  </a:lnTo>
                  <a:lnTo>
                    <a:pt x="1223152" y="613562"/>
                  </a:lnTo>
                  <a:lnTo>
                    <a:pt x="1224286" y="617870"/>
                  </a:lnTo>
                  <a:lnTo>
                    <a:pt x="1225874" y="621725"/>
                  </a:lnTo>
                  <a:lnTo>
                    <a:pt x="1227688" y="625579"/>
                  </a:lnTo>
                  <a:lnTo>
                    <a:pt x="1229956" y="629207"/>
                  </a:lnTo>
                  <a:lnTo>
                    <a:pt x="1232224" y="632608"/>
                  </a:lnTo>
                  <a:lnTo>
                    <a:pt x="1235172" y="635556"/>
                  </a:lnTo>
                  <a:lnTo>
                    <a:pt x="1238348" y="638504"/>
                  </a:lnTo>
                  <a:lnTo>
                    <a:pt x="1241977" y="640998"/>
                  </a:lnTo>
                  <a:lnTo>
                    <a:pt x="1245605" y="643492"/>
                  </a:lnTo>
                  <a:lnTo>
                    <a:pt x="1249234" y="645306"/>
                  </a:lnTo>
                  <a:lnTo>
                    <a:pt x="1253317" y="646893"/>
                  </a:lnTo>
                  <a:lnTo>
                    <a:pt x="1257399" y="647800"/>
                  </a:lnTo>
                  <a:lnTo>
                    <a:pt x="1261935" y="648254"/>
                  </a:lnTo>
                  <a:lnTo>
                    <a:pt x="1266245" y="648707"/>
                  </a:lnTo>
                  <a:lnTo>
                    <a:pt x="1608265" y="648707"/>
                  </a:lnTo>
                  <a:lnTo>
                    <a:pt x="1613028" y="648254"/>
                  </a:lnTo>
                  <a:lnTo>
                    <a:pt x="1617337" y="647800"/>
                  </a:lnTo>
                  <a:lnTo>
                    <a:pt x="1621419" y="646893"/>
                  </a:lnTo>
                  <a:lnTo>
                    <a:pt x="1625502" y="645306"/>
                  </a:lnTo>
                  <a:lnTo>
                    <a:pt x="1629358" y="643492"/>
                  </a:lnTo>
                  <a:lnTo>
                    <a:pt x="1632986" y="640998"/>
                  </a:lnTo>
                  <a:lnTo>
                    <a:pt x="1636388" y="638504"/>
                  </a:lnTo>
                  <a:lnTo>
                    <a:pt x="1639337" y="635556"/>
                  </a:lnTo>
                  <a:lnTo>
                    <a:pt x="1642285" y="632608"/>
                  </a:lnTo>
                  <a:lnTo>
                    <a:pt x="1644780" y="629207"/>
                  </a:lnTo>
                  <a:lnTo>
                    <a:pt x="1647275" y="625579"/>
                  </a:lnTo>
                  <a:lnTo>
                    <a:pt x="1649089" y="621725"/>
                  </a:lnTo>
                  <a:lnTo>
                    <a:pt x="1650224" y="617870"/>
                  </a:lnTo>
                  <a:lnTo>
                    <a:pt x="1651584" y="613562"/>
                  </a:lnTo>
                  <a:lnTo>
                    <a:pt x="1652038" y="609254"/>
                  </a:lnTo>
                  <a:lnTo>
                    <a:pt x="1652492" y="604719"/>
                  </a:lnTo>
                  <a:lnTo>
                    <a:pt x="1652492" y="582725"/>
                  </a:lnTo>
                  <a:lnTo>
                    <a:pt x="1652038" y="578191"/>
                  </a:lnTo>
                  <a:lnTo>
                    <a:pt x="1651584" y="573883"/>
                  </a:lnTo>
                  <a:lnTo>
                    <a:pt x="1650224" y="569574"/>
                  </a:lnTo>
                  <a:lnTo>
                    <a:pt x="1649089" y="565720"/>
                  </a:lnTo>
                  <a:lnTo>
                    <a:pt x="1647275" y="561865"/>
                  </a:lnTo>
                  <a:lnTo>
                    <a:pt x="1644780" y="558237"/>
                  </a:lnTo>
                  <a:lnTo>
                    <a:pt x="1642285" y="554836"/>
                  </a:lnTo>
                  <a:lnTo>
                    <a:pt x="1639337" y="551662"/>
                  </a:lnTo>
                  <a:lnTo>
                    <a:pt x="1636388" y="548714"/>
                  </a:lnTo>
                  <a:lnTo>
                    <a:pt x="1632986" y="546220"/>
                  </a:lnTo>
                  <a:lnTo>
                    <a:pt x="1629358" y="544179"/>
                  </a:lnTo>
                  <a:lnTo>
                    <a:pt x="1625502" y="542365"/>
                  </a:lnTo>
                  <a:lnTo>
                    <a:pt x="1621419" y="540778"/>
                  </a:lnTo>
                  <a:lnTo>
                    <a:pt x="1617337" y="539645"/>
                  </a:lnTo>
                  <a:lnTo>
                    <a:pt x="1613028" y="538964"/>
                  </a:lnTo>
                  <a:lnTo>
                    <a:pt x="1608265" y="538738"/>
                  </a:lnTo>
                  <a:lnTo>
                    <a:pt x="1583997" y="538738"/>
                  </a:lnTo>
                  <a:lnTo>
                    <a:pt x="1583997" y="549848"/>
                  </a:lnTo>
                  <a:lnTo>
                    <a:pt x="1583997" y="554156"/>
                  </a:lnTo>
                  <a:lnTo>
                    <a:pt x="1583090" y="558691"/>
                  </a:lnTo>
                  <a:lnTo>
                    <a:pt x="1582182" y="562772"/>
                  </a:lnTo>
                  <a:lnTo>
                    <a:pt x="1580595" y="566627"/>
                  </a:lnTo>
                  <a:lnTo>
                    <a:pt x="1578780" y="570481"/>
                  </a:lnTo>
                  <a:lnTo>
                    <a:pt x="1576512" y="574109"/>
                  </a:lnTo>
                  <a:lnTo>
                    <a:pt x="1574017" y="577510"/>
                  </a:lnTo>
                  <a:lnTo>
                    <a:pt x="1571296" y="580685"/>
                  </a:lnTo>
                  <a:lnTo>
                    <a:pt x="1568121" y="583632"/>
                  </a:lnTo>
                  <a:lnTo>
                    <a:pt x="1564492" y="586126"/>
                  </a:lnTo>
                  <a:lnTo>
                    <a:pt x="1560863" y="588394"/>
                  </a:lnTo>
                  <a:lnTo>
                    <a:pt x="1557234" y="590208"/>
                  </a:lnTo>
                  <a:lnTo>
                    <a:pt x="1553152" y="591795"/>
                  </a:lnTo>
                  <a:lnTo>
                    <a:pt x="1548842" y="592929"/>
                  </a:lnTo>
                  <a:lnTo>
                    <a:pt x="1544533" y="593382"/>
                  </a:lnTo>
                  <a:lnTo>
                    <a:pt x="1539997" y="593609"/>
                  </a:lnTo>
                  <a:lnTo>
                    <a:pt x="1334739" y="593609"/>
                  </a:lnTo>
                  <a:lnTo>
                    <a:pt x="1330430" y="593382"/>
                  </a:lnTo>
                  <a:lnTo>
                    <a:pt x="1325894" y="592929"/>
                  </a:lnTo>
                  <a:lnTo>
                    <a:pt x="1321811" y="591795"/>
                  </a:lnTo>
                  <a:lnTo>
                    <a:pt x="1317729" y="590208"/>
                  </a:lnTo>
                  <a:lnTo>
                    <a:pt x="1313647" y="588394"/>
                  </a:lnTo>
                  <a:lnTo>
                    <a:pt x="1310018" y="586126"/>
                  </a:lnTo>
                  <a:lnTo>
                    <a:pt x="1306842" y="583632"/>
                  </a:lnTo>
                  <a:lnTo>
                    <a:pt x="1303667" y="580685"/>
                  </a:lnTo>
                  <a:lnTo>
                    <a:pt x="1300719" y="577510"/>
                  </a:lnTo>
                  <a:lnTo>
                    <a:pt x="1298224" y="574109"/>
                  </a:lnTo>
                  <a:lnTo>
                    <a:pt x="1296183" y="570481"/>
                  </a:lnTo>
                  <a:lnTo>
                    <a:pt x="1294368" y="566627"/>
                  </a:lnTo>
                  <a:lnTo>
                    <a:pt x="1292781" y="562772"/>
                  </a:lnTo>
                  <a:lnTo>
                    <a:pt x="1291647" y="558691"/>
                  </a:lnTo>
                  <a:lnTo>
                    <a:pt x="1290966" y="554156"/>
                  </a:lnTo>
                  <a:lnTo>
                    <a:pt x="1290739" y="549848"/>
                  </a:lnTo>
                  <a:lnTo>
                    <a:pt x="1290739" y="538738"/>
                  </a:lnTo>
                  <a:lnTo>
                    <a:pt x="1266245" y="538738"/>
                  </a:lnTo>
                  <a:close/>
                  <a:moveTo>
                    <a:pt x="1433626" y="87976"/>
                  </a:moveTo>
                  <a:lnTo>
                    <a:pt x="1429316" y="88203"/>
                  </a:lnTo>
                  <a:lnTo>
                    <a:pt x="1425688" y="88656"/>
                  </a:lnTo>
                  <a:lnTo>
                    <a:pt x="1421832" y="89336"/>
                  </a:lnTo>
                  <a:lnTo>
                    <a:pt x="1417976" y="90243"/>
                  </a:lnTo>
                  <a:lnTo>
                    <a:pt x="1414347" y="91150"/>
                  </a:lnTo>
                  <a:lnTo>
                    <a:pt x="1410718" y="92511"/>
                  </a:lnTo>
                  <a:lnTo>
                    <a:pt x="1407316" y="93871"/>
                  </a:lnTo>
                  <a:lnTo>
                    <a:pt x="1403688" y="95458"/>
                  </a:lnTo>
                  <a:lnTo>
                    <a:pt x="1400286" y="97272"/>
                  </a:lnTo>
                  <a:lnTo>
                    <a:pt x="1397337" y="99086"/>
                  </a:lnTo>
                  <a:lnTo>
                    <a:pt x="1394162" y="101127"/>
                  </a:lnTo>
                  <a:lnTo>
                    <a:pt x="1390987" y="103168"/>
                  </a:lnTo>
                  <a:lnTo>
                    <a:pt x="1388265" y="105435"/>
                  </a:lnTo>
                  <a:lnTo>
                    <a:pt x="1385316" y="107929"/>
                  </a:lnTo>
                  <a:lnTo>
                    <a:pt x="1382822" y="110423"/>
                  </a:lnTo>
                  <a:lnTo>
                    <a:pt x="1380100" y="113371"/>
                  </a:lnTo>
                  <a:lnTo>
                    <a:pt x="1377605" y="116092"/>
                  </a:lnTo>
                  <a:lnTo>
                    <a:pt x="1375110" y="119039"/>
                  </a:lnTo>
                  <a:lnTo>
                    <a:pt x="1373069" y="122214"/>
                  </a:lnTo>
                  <a:lnTo>
                    <a:pt x="1371028" y="125161"/>
                  </a:lnTo>
                  <a:lnTo>
                    <a:pt x="1369213" y="128336"/>
                  </a:lnTo>
                  <a:lnTo>
                    <a:pt x="1367399" y="131737"/>
                  </a:lnTo>
                  <a:lnTo>
                    <a:pt x="1365811" y="135138"/>
                  </a:lnTo>
                  <a:lnTo>
                    <a:pt x="1364677" y="138766"/>
                  </a:lnTo>
                  <a:lnTo>
                    <a:pt x="1363317" y="142394"/>
                  </a:lnTo>
                  <a:lnTo>
                    <a:pt x="1362183" y="146022"/>
                  </a:lnTo>
                  <a:lnTo>
                    <a:pt x="1361502" y="149650"/>
                  </a:lnTo>
                  <a:lnTo>
                    <a:pt x="1360595" y="153504"/>
                  </a:lnTo>
                  <a:lnTo>
                    <a:pt x="1360141" y="157359"/>
                  </a:lnTo>
                  <a:lnTo>
                    <a:pt x="1359914" y="161213"/>
                  </a:lnTo>
                  <a:lnTo>
                    <a:pt x="1359914" y="165295"/>
                  </a:lnTo>
                  <a:lnTo>
                    <a:pt x="1359914" y="169376"/>
                  </a:lnTo>
                  <a:lnTo>
                    <a:pt x="1360141" y="173231"/>
                  </a:lnTo>
                  <a:lnTo>
                    <a:pt x="1360595" y="177085"/>
                  </a:lnTo>
                  <a:lnTo>
                    <a:pt x="1361502" y="180940"/>
                  </a:lnTo>
                  <a:lnTo>
                    <a:pt x="1362183" y="184568"/>
                  </a:lnTo>
                  <a:lnTo>
                    <a:pt x="1363317" y="188422"/>
                  </a:lnTo>
                  <a:lnTo>
                    <a:pt x="1364677" y="192050"/>
                  </a:lnTo>
                  <a:lnTo>
                    <a:pt x="1365811" y="195451"/>
                  </a:lnTo>
                  <a:lnTo>
                    <a:pt x="1367399" y="198852"/>
                  </a:lnTo>
                  <a:lnTo>
                    <a:pt x="1369213" y="202253"/>
                  </a:lnTo>
                  <a:lnTo>
                    <a:pt x="1371028" y="205655"/>
                  </a:lnTo>
                  <a:lnTo>
                    <a:pt x="1373069" y="208602"/>
                  </a:lnTo>
                  <a:lnTo>
                    <a:pt x="1375110" y="211777"/>
                  </a:lnTo>
                  <a:lnTo>
                    <a:pt x="1377605" y="214724"/>
                  </a:lnTo>
                  <a:lnTo>
                    <a:pt x="1380100" y="217445"/>
                  </a:lnTo>
                  <a:lnTo>
                    <a:pt x="1382822" y="220166"/>
                  </a:lnTo>
                  <a:lnTo>
                    <a:pt x="1385316" y="222660"/>
                  </a:lnTo>
                  <a:lnTo>
                    <a:pt x="1388265" y="225381"/>
                  </a:lnTo>
                  <a:lnTo>
                    <a:pt x="1390987" y="227422"/>
                  </a:lnTo>
                  <a:lnTo>
                    <a:pt x="1394162" y="229689"/>
                  </a:lnTo>
                  <a:lnTo>
                    <a:pt x="1397337" y="231730"/>
                  </a:lnTo>
                  <a:lnTo>
                    <a:pt x="1400286" y="233544"/>
                  </a:lnTo>
                  <a:lnTo>
                    <a:pt x="1403688" y="235131"/>
                  </a:lnTo>
                  <a:lnTo>
                    <a:pt x="1407316" y="236718"/>
                  </a:lnTo>
                  <a:lnTo>
                    <a:pt x="1410718" y="238305"/>
                  </a:lnTo>
                  <a:lnTo>
                    <a:pt x="1414347" y="239212"/>
                  </a:lnTo>
                  <a:lnTo>
                    <a:pt x="1417976" y="240346"/>
                  </a:lnTo>
                  <a:lnTo>
                    <a:pt x="1421832" y="241253"/>
                  </a:lnTo>
                  <a:lnTo>
                    <a:pt x="1425688" y="241933"/>
                  </a:lnTo>
                  <a:lnTo>
                    <a:pt x="1429316" y="242387"/>
                  </a:lnTo>
                  <a:lnTo>
                    <a:pt x="1433626" y="242613"/>
                  </a:lnTo>
                  <a:lnTo>
                    <a:pt x="1437481" y="242840"/>
                  </a:lnTo>
                  <a:lnTo>
                    <a:pt x="1441337" y="242613"/>
                  </a:lnTo>
                  <a:lnTo>
                    <a:pt x="1445419" y="242387"/>
                  </a:lnTo>
                  <a:lnTo>
                    <a:pt x="1449275" y="241933"/>
                  </a:lnTo>
                  <a:lnTo>
                    <a:pt x="1452904" y="241253"/>
                  </a:lnTo>
                  <a:lnTo>
                    <a:pt x="1456986" y="240346"/>
                  </a:lnTo>
                  <a:lnTo>
                    <a:pt x="1460615" y="239212"/>
                  </a:lnTo>
                  <a:lnTo>
                    <a:pt x="1464244" y="238305"/>
                  </a:lnTo>
                  <a:lnTo>
                    <a:pt x="1467419" y="236718"/>
                  </a:lnTo>
                  <a:lnTo>
                    <a:pt x="1471048" y="235131"/>
                  </a:lnTo>
                  <a:lnTo>
                    <a:pt x="1474224" y="233544"/>
                  </a:lnTo>
                  <a:lnTo>
                    <a:pt x="1477626" y="231730"/>
                  </a:lnTo>
                  <a:lnTo>
                    <a:pt x="1480801" y="229689"/>
                  </a:lnTo>
                  <a:lnTo>
                    <a:pt x="1483749" y="227422"/>
                  </a:lnTo>
                  <a:lnTo>
                    <a:pt x="1486698" y="225381"/>
                  </a:lnTo>
                  <a:lnTo>
                    <a:pt x="1489646" y="222660"/>
                  </a:lnTo>
                  <a:lnTo>
                    <a:pt x="1492141" y="220166"/>
                  </a:lnTo>
                  <a:lnTo>
                    <a:pt x="1494636" y="217445"/>
                  </a:lnTo>
                  <a:lnTo>
                    <a:pt x="1497131" y="214724"/>
                  </a:lnTo>
                  <a:lnTo>
                    <a:pt x="1499399" y="211777"/>
                  </a:lnTo>
                  <a:lnTo>
                    <a:pt x="1501667" y="208602"/>
                  </a:lnTo>
                  <a:lnTo>
                    <a:pt x="1503482" y="205655"/>
                  </a:lnTo>
                  <a:lnTo>
                    <a:pt x="1505523" y="202253"/>
                  </a:lnTo>
                  <a:lnTo>
                    <a:pt x="1507110" y="198852"/>
                  </a:lnTo>
                  <a:lnTo>
                    <a:pt x="1508698" y="195451"/>
                  </a:lnTo>
                  <a:lnTo>
                    <a:pt x="1510286" y="192050"/>
                  </a:lnTo>
                  <a:lnTo>
                    <a:pt x="1511420" y="188422"/>
                  </a:lnTo>
                  <a:lnTo>
                    <a:pt x="1512327" y="184568"/>
                  </a:lnTo>
                  <a:lnTo>
                    <a:pt x="1513461" y="180940"/>
                  </a:lnTo>
                  <a:lnTo>
                    <a:pt x="1513915" y="177085"/>
                  </a:lnTo>
                  <a:lnTo>
                    <a:pt x="1514368" y="173231"/>
                  </a:lnTo>
                  <a:lnTo>
                    <a:pt x="1514595" y="169376"/>
                  </a:lnTo>
                  <a:lnTo>
                    <a:pt x="1515049" y="165295"/>
                  </a:lnTo>
                  <a:lnTo>
                    <a:pt x="1514595" y="161213"/>
                  </a:lnTo>
                  <a:lnTo>
                    <a:pt x="1514368" y="157359"/>
                  </a:lnTo>
                  <a:lnTo>
                    <a:pt x="1513915" y="153504"/>
                  </a:lnTo>
                  <a:lnTo>
                    <a:pt x="1513461" y="149650"/>
                  </a:lnTo>
                  <a:lnTo>
                    <a:pt x="1512327" y="146022"/>
                  </a:lnTo>
                  <a:lnTo>
                    <a:pt x="1511420" y="142394"/>
                  </a:lnTo>
                  <a:lnTo>
                    <a:pt x="1510286" y="138766"/>
                  </a:lnTo>
                  <a:lnTo>
                    <a:pt x="1508698" y="135138"/>
                  </a:lnTo>
                  <a:lnTo>
                    <a:pt x="1507110" y="131737"/>
                  </a:lnTo>
                  <a:lnTo>
                    <a:pt x="1505523" y="128336"/>
                  </a:lnTo>
                  <a:lnTo>
                    <a:pt x="1503482" y="125161"/>
                  </a:lnTo>
                  <a:lnTo>
                    <a:pt x="1501667" y="122214"/>
                  </a:lnTo>
                  <a:lnTo>
                    <a:pt x="1499399" y="119039"/>
                  </a:lnTo>
                  <a:lnTo>
                    <a:pt x="1497131" y="116092"/>
                  </a:lnTo>
                  <a:lnTo>
                    <a:pt x="1494636" y="113371"/>
                  </a:lnTo>
                  <a:lnTo>
                    <a:pt x="1492141" y="110423"/>
                  </a:lnTo>
                  <a:lnTo>
                    <a:pt x="1489646" y="107929"/>
                  </a:lnTo>
                  <a:lnTo>
                    <a:pt x="1486698" y="105435"/>
                  </a:lnTo>
                  <a:lnTo>
                    <a:pt x="1483749" y="103168"/>
                  </a:lnTo>
                  <a:lnTo>
                    <a:pt x="1480801" y="101127"/>
                  </a:lnTo>
                  <a:lnTo>
                    <a:pt x="1477626" y="99086"/>
                  </a:lnTo>
                  <a:lnTo>
                    <a:pt x="1474224" y="97272"/>
                  </a:lnTo>
                  <a:lnTo>
                    <a:pt x="1471048" y="95458"/>
                  </a:lnTo>
                  <a:lnTo>
                    <a:pt x="1467419" y="93871"/>
                  </a:lnTo>
                  <a:lnTo>
                    <a:pt x="1464244" y="92511"/>
                  </a:lnTo>
                  <a:lnTo>
                    <a:pt x="1460615" y="91150"/>
                  </a:lnTo>
                  <a:lnTo>
                    <a:pt x="1456986" y="90243"/>
                  </a:lnTo>
                  <a:lnTo>
                    <a:pt x="1452904" y="89336"/>
                  </a:lnTo>
                  <a:lnTo>
                    <a:pt x="1449275" y="88656"/>
                  </a:lnTo>
                  <a:lnTo>
                    <a:pt x="1445419" y="88203"/>
                  </a:lnTo>
                  <a:lnTo>
                    <a:pt x="1441337" y="87976"/>
                  </a:lnTo>
                  <a:lnTo>
                    <a:pt x="1437481" y="87976"/>
                  </a:lnTo>
                  <a:lnTo>
                    <a:pt x="1433626" y="87976"/>
                  </a:lnTo>
                  <a:close/>
                  <a:moveTo>
                    <a:pt x="1330430" y="0"/>
                  </a:moveTo>
                  <a:lnTo>
                    <a:pt x="1334739" y="0"/>
                  </a:lnTo>
                  <a:lnTo>
                    <a:pt x="1539997" y="0"/>
                  </a:lnTo>
                  <a:lnTo>
                    <a:pt x="1544533" y="0"/>
                  </a:lnTo>
                  <a:lnTo>
                    <a:pt x="1548842" y="681"/>
                  </a:lnTo>
                  <a:lnTo>
                    <a:pt x="1553152" y="1814"/>
                  </a:lnTo>
                  <a:lnTo>
                    <a:pt x="1557234" y="3401"/>
                  </a:lnTo>
                  <a:lnTo>
                    <a:pt x="1560863" y="5215"/>
                  </a:lnTo>
                  <a:lnTo>
                    <a:pt x="1564492" y="7483"/>
                  </a:lnTo>
                  <a:lnTo>
                    <a:pt x="1568121" y="9750"/>
                  </a:lnTo>
                  <a:lnTo>
                    <a:pt x="1571296" y="12698"/>
                  </a:lnTo>
                  <a:lnTo>
                    <a:pt x="1574017" y="15872"/>
                  </a:lnTo>
                  <a:lnTo>
                    <a:pt x="1576512" y="19273"/>
                  </a:lnTo>
                  <a:lnTo>
                    <a:pt x="1578780" y="22901"/>
                  </a:lnTo>
                  <a:lnTo>
                    <a:pt x="1580595" y="26756"/>
                  </a:lnTo>
                  <a:lnTo>
                    <a:pt x="1582182" y="30837"/>
                  </a:lnTo>
                  <a:lnTo>
                    <a:pt x="1583090" y="34919"/>
                  </a:lnTo>
                  <a:lnTo>
                    <a:pt x="1583997" y="39453"/>
                  </a:lnTo>
                  <a:lnTo>
                    <a:pt x="1583997" y="43761"/>
                  </a:lnTo>
                  <a:lnTo>
                    <a:pt x="1583997" y="450762"/>
                  </a:lnTo>
                  <a:lnTo>
                    <a:pt x="2742963" y="450762"/>
                  </a:lnTo>
                  <a:lnTo>
                    <a:pt x="2749768" y="450762"/>
                  </a:lnTo>
                  <a:lnTo>
                    <a:pt x="2756345" y="451442"/>
                  </a:lnTo>
                  <a:lnTo>
                    <a:pt x="2762922" y="452349"/>
                  </a:lnTo>
                  <a:lnTo>
                    <a:pt x="2769499" y="453483"/>
                  </a:lnTo>
                  <a:lnTo>
                    <a:pt x="2775623" y="455070"/>
                  </a:lnTo>
                  <a:lnTo>
                    <a:pt x="2782200" y="456884"/>
                  </a:lnTo>
                  <a:lnTo>
                    <a:pt x="2788097" y="458925"/>
                  </a:lnTo>
                  <a:lnTo>
                    <a:pt x="2793994" y="461192"/>
                  </a:lnTo>
                  <a:lnTo>
                    <a:pt x="2799891" y="463686"/>
                  </a:lnTo>
                  <a:lnTo>
                    <a:pt x="2805788" y="466634"/>
                  </a:lnTo>
                  <a:lnTo>
                    <a:pt x="2811231" y="470035"/>
                  </a:lnTo>
                  <a:lnTo>
                    <a:pt x="2816675" y="473436"/>
                  </a:lnTo>
                  <a:lnTo>
                    <a:pt x="2821664" y="477064"/>
                  </a:lnTo>
                  <a:lnTo>
                    <a:pt x="2826654" y="480919"/>
                  </a:lnTo>
                  <a:lnTo>
                    <a:pt x="2831417" y="485000"/>
                  </a:lnTo>
                  <a:lnTo>
                    <a:pt x="2835953" y="489535"/>
                  </a:lnTo>
                  <a:lnTo>
                    <a:pt x="2840489" y="494070"/>
                  </a:lnTo>
                  <a:lnTo>
                    <a:pt x="2844571" y="498831"/>
                  </a:lnTo>
                  <a:lnTo>
                    <a:pt x="2848427" y="504046"/>
                  </a:lnTo>
                  <a:lnTo>
                    <a:pt x="2852056" y="509261"/>
                  </a:lnTo>
                  <a:lnTo>
                    <a:pt x="2855685" y="514249"/>
                  </a:lnTo>
                  <a:lnTo>
                    <a:pt x="2858860" y="520145"/>
                  </a:lnTo>
                  <a:lnTo>
                    <a:pt x="2861809" y="525813"/>
                  </a:lnTo>
                  <a:lnTo>
                    <a:pt x="2864530" y="531482"/>
                  </a:lnTo>
                  <a:lnTo>
                    <a:pt x="2866798" y="537377"/>
                  </a:lnTo>
                  <a:lnTo>
                    <a:pt x="2869066" y="543726"/>
                  </a:lnTo>
                  <a:lnTo>
                    <a:pt x="2870881" y="549848"/>
                  </a:lnTo>
                  <a:lnTo>
                    <a:pt x="2872015" y="556423"/>
                  </a:lnTo>
                  <a:lnTo>
                    <a:pt x="2873375" y="562772"/>
                  </a:lnTo>
                  <a:lnTo>
                    <a:pt x="2874056" y="569348"/>
                  </a:lnTo>
                  <a:lnTo>
                    <a:pt x="2874736" y="575923"/>
                  </a:lnTo>
                  <a:lnTo>
                    <a:pt x="2874963" y="582725"/>
                  </a:lnTo>
                  <a:lnTo>
                    <a:pt x="2874963" y="2311400"/>
                  </a:lnTo>
                  <a:lnTo>
                    <a:pt x="0" y="2311400"/>
                  </a:lnTo>
                  <a:lnTo>
                    <a:pt x="0" y="582725"/>
                  </a:lnTo>
                  <a:lnTo>
                    <a:pt x="227" y="575923"/>
                  </a:lnTo>
                  <a:lnTo>
                    <a:pt x="680" y="569348"/>
                  </a:lnTo>
                  <a:lnTo>
                    <a:pt x="1588" y="562772"/>
                  </a:lnTo>
                  <a:lnTo>
                    <a:pt x="2722" y="556423"/>
                  </a:lnTo>
                  <a:lnTo>
                    <a:pt x="4082" y="549848"/>
                  </a:lnTo>
                  <a:lnTo>
                    <a:pt x="5897" y="543726"/>
                  </a:lnTo>
                  <a:lnTo>
                    <a:pt x="7938" y="537377"/>
                  </a:lnTo>
                  <a:lnTo>
                    <a:pt x="10206" y="531482"/>
                  </a:lnTo>
                  <a:lnTo>
                    <a:pt x="13154" y="525813"/>
                  </a:lnTo>
                  <a:lnTo>
                    <a:pt x="16103" y="520145"/>
                  </a:lnTo>
                  <a:lnTo>
                    <a:pt x="19051" y="514249"/>
                  </a:lnTo>
                  <a:lnTo>
                    <a:pt x="22453" y="509261"/>
                  </a:lnTo>
                  <a:lnTo>
                    <a:pt x="26309" y="504046"/>
                  </a:lnTo>
                  <a:lnTo>
                    <a:pt x="30165" y="498831"/>
                  </a:lnTo>
                  <a:lnTo>
                    <a:pt x="34474" y="494070"/>
                  </a:lnTo>
                  <a:lnTo>
                    <a:pt x="38783" y="489535"/>
                  </a:lnTo>
                  <a:lnTo>
                    <a:pt x="43319" y="485000"/>
                  </a:lnTo>
                  <a:lnTo>
                    <a:pt x="48082" y="480919"/>
                  </a:lnTo>
                  <a:lnTo>
                    <a:pt x="53072" y="477064"/>
                  </a:lnTo>
                  <a:lnTo>
                    <a:pt x="58288" y="473436"/>
                  </a:lnTo>
                  <a:lnTo>
                    <a:pt x="63732" y="470035"/>
                  </a:lnTo>
                  <a:lnTo>
                    <a:pt x="69175" y="466634"/>
                  </a:lnTo>
                  <a:lnTo>
                    <a:pt x="74845" y="463686"/>
                  </a:lnTo>
                  <a:lnTo>
                    <a:pt x="80742" y="461192"/>
                  </a:lnTo>
                  <a:lnTo>
                    <a:pt x="86866" y="458925"/>
                  </a:lnTo>
                  <a:lnTo>
                    <a:pt x="92763" y="456884"/>
                  </a:lnTo>
                  <a:lnTo>
                    <a:pt x="99340" y="455070"/>
                  </a:lnTo>
                  <a:lnTo>
                    <a:pt x="105464" y="453483"/>
                  </a:lnTo>
                  <a:lnTo>
                    <a:pt x="112041" y="452349"/>
                  </a:lnTo>
                  <a:lnTo>
                    <a:pt x="118618" y="451442"/>
                  </a:lnTo>
                  <a:lnTo>
                    <a:pt x="125195" y="450762"/>
                  </a:lnTo>
                  <a:lnTo>
                    <a:pt x="132000" y="450762"/>
                  </a:lnTo>
                  <a:lnTo>
                    <a:pt x="1290739" y="450762"/>
                  </a:lnTo>
                  <a:lnTo>
                    <a:pt x="1290739" y="43761"/>
                  </a:lnTo>
                  <a:lnTo>
                    <a:pt x="1290966" y="39453"/>
                  </a:lnTo>
                  <a:lnTo>
                    <a:pt x="1291647" y="34919"/>
                  </a:lnTo>
                  <a:lnTo>
                    <a:pt x="1292781" y="30837"/>
                  </a:lnTo>
                  <a:lnTo>
                    <a:pt x="1294368" y="26756"/>
                  </a:lnTo>
                  <a:lnTo>
                    <a:pt x="1296183" y="22901"/>
                  </a:lnTo>
                  <a:lnTo>
                    <a:pt x="1298224" y="19273"/>
                  </a:lnTo>
                  <a:lnTo>
                    <a:pt x="1300719" y="15872"/>
                  </a:lnTo>
                  <a:lnTo>
                    <a:pt x="1303667" y="12698"/>
                  </a:lnTo>
                  <a:lnTo>
                    <a:pt x="1306842" y="9750"/>
                  </a:lnTo>
                  <a:lnTo>
                    <a:pt x="1310018" y="7483"/>
                  </a:lnTo>
                  <a:lnTo>
                    <a:pt x="1313647" y="5215"/>
                  </a:lnTo>
                  <a:lnTo>
                    <a:pt x="1317729" y="3401"/>
                  </a:lnTo>
                  <a:lnTo>
                    <a:pt x="1321811" y="1814"/>
                  </a:lnTo>
                  <a:lnTo>
                    <a:pt x="1325894" y="681"/>
                  </a:lnTo>
                  <a:lnTo>
                    <a:pt x="13304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02410" name="文本框 8"/>
          <p:cNvSpPr txBox="1">
            <a:spLocks noChangeArrowheads="1"/>
          </p:cNvSpPr>
          <p:nvPr/>
        </p:nvSpPr>
        <p:spPr bwMode="auto">
          <a:xfrm>
            <a:off x="6353175" y="3122613"/>
            <a:ext cx="243205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fontAlgn="ctr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zh-CN">
                <a:solidFill>
                  <a:srgbClr val="C00000"/>
                </a:solidFill>
                <a:ea typeface="微软雅黑" pitchFamily="34" charset="-122"/>
              </a:rPr>
              <a:t>家庭治疗</a:t>
            </a:r>
            <a:r>
              <a:rPr lang="zh-CN" altLang="zh-CN">
                <a:solidFill>
                  <a:srgbClr val="515151"/>
                </a:solidFill>
                <a:ea typeface="微软雅黑" pitchFamily="34" charset="-122"/>
              </a:rPr>
              <a:t>使家庭成员发现存在已久的沟通方面的问题</a:t>
            </a:r>
            <a:r>
              <a:rPr lang="zh-CN" altLang="en-US">
                <a:solidFill>
                  <a:srgbClr val="515151"/>
                </a:solidFill>
                <a:ea typeface="微软雅黑" pitchFamily="34" charset="-122"/>
              </a:rPr>
              <a:t>。</a:t>
            </a:r>
            <a:endParaRPr lang="zh-CN" altLang="zh-CN">
              <a:solidFill>
                <a:srgbClr val="515151"/>
              </a:solidFill>
              <a:ea typeface="微软雅黑" pitchFamily="34" charset="-122"/>
            </a:endParaRPr>
          </a:p>
        </p:txBody>
      </p:sp>
      <p:sp>
        <p:nvSpPr>
          <p:cNvPr id="102411" name="文本框 8"/>
          <p:cNvSpPr txBox="1">
            <a:spLocks noChangeArrowheads="1"/>
          </p:cNvSpPr>
          <p:nvPr/>
        </p:nvSpPr>
        <p:spPr bwMode="auto">
          <a:xfrm>
            <a:off x="1677988" y="1589088"/>
            <a:ext cx="247015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fontAlgn="ctr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zh-CN">
                <a:solidFill>
                  <a:srgbClr val="515151"/>
                </a:solidFill>
                <a:ea typeface="微软雅黑" pitchFamily="34" charset="-122"/>
              </a:rPr>
              <a:t>主要采用</a:t>
            </a:r>
            <a:r>
              <a:rPr lang="zh-CN" altLang="zh-CN">
                <a:solidFill>
                  <a:srgbClr val="C00000"/>
                </a:solidFill>
                <a:ea typeface="微软雅黑" pitchFamily="34" charset="-122"/>
              </a:rPr>
              <a:t>药物治疗</a:t>
            </a:r>
            <a:r>
              <a:rPr lang="zh-CN" altLang="zh-CN">
                <a:solidFill>
                  <a:srgbClr val="515151"/>
                </a:solidFill>
                <a:ea typeface="微软雅黑" pitchFamily="34" charset="-122"/>
              </a:rPr>
              <a:t>，</a:t>
            </a:r>
          </a:p>
          <a:p>
            <a:pPr fontAlgn="ctr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zh-CN">
                <a:solidFill>
                  <a:srgbClr val="515151"/>
                </a:solidFill>
                <a:ea typeface="微软雅黑" pitchFamily="34" charset="-122"/>
              </a:rPr>
              <a:t>并辅助加以</a:t>
            </a:r>
            <a:r>
              <a:rPr lang="zh-CN" altLang="zh-CN">
                <a:solidFill>
                  <a:srgbClr val="C00000"/>
                </a:solidFill>
                <a:ea typeface="微软雅黑" pitchFamily="34" charset="-122"/>
              </a:rPr>
              <a:t>心理治疗</a:t>
            </a:r>
            <a:r>
              <a:rPr lang="zh-CN" altLang="en-US">
                <a:solidFill>
                  <a:srgbClr val="515151"/>
                </a:solidFill>
                <a:ea typeface="微软雅黑" pitchFamily="34" charset="-122"/>
              </a:rPr>
              <a:t>。</a:t>
            </a:r>
            <a:endParaRPr lang="zh-CN" altLang="zh-CN">
              <a:solidFill>
                <a:srgbClr val="515151"/>
              </a:solidFill>
              <a:ea typeface="微软雅黑" pitchFamily="34" charset="-122"/>
            </a:endParaRPr>
          </a:p>
        </p:txBody>
      </p:sp>
      <p:sp>
        <p:nvSpPr>
          <p:cNvPr id="102412" name="文本框 8"/>
          <p:cNvSpPr txBox="1">
            <a:spLocks noChangeArrowheads="1"/>
          </p:cNvSpPr>
          <p:nvPr/>
        </p:nvSpPr>
        <p:spPr bwMode="auto">
          <a:xfrm>
            <a:off x="6265863" y="1593850"/>
            <a:ext cx="2420937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fontAlgn="ctr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zh-CN">
                <a:solidFill>
                  <a:srgbClr val="C00000"/>
                </a:solidFill>
                <a:ea typeface="微软雅黑" pitchFamily="34" charset="-122"/>
              </a:rPr>
              <a:t>行为治疗</a:t>
            </a:r>
            <a:r>
              <a:rPr lang="zh-CN" altLang="zh-CN">
                <a:solidFill>
                  <a:srgbClr val="515151"/>
                </a:solidFill>
                <a:ea typeface="微软雅黑" pitchFamily="34" charset="-122"/>
              </a:rPr>
              <a:t>有助于纠正病人的某些功能缺陷</a:t>
            </a:r>
            <a:r>
              <a:rPr lang="en-US" altLang="zh-CN">
                <a:solidFill>
                  <a:srgbClr val="515151"/>
                </a:solidFill>
                <a:ea typeface="微软雅黑" pitchFamily="34" charset="-122"/>
              </a:rPr>
              <a:t>,</a:t>
            </a:r>
            <a:r>
              <a:rPr lang="zh-CN" altLang="en-US">
                <a:solidFill>
                  <a:srgbClr val="515151"/>
                </a:solidFill>
                <a:ea typeface="微软雅黑" pitchFamily="34" charset="-122"/>
              </a:rPr>
              <a:t>提高人际交往技巧。</a:t>
            </a:r>
            <a:endParaRPr lang="zh-CN" altLang="zh-CN">
              <a:solidFill>
                <a:srgbClr val="515151"/>
              </a:solidFill>
              <a:ea typeface="微软雅黑" pitchFamily="34" charset="-122"/>
            </a:endParaRPr>
          </a:p>
        </p:txBody>
      </p:sp>
      <p:sp>
        <p:nvSpPr>
          <p:cNvPr id="102413" name="文本框 8"/>
          <p:cNvSpPr txBox="1">
            <a:spLocks noChangeArrowheads="1"/>
          </p:cNvSpPr>
          <p:nvPr/>
        </p:nvSpPr>
        <p:spPr bwMode="auto">
          <a:xfrm>
            <a:off x="747713" y="2700338"/>
            <a:ext cx="2470150" cy="200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fontAlgn="ctr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zh-CN">
                <a:solidFill>
                  <a:srgbClr val="C00000"/>
                </a:solidFill>
                <a:ea typeface="微软雅黑" pitchFamily="34" charset="-122"/>
              </a:rPr>
              <a:t>心理治疗</a:t>
            </a:r>
            <a:r>
              <a:rPr lang="zh-CN" altLang="en-US">
                <a:solidFill>
                  <a:srgbClr val="C00000"/>
                </a:solidFill>
                <a:ea typeface="微软雅黑" pitchFamily="34" charset="-122"/>
              </a:rPr>
              <a:t>必须成为精神分裂症治疗的一部分</a:t>
            </a:r>
            <a:r>
              <a:rPr lang="zh-CN" altLang="en-US">
                <a:solidFill>
                  <a:srgbClr val="515151"/>
                </a:solidFill>
                <a:ea typeface="微软雅黑" pitchFamily="34" charset="-122"/>
              </a:rPr>
              <a:t>。心理治疗不仅可以改善病人精神症状、提高自知力、增强治疗的依从性，也可改善家庭成员间的关系，促进患者与社会的接触。</a:t>
            </a:r>
            <a:endParaRPr lang="zh-CN" altLang="zh-CN">
              <a:solidFill>
                <a:srgbClr val="515151"/>
              </a:solidFill>
              <a:ea typeface="微软雅黑" pitchFamily="34" charset="-122"/>
            </a:endParaRPr>
          </a:p>
        </p:txBody>
      </p:sp>
      <p:sp>
        <p:nvSpPr>
          <p:cNvPr id="102414" name="文本框 44"/>
          <p:cNvSpPr txBox="1">
            <a:spLocks noChangeArrowheads="1"/>
          </p:cNvSpPr>
          <p:nvPr/>
        </p:nvSpPr>
        <p:spPr bwMode="auto">
          <a:xfrm>
            <a:off x="3556000" y="906463"/>
            <a:ext cx="2709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40B0FF"/>
                </a:solidFill>
                <a:ea typeface="微软雅黑" pitchFamily="34" charset="-122"/>
              </a:rPr>
              <a:t>三、精神分裂症及其防治</a:t>
            </a:r>
          </a:p>
        </p:txBody>
      </p:sp>
      <p:sp>
        <p:nvSpPr>
          <p:cNvPr id="46" name="等腰三角形 45">
            <a:extLst>
              <a:ext uri="{FF2B5EF4-FFF2-40B4-BE49-F238E27FC236}"/>
            </a:extLst>
          </p:cNvPr>
          <p:cNvSpPr/>
          <p:nvPr/>
        </p:nvSpPr>
        <p:spPr>
          <a:xfrm>
            <a:off x="5694363" y="606425"/>
            <a:ext cx="173037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02416" name="图片 46"/>
          <p:cNvPicPr>
            <a:picLocks noChangeAspect="1"/>
          </p:cNvPicPr>
          <p:nvPr/>
        </p:nvPicPr>
        <p:blipFill>
          <a:blip r:embed="rId3"/>
          <a:srcRect l="14458" t="4311" r="15822" b="39124"/>
          <a:stretch>
            <a:fillRect/>
          </a:stretch>
        </p:blipFill>
        <p:spPr bwMode="auto">
          <a:xfrm>
            <a:off x="8372475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17" name="图片 1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95388" y="260350"/>
            <a:ext cx="7072312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图片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4850" y="2768600"/>
            <a:ext cx="1627188" cy="162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话气泡: 椭圆形 12">
            <a:extLst>
              <a:ext uri="{FF2B5EF4-FFF2-40B4-BE49-F238E27FC236}"/>
            </a:extLst>
          </p:cNvPr>
          <p:cNvSpPr/>
          <p:nvPr/>
        </p:nvSpPr>
        <p:spPr>
          <a:xfrm>
            <a:off x="2165350" y="1639888"/>
            <a:ext cx="1447800" cy="1093787"/>
          </a:xfrm>
          <a:prstGeom prst="wedgeEllipseCallout">
            <a:avLst/>
          </a:prstGeom>
          <a:solidFill>
            <a:srgbClr val="40B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都看不起我是吗！！我要你们好看！</a:t>
            </a:r>
          </a:p>
        </p:txBody>
      </p:sp>
      <p:sp>
        <p:nvSpPr>
          <p:cNvPr id="103428" name="矩形 13"/>
          <p:cNvSpPr>
            <a:spLocks noChangeArrowheads="1"/>
          </p:cNvSpPr>
          <p:nvPr/>
        </p:nvSpPr>
        <p:spPr bwMode="auto">
          <a:xfrm>
            <a:off x="2241550" y="4352925"/>
            <a:ext cx="1143000" cy="45720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rgbClr val="FFFFFF"/>
                </a:solidFill>
                <a:ea typeface="微软雅黑" pitchFamily="34" charset="-122"/>
              </a:rPr>
              <a:t>反社会性</a:t>
            </a:r>
            <a:endParaRPr lang="en-US" altLang="zh-CN" b="1">
              <a:solidFill>
                <a:srgbClr val="FFFFFF"/>
              </a:solidFill>
              <a:ea typeface="微软雅黑" pitchFamily="34" charset="-122"/>
            </a:endParaRPr>
          </a:p>
          <a:p>
            <a:pPr algn="ctr" fontAlgn="ctr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rgbClr val="FFFFFF"/>
                </a:solidFill>
                <a:ea typeface="微软雅黑" pitchFamily="34" charset="-122"/>
              </a:rPr>
              <a:t>人格障碍</a:t>
            </a:r>
          </a:p>
        </p:txBody>
      </p:sp>
      <p:pic>
        <p:nvPicPr>
          <p:cNvPr id="103429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40188" y="2808288"/>
            <a:ext cx="1543050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30" name="矩形 15"/>
          <p:cNvSpPr>
            <a:spLocks noChangeArrowheads="1"/>
          </p:cNvSpPr>
          <p:nvPr/>
        </p:nvSpPr>
        <p:spPr bwMode="auto">
          <a:xfrm>
            <a:off x="4305300" y="4352925"/>
            <a:ext cx="1109663" cy="4572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rgbClr val="FFFFFF"/>
                </a:solidFill>
                <a:ea typeface="微软雅黑" pitchFamily="34" charset="-122"/>
              </a:rPr>
              <a:t>偏执性</a:t>
            </a:r>
            <a:endParaRPr lang="en-US" altLang="zh-CN" b="1">
              <a:solidFill>
                <a:srgbClr val="FFFFFF"/>
              </a:solidFill>
              <a:ea typeface="微软雅黑" pitchFamily="34" charset="-122"/>
            </a:endParaRPr>
          </a:p>
          <a:p>
            <a:pPr algn="ctr" fontAlgn="ctr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rgbClr val="FFFFFF"/>
                </a:solidFill>
                <a:ea typeface="微软雅黑" pitchFamily="34" charset="-122"/>
              </a:rPr>
              <a:t>人格障碍</a:t>
            </a:r>
          </a:p>
        </p:txBody>
      </p:sp>
      <p:sp>
        <p:nvSpPr>
          <p:cNvPr id="17" name="对话气泡: 椭圆形 16">
            <a:extLst>
              <a:ext uri="{FF2B5EF4-FFF2-40B4-BE49-F238E27FC236}"/>
            </a:extLst>
          </p:cNvPr>
          <p:cNvSpPr/>
          <p:nvPr/>
        </p:nvSpPr>
        <p:spPr>
          <a:xfrm>
            <a:off x="3738563" y="1639888"/>
            <a:ext cx="2297112" cy="1219200"/>
          </a:xfrm>
          <a:prstGeom prst="wedgeEllipseCallout">
            <a:avLst/>
          </a:prstGeom>
          <a:solidFill>
            <a:srgbClr val="40B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那个谁谁谁老是针对我，是不是看我不顺眼，要不是他，我就能选上班干部了。</a:t>
            </a:r>
          </a:p>
        </p:txBody>
      </p:sp>
      <p:pic>
        <p:nvPicPr>
          <p:cNvPr id="103432" name="图片 1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8538" y="2811463"/>
            <a:ext cx="1543050" cy="154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矩形 18">
            <a:extLst>
              <a:ext uri="{FF2B5EF4-FFF2-40B4-BE49-F238E27FC236}"/>
            </a:extLst>
          </p:cNvPr>
          <p:cNvSpPr/>
          <p:nvPr/>
        </p:nvSpPr>
        <p:spPr>
          <a:xfrm>
            <a:off x="6364288" y="4352925"/>
            <a:ext cx="11430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schemeClr val="lt1"/>
                </a:solidFill>
                <a:ea typeface="微软雅黑" panose="020B0503020204020204" pitchFamily="34" charset="-122"/>
              </a:rPr>
              <a:t>分裂样</a:t>
            </a:r>
            <a:endParaRPr lang="en-US" altLang="zh-CN" b="1" dirty="0">
              <a:solidFill>
                <a:schemeClr val="lt1"/>
              </a:solidFill>
              <a:ea typeface="微软雅黑" panose="020B0503020204020204" pitchFamily="34" charset="-122"/>
            </a:endParaRPr>
          </a:p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schemeClr val="lt1"/>
                </a:solidFill>
                <a:ea typeface="微软雅黑" panose="020B0503020204020204" pitchFamily="34" charset="-122"/>
              </a:rPr>
              <a:t>人格障碍</a:t>
            </a:r>
          </a:p>
        </p:txBody>
      </p:sp>
      <p:sp>
        <p:nvSpPr>
          <p:cNvPr id="103434" name="对话气泡: 椭圆形 19"/>
          <p:cNvSpPr>
            <a:spLocks noChangeArrowheads="1"/>
          </p:cNvSpPr>
          <p:nvPr/>
        </p:nvSpPr>
        <p:spPr bwMode="auto">
          <a:xfrm>
            <a:off x="6262688" y="1639888"/>
            <a:ext cx="1260475" cy="1179512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rgbClr val="40B0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rgbClr val="FFFFFF"/>
                </a:solidFill>
                <a:ea typeface="微软雅黑" pitchFamily="34" charset="-122"/>
              </a:rPr>
              <a:t>我是不是又说错话了</a:t>
            </a:r>
            <a:r>
              <a:rPr lang="en-US" altLang="zh-CN" b="1">
                <a:solidFill>
                  <a:srgbClr val="FFFFFF"/>
                </a:solidFill>
                <a:ea typeface="微软雅黑" pitchFamily="34" charset="-122"/>
              </a:rPr>
              <a:t>……</a:t>
            </a:r>
            <a:endParaRPr lang="zh-CN" altLang="en-US" b="1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03435" name="文本框 20"/>
          <p:cNvSpPr txBox="1">
            <a:spLocks noChangeArrowheads="1"/>
          </p:cNvSpPr>
          <p:nvPr/>
        </p:nvSpPr>
        <p:spPr bwMode="auto">
          <a:xfrm>
            <a:off x="3473450" y="1000125"/>
            <a:ext cx="27098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40B0FF"/>
                </a:solidFill>
                <a:ea typeface="微软雅黑" pitchFamily="34" charset="-122"/>
              </a:rPr>
              <a:t>三、人格障碍及其防治</a:t>
            </a:r>
          </a:p>
        </p:txBody>
      </p:sp>
      <p:sp>
        <p:nvSpPr>
          <p:cNvPr id="23" name="等腰三角形 22">
            <a:extLst>
              <a:ext uri="{FF2B5EF4-FFF2-40B4-BE49-F238E27FC236}"/>
            </a:extLst>
          </p:cNvPr>
          <p:cNvSpPr/>
          <p:nvPr/>
        </p:nvSpPr>
        <p:spPr>
          <a:xfrm>
            <a:off x="6600825" y="612775"/>
            <a:ext cx="173038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03437" name="图片 23"/>
          <p:cNvPicPr>
            <a:picLocks noChangeAspect="1"/>
          </p:cNvPicPr>
          <p:nvPr/>
        </p:nvPicPr>
        <p:blipFill>
          <a:blip r:embed="rId5"/>
          <a:srcRect l="14458" t="4311" r="15822" b="39124"/>
          <a:stretch>
            <a:fillRect/>
          </a:stretch>
        </p:blipFill>
        <p:spPr bwMode="auto">
          <a:xfrm>
            <a:off x="8372475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8" name="图片 2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3000" y="231775"/>
            <a:ext cx="7072313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文本框 20"/>
          <p:cNvSpPr txBox="1">
            <a:spLocks noChangeArrowheads="1"/>
          </p:cNvSpPr>
          <p:nvPr/>
        </p:nvSpPr>
        <p:spPr bwMode="auto">
          <a:xfrm>
            <a:off x="3459163" y="936625"/>
            <a:ext cx="27098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40B0FF"/>
                </a:solidFill>
                <a:ea typeface="微软雅黑" pitchFamily="34" charset="-122"/>
              </a:rPr>
              <a:t>三、人格障碍及其防治</a:t>
            </a:r>
          </a:p>
        </p:txBody>
      </p:sp>
      <p:pic>
        <p:nvPicPr>
          <p:cNvPr id="104451" name="图片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125" y="2425700"/>
            <a:ext cx="1679575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话气泡: 椭圆形 22">
            <a:extLst>
              <a:ext uri="{FF2B5EF4-FFF2-40B4-BE49-F238E27FC236}"/>
            </a:extLst>
          </p:cNvPr>
          <p:cNvSpPr/>
          <p:nvPr/>
        </p:nvSpPr>
        <p:spPr>
          <a:xfrm>
            <a:off x="971550" y="1611313"/>
            <a:ext cx="1828800" cy="1066800"/>
          </a:xfrm>
          <a:prstGeom prst="wedgeEllipseCallout">
            <a:avLst/>
          </a:prstGeom>
          <a:solidFill>
            <a:srgbClr val="40B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让你检查检查再检查，怎么还会犯这样的错误！</a:t>
            </a:r>
          </a:p>
        </p:txBody>
      </p:sp>
      <p:pic>
        <p:nvPicPr>
          <p:cNvPr id="104453" name="图片 2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3063" y="2436813"/>
            <a:ext cx="1679575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对话气泡: 椭圆形 24">
            <a:extLst>
              <a:ext uri="{FF2B5EF4-FFF2-40B4-BE49-F238E27FC236}"/>
            </a:extLst>
          </p:cNvPr>
          <p:cNvSpPr/>
          <p:nvPr/>
        </p:nvSpPr>
        <p:spPr>
          <a:xfrm>
            <a:off x="3076575" y="1579563"/>
            <a:ext cx="1828800" cy="1066800"/>
          </a:xfrm>
          <a:prstGeom prst="wedgeEllipseCallout">
            <a:avLst/>
          </a:prstGeom>
          <a:solidFill>
            <a:srgbClr val="40B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我就说嘛，我的消息是最准的，你要听了早发财了！</a:t>
            </a:r>
          </a:p>
        </p:txBody>
      </p:sp>
      <p:sp>
        <p:nvSpPr>
          <p:cNvPr id="104455" name="矩形 25"/>
          <p:cNvSpPr>
            <a:spLocks noChangeArrowheads="1"/>
          </p:cNvSpPr>
          <p:nvPr/>
        </p:nvSpPr>
        <p:spPr bwMode="auto">
          <a:xfrm>
            <a:off x="1035050" y="4110038"/>
            <a:ext cx="1143000" cy="45720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rgbClr val="FFFFFF"/>
                </a:solidFill>
                <a:ea typeface="微软雅黑" pitchFamily="34" charset="-122"/>
              </a:rPr>
              <a:t>强迫性</a:t>
            </a:r>
            <a:endParaRPr lang="en-US" altLang="zh-CN" b="1">
              <a:solidFill>
                <a:srgbClr val="FFFFFF"/>
              </a:solidFill>
              <a:ea typeface="微软雅黑" pitchFamily="34" charset="-122"/>
            </a:endParaRPr>
          </a:p>
          <a:p>
            <a:pPr algn="ctr" fontAlgn="ctr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rgbClr val="FFFFFF"/>
                </a:solidFill>
                <a:ea typeface="微软雅黑" pitchFamily="34" charset="-122"/>
              </a:rPr>
              <a:t>人格障碍</a:t>
            </a:r>
          </a:p>
        </p:txBody>
      </p:sp>
      <p:sp>
        <p:nvSpPr>
          <p:cNvPr id="104456" name="矩形 26"/>
          <p:cNvSpPr>
            <a:spLocks noChangeArrowheads="1"/>
          </p:cNvSpPr>
          <p:nvPr/>
        </p:nvSpPr>
        <p:spPr bwMode="auto">
          <a:xfrm>
            <a:off x="3254375" y="4116388"/>
            <a:ext cx="1109663" cy="455612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rgbClr val="FFFFFF"/>
                </a:solidFill>
                <a:ea typeface="微软雅黑" pitchFamily="34" charset="-122"/>
              </a:rPr>
              <a:t>表演型</a:t>
            </a:r>
            <a:endParaRPr lang="en-US" altLang="zh-CN" b="1">
              <a:solidFill>
                <a:srgbClr val="FFFFFF"/>
              </a:solidFill>
              <a:ea typeface="微软雅黑" pitchFamily="34" charset="-122"/>
            </a:endParaRPr>
          </a:p>
          <a:p>
            <a:pPr algn="ctr" fontAlgn="ctr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rgbClr val="FFFFFF"/>
                </a:solidFill>
                <a:ea typeface="微软雅黑" pitchFamily="34" charset="-122"/>
              </a:rPr>
              <a:t>人格障碍</a:t>
            </a:r>
          </a:p>
        </p:txBody>
      </p:sp>
      <p:sp>
        <p:nvSpPr>
          <p:cNvPr id="28" name="矩形 27">
            <a:extLst>
              <a:ext uri="{FF2B5EF4-FFF2-40B4-BE49-F238E27FC236}"/>
            </a:extLst>
          </p:cNvPr>
          <p:cNvSpPr/>
          <p:nvPr/>
        </p:nvSpPr>
        <p:spPr>
          <a:xfrm>
            <a:off x="5441950" y="4105275"/>
            <a:ext cx="11430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schemeClr val="lt1"/>
                </a:solidFill>
                <a:ea typeface="微软雅黑" panose="020B0503020204020204" pitchFamily="34" charset="-122"/>
              </a:rPr>
              <a:t>冲动型</a:t>
            </a:r>
            <a:endParaRPr lang="en-US" altLang="zh-CN" b="1" dirty="0">
              <a:solidFill>
                <a:schemeClr val="lt1"/>
              </a:solidFill>
              <a:ea typeface="微软雅黑" panose="020B0503020204020204" pitchFamily="34" charset="-122"/>
            </a:endParaRPr>
          </a:p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schemeClr val="lt1"/>
                </a:solidFill>
                <a:ea typeface="微软雅黑" panose="020B0503020204020204" pitchFamily="34" charset="-122"/>
              </a:rPr>
              <a:t>人格障碍</a:t>
            </a:r>
          </a:p>
        </p:txBody>
      </p:sp>
      <p:pic>
        <p:nvPicPr>
          <p:cNvPr id="104458" name="图片 2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32388" y="2508250"/>
            <a:ext cx="1598612" cy="159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9" name="对话气泡: 椭圆形 30"/>
          <p:cNvSpPr>
            <a:spLocks noChangeArrowheads="1"/>
          </p:cNvSpPr>
          <p:nvPr/>
        </p:nvSpPr>
        <p:spPr bwMode="auto">
          <a:xfrm>
            <a:off x="5241925" y="1611313"/>
            <a:ext cx="1597025" cy="1098550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rgbClr val="40B0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fontAlgn="ctr" hangingPunct="0">
              <a:lnSpc>
                <a:spcPts val="2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rgbClr val="FFFFFF"/>
                </a:solidFill>
                <a:ea typeface="微软雅黑" pitchFamily="34" charset="-122"/>
              </a:rPr>
              <a:t>是谁！到底是谁把我的书弄桌底下去了？！</a:t>
            </a:r>
          </a:p>
        </p:txBody>
      </p:sp>
      <p:pic>
        <p:nvPicPr>
          <p:cNvPr id="104460" name="图片 3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75500" y="2528888"/>
            <a:ext cx="1598613" cy="159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61" name="矩形 32"/>
          <p:cNvSpPr>
            <a:spLocks noChangeArrowheads="1"/>
          </p:cNvSpPr>
          <p:nvPr/>
        </p:nvSpPr>
        <p:spPr bwMode="auto">
          <a:xfrm>
            <a:off x="7432675" y="4116388"/>
            <a:ext cx="1143000" cy="45561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rgbClr val="FFFFFF"/>
                </a:solidFill>
                <a:ea typeface="微软雅黑" pitchFamily="34" charset="-122"/>
              </a:rPr>
              <a:t>依赖型</a:t>
            </a:r>
            <a:endParaRPr lang="en-US" altLang="zh-CN" b="1">
              <a:solidFill>
                <a:srgbClr val="FFFFFF"/>
              </a:solidFill>
              <a:ea typeface="微软雅黑" pitchFamily="34" charset="-122"/>
            </a:endParaRPr>
          </a:p>
          <a:p>
            <a:pPr algn="ctr" fontAlgn="ctr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rgbClr val="FFFFFF"/>
                </a:solidFill>
                <a:ea typeface="微软雅黑" pitchFamily="34" charset="-122"/>
              </a:rPr>
              <a:t>人格障碍</a:t>
            </a:r>
          </a:p>
        </p:txBody>
      </p:sp>
      <p:sp>
        <p:nvSpPr>
          <p:cNvPr id="104462" name="对话气泡: 椭圆形 33"/>
          <p:cNvSpPr>
            <a:spLocks noChangeArrowheads="1"/>
          </p:cNvSpPr>
          <p:nvPr/>
        </p:nvSpPr>
        <p:spPr bwMode="auto">
          <a:xfrm>
            <a:off x="7270750" y="1614488"/>
            <a:ext cx="1597025" cy="1098550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rgbClr val="40B0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fontAlgn="ctr" hangingPunct="0">
              <a:lnSpc>
                <a:spcPts val="2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b="1">
                <a:solidFill>
                  <a:srgbClr val="FFFFFF"/>
                </a:solidFill>
                <a:ea typeface="微软雅黑" pitchFamily="34" charset="-122"/>
              </a:rPr>
              <a:t>我拿不准主意啊，要不你帮我决定吧。</a:t>
            </a:r>
          </a:p>
        </p:txBody>
      </p:sp>
      <p:pic>
        <p:nvPicPr>
          <p:cNvPr id="104463" name="图片 35"/>
          <p:cNvPicPr>
            <a:picLocks noChangeAspect="1"/>
          </p:cNvPicPr>
          <p:nvPr/>
        </p:nvPicPr>
        <p:blipFill>
          <a:blip r:embed="rId6"/>
          <a:srcRect l="14458" t="4311" r="15822" b="39124"/>
          <a:stretch>
            <a:fillRect/>
          </a:stretch>
        </p:blipFill>
        <p:spPr bwMode="auto">
          <a:xfrm>
            <a:off x="8372475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64" name="图片 1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57275" y="207963"/>
            <a:ext cx="7072313" cy="6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矩形 5"/>
          <p:cNvSpPr>
            <a:spLocks noChangeArrowheads="1"/>
          </p:cNvSpPr>
          <p:nvPr/>
        </p:nvSpPr>
        <p:spPr bwMode="auto">
          <a:xfrm>
            <a:off x="1644650" y="1328738"/>
            <a:ext cx="6110288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000000"/>
                </a:solidFill>
                <a:ea typeface="微软雅黑" pitchFamily="34" charset="-122"/>
              </a:rPr>
              <a:t>性心理障碍：以两性性行为的心理和行为明显偏离正常，并以这类</a:t>
            </a:r>
            <a:endParaRPr lang="en-US" altLang="zh-CN">
              <a:solidFill>
                <a:srgbClr val="000000"/>
              </a:solidFill>
              <a:ea typeface="微软雅黑" pitchFamily="34" charset="-122"/>
            </a:endParaRP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000000"/>
                </a:solidFill>
                <a:ea typeface="微软雅黑" pitchFamily="34" charset="-122"/>
              </a:rPr>
              <a:t>性偏离作为性兴奋、性满足的主要或唯一方式为主要特征的一组精神障碍。</a:t>
            </a:r>
          </a:p>
        </p:txBody>
      </p:sp>
      <p:grpSp>
        <p:nvGrpSpPr>
          <p:cNvPr id="105475" name="组合 15"/>
          <p:cNvGrpSpPr>
            <a:grpSpLocks/>
          </p:cNvGrpSpPr>
          <p:nvPr/>
        </p:nvGrpSpPr>
        <p:grpSpPr bwMode="auto">
          <a:xfrm>
            <a:off x="1727200" y="2325688"/>
            <a:ext cx="293688" cy="300037"/>
            <a:chOff x="1591273" y="2390109"/>
            <a:chExt cx="1304371" cy="1173010"/>
          </a:xfrm>
        </p:grpSpPr>
        <p:sp>
          <p:nvSpPr>
            <p:cNvPr id="14" name="对角圆角矩形 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591273" y="2390109"/>
              <a:ext cx="1304371" cy="1173010"/>
            </a:xfrm>
            <a:prstGeom prst="round2DiagRect">
              <a:avLst/>
            </a:prstGeom>
            <a:solidFill>
              <a:srgbClr val="92D050"/>
            </a:solidFill>
            <a:ln>
              <a:noFill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200"/>
            </a:p>
          </p:txBody>
        </p:sp>
        <p:sp>
          <p:nvSpPr>
            <p:cNvPr id="105488" name="Freeform 44"/>
            <p:cNvSpPr>
              <a:spLocks noEditPoints="1"/>
            </p:cNvSpPr>
            <p:nvPr/>
          </p:nvSpPr>
          <p:spPr bwMode="auto">
            <a:xfrm>
              <a:off x="2039843" y="2845615"/>
              <a:ext cx="400865" cy="347934"/>
            </a:xfrm>
            <a:custGeom>
              <a:avLst/>
              <a:gdLst>
                <a:gd name="T0" fmla="*/ 2147483647 w 153"/>
                <a:gd name="T1" fmla="*/ 0 h 148"/>
                <a:gd name="T2" fmla="*/ 2147483647 w 153"/>
                <a:gd name="T3" fmla="*/ 2147483647 h 148"/>
                <a:gd name="T4" fmla="*/ 2147483647 w 153"/>
                <a:gd name="T5" fmla="*/ 2147483647 h 148"/>
                <a:gd name="T6" fmla="*/ 2147483647 w 153"/>
                <a:gd name="T7" fmla="*/ 2147483647 h 148"/>
                <a:gd name="T8" fmla="*/ 2147483647 w 153"/>
                <a:gd name="T9" fmla="*/ 2147483647 h 148"/>
                <a:gd name="T10" fmla="*/ 2147483647 w 153"/>
                <a:gd name="T11" fmla="*/ 2147483647 h 148"/>
                <a:gd name="T12" fmla="*/ 2147483647 w 153"/>
                <a:gd name="T13" fmla="*/ 0 h 148"/>
                <a:gd name="T14" fmla="*/ 2147483647 w 153"/>
                <a:gd name="T15" fmla="*/ 0 h 148"/>
                <a:gd name="T16" fmla="*/ 2147483647 w 153"/>
                <a:gd name="T17" fmla="*/ 2147483647 h 148"/>
                <a:gd name="T18" fmla="*/ 2147483647 w 153"/>
                <a:gd name="T19" fmla="*/ 2147483647 h 148"/>
                <a:gd name="T20" fmla="*/ 2147483647 w 153"/>
                <a:gd name="T21" fmla="*/ 2147483647 h 148"/>
                <a:gd name="T22" fmla="*/ 2147483647 w 153"/>
                <a:gd name="T23" fmla="*/ 2147483647 h 148"/>
                <a:gd name="T24" fmla="*/ 2147483647 w 153"/>
                <a:gd name="T25" fmla="*/ 2147483647 h 148"/>
                <a:gd name="T26" fmla="*/ 2147483647 w 153"/>
                <a:gd name="T27" fmla="*/ 2147483647 h 148"/>
                <a:gd name="T28" fmla="*/ 2147483647 w 153"/>
                <a:gd name="T29" fmla="*/ 2147483647 h 148"/>
                <a:gd name="T30" fmla="*/ 2147483647 w 153"/>
                <a:gd name="T31" fmla="*/ 2147483647 h 148"/>
                <a:gd name="T32" fmla="*/ 2147483647 w 153"/>
                <a:gd name="T33" fmla="*/ 2147483647 h 148"/>
                <a:gd name="T34" fmla="*/ 2147483647 w 153"/>
                <a:gd name="T35" fmla="*/ 2147483647 h 148"/>
                <a:gd name="T36" fmla="*/ 2147483647 w 153"/>
                <a:gd name="T37" fmla="*/ 2147483647 h 148"/>
                <a:gd name="T38" fmla="*/ 2147483647 w 153"/>
                <a:gd name="T39" fmla="*/ 2147483647 h 148"/>
                <a:gd name="T40" fmla="*/ 2147483647 w 153"/>
                <a:gd name="T41" fmla="*/ 2147483647 h 148"/>
                <a:gd name="T42" fmla="*/ 2147483647 w 153"/>
                <a:gd name="T43" fmla="*/ 2147483647 h 148"/>
                <a:gd name="T44" fmla="*/ 2147483647 w 153"/>
                <a:gd name="T45" fmla="*/ 2147483647 h 148"/>
                <a:gd name="T46" fmla="*/ 2147483647 w 153"/>
                <a:gd name="T47" fmla="*/ 2147483647 h 148"/>
                <a:gd name="T48" fmla="*/ 2147483647 w 153"/>
                <a:gd name="T49" fmla="*/ 2147483647 h 148"/>
                <a:gd name="T50" fmla="*/ 2147483647 w 153"/>
                <a:gd name="T51" fmla="*/ 2147483647 h 148"/>
                <a:gd name="T52" fmla="*/ 2147483647 w 153"/>
                <a:gd name="T53" fmla="*/ 2147483647 h 148"/>
                <a:gd name="T54" fmla="*/ 2147483647 w 153"/>
                <a:gd name="T55" fmla="*/ 2147483647 h 148"/>
                <a:gd name="T56" fmla="*/ 2147483647 w 153"/>
                <a:gd name="T57" fmla="*/ 2147483647 h 148"/>
                <a:gd name="T58" fmla="*/ 2147483647 w 153"/>
                <a:gd name="T59" fmla="*/ 2147483647 h 148"/>
                <a:gd name="T60" fmla="*/ 2147483647 w 153"/>
                <a:gd name="T61" fmla="*/ 2147483647 h 148"/>
                <a:gd name="T62" fmla="*/ 2147483647 w 153"/>
                <a:gd name="T63" fmla="*/ 2147483647 h 148"/>
                <a:gd name="T64" fmla="*/ 2147483647 w 153"/>
                <a:gd name="T65" fmla="*/ 2147483647 h 148"/>
                <a:gd name="T66" fmla="*/ 2147483647 w 153"/>
                <a:gd name="T67" fmla="*/ 2147483647 h 148"/>
                <a:gd name="T68" fmla="*/ 2147483647 w 153"/>
                <a:gd name="T69" fmla="*/ 2147483647 h 148"/>
                <a:gd name="T70" fmla="*/ 2147483647 w 153"/>
                <a:gd name="T71" fmla="*/ 2147483647 h 148"/>
                <a:gd name="T72" fmla="*/ 2147483647 w 153"/>
                <a:gd name="T73" fmla="*/ 2147483647 h 148"/>
                <a:gd name="T74" fmla="*/ 2147483647 w 153"/>
                <a:gd name="T75" fmla="*/ 2147483647 h 148"/>
                <a:gd name="T76" fmla="*/ 2147483647 w 153"/>
                <a:gd name="T77" fmla="*/ 2147483647 h 148"/>
                <a:gd name="T78" fmla="*/ 2147483647 w 153"/>
                <a:gd name="T79" fmla="*/ 2147483647 h 148"/>
                <a:gd name="T80" fmla="*/ 2147483647 w 153"/>
                <a:gd name="T81" fmla="*/ 2147483647 h 148"/>
                <a:gd name="T82" fmla="*/ 2147483647 w 153"/>
                <a:gd name="T83" fmla="*/ 2147483647 h 148"/>
                <a:gd name="T84" fmla="*/ 2147483647 w 153"/>
                <a:gd name="T85" fmla="*/ 2147483647 h 148"/>
                <a:gd name="T86" fmla="*/ 2147483647 w 153"/>
                <a:gd name="T87" fmla="*/ 2147483647 h 148"/>
                <a:gd name="T88" fmla="*/ 2147483647 w 153"/>
                <a:gd name="T89" fmla="*/ 2147483647 h 148"/>
                <a:gd name="T90" fmla="*/ 2147483647 w 153"/>
                <a:gd name="T91" fmla="*/ 2147483647 h 148"/>
                <a:gd name="T92" fmla="*/ 2147483647 w 153"/>
                <a:gd name="T93" fmla="*/ 2147483647 h 148"/>
                <a:gd name="T94" fmla="*/ 2147483647 w 153"/>
                <a:gd name="T95" fmla="*/ 2147483647 h 148"/>
                <a:gd name="T96" fmla="*/ 2147483647 w 153"/>
                <a:gd name="T97" fmla="*/ 2147483647 h 148"/>
                <a:gd name="T98" fmla="*/ 2147483647 w 153"/>
                <a:gd name="T99" fmla="*/ 2147483647 h 148"/>
                <a:gd name="T100" fmla="*/ 2147483647 w 153"/>
                <a:gd name="T101" fmla="*/ 2147483647 h 148"/>
                <a:gd name="T102" fmla="*/ 2147483647 w 153"/>
                <a:gd name="T103" fmla="*/ 2147483647 h 148"/>
                <a:gd name="T104" fmla="*/ 2147483647 w 153"/>
                <a:gd name="T105" fmla="*/ 2147483647 h 148"/>
                <a:gd name="T106" fmla="*/ 2147483647 w 153"/>
                <a:gd name="T107" fmla="*/ 2147483647 h 148"/>
                <a:gd name="T108" fmla="*/ 2147483647 w 153"/>
                <a:gd name="T109" fmla="*/ 2147483647 h 148"/>
                <a:gd name="T110" fmla="*/ 2147483647 w 153"/>
                <a:gd name="T111" fmla="*/ 2147483647 h 148"/>
                <a:gd name="T112" fmla="*/ 2147483647 w 153"/>
                <a:gd name="T113" fmla="*/ 2147483647 h 148"/>
                <a:gd name="T114" fmla="*/ 2147483647 w 153"/>
                <a:gd name="T115" fmla="*/ 2147483647 h 14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3"/>
                <a:gd name="T175" fmla="*/ 0 h 148"/>
                <a:gd name="T176" fmla="*/ 153 w 153"/>
                <a:gd name="T177" fmla="*/ 148 h 14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3" h="148">
                  <a:moveTo>
                    <a:pt x="82" y="0"/>
                  </a:moveTo>
                  <a:cubicBezTo>
                    <a:pt x="71" y="0"/>
                    <a:pt x="60" y="6"/>
                    <a:pt x="54" y="16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21" y="33"/>
                    <a:pt x="115" y="13"/>
                    <a:pt x="100" y="4"/>
                  </a:cubicBezTo>
                  <a:cubicBezTo>
                    <a:pt x="96" y="2"/>
                    <a:pt x="91" y="1"/>
                    <a:pt x="87" y="0"/>
                  </a:cubicBezTo>
                  <a:cubicBezTo>
                    <a:pt x="85" y="0"/>
                    <a:pt x="84" y="0"/>
                    <a:pt x="82" y="0"/>
                  </a:cubicBezTo>
                  <a:close/>
                  <a:moveTo>
                    <a:pt x="83" y="8"/>
                  </a:moveTo>
                  <a:cubicBezTo>
                    <a:pt x="89" y="8"/>
                    <a:pt x="95" y="10"/>
                    <a:pt x="99" y="15"/>
                  </a:cubicBezTo>
                  <a:cubicBezTo>
                    <a:pt x="100" y="16"/>
                    <a:pt x="100" y="18"/>
                    <a:pt x="99" y="19"/>
                  </a:cubicBezTo>
                  <a:cubicBezTo>
                    <a:pt x="98" y="20"/>
                    <a:pt x="96" y="20"/>
                    <a:pt x="95" y="19"/>
                  </a:cubicBezTo>
                  <a:cubicBezTo>
                    <a:pt x="91" y="16"/>
                    <a:pt x="86" y="14"/>
                    <a:pt x="81" y="14"/>
                  </a:cubicBezTo>
                  <a:cubicBezTo>
                    <a:pt x="77" y="15"/>
                    <a:pt x="72" y="18"/>
                    <a:pt x="69" y="22"/>
                  </a:cubicBezTo>
                  <a:cubicBezTo>
                    <a:pt x="69" y="23"/>
                    <a:pt x="67" y="24"/>
                    <a:pt x="65" y="23"/>
                  </a:cubicBezTo>
                  <a:cubicBezTo>
                    <a:pt x="64" y="23"/>
                    <a:pt x="63" y="21"/>
                    <a:pt x="64" y="19"/>
                  </a:cubicBezTo>
                  <a:cubicBezTo>
                    <a:pt x="64" y="19"/>
                    <a:pt x="64" y="19"/>
                    <a:pt x="64" y="18"/>
                  </a:cubicBezTo>
                  <a:cubicBezTo>
                    <a:pt x="68" y="13"/>
                    <a:pt x="74" y="9"/>
                    <a:pt x="81" y="8"/>
                  </a:cubicBezTo>
                  <a:cubicBezTo>
                    <a:pt x="81" y="8"/>
                    <a:pt x="82" y="8"/>
                    <a:pt x="83" y="8"/>
                  </a:cubicBezTo>
                  <a:close/>
                  <a:moveTo>
                    <a:pt x="31" y="58"/>
                  </a:moveTo>
                  <a:cubicBezTo>
                    <a:pt x="29" y="60"/>
                    <a:pt x="29" y="60"/>
                    <a:pt x="29" y="60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0" y="110"/>
                    <a:pt x="6" y="130"/>
                    <a:pt x="22" y="139"/>
                  </a:cubicBezTo>
                  <a:cubicBezTo>
                    <a:pt x="37" y="148"/>
                    <a:pt x="58" y="143"/>
                    <a:pt x="67" y="127"/>
                  </a:cubicBezTo>
                  <a:cubicBezTo>
                    <a:pt x="86" y="92"/>
                    <a:pt x="86" y="92"/>
                    <a:pt x="86" y="92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32" y="59"/>
                    <a:pt x="32" y="59"/>
                    <a:pt x="32" y="59"/>
                  </a:cubicBezTo>
                  <a:lnTo>
                    <a:pt x="31" y="58"/>
                  </a:lnTo>
                  <a:close/>
                  <a:moveTo>
                    <a:pt x="114" y="76"/>
                  </a:moveTo>
                  <a:cubicBezTo>
                    <a:pt x="112" y="76"/>
                    <a:pt x="109" y="77"/>
                    <a:pt x="106" y="77"/>
                  </a:cubicBezTo>
                  <a:cubicBezTo>
                    <a:pt x="83" y="118"/>
                    <a:pt x="83" y="118"/>
                    <a:pt x="83" y="118"/>
                  </a:cubicBezTo>
                  <a:cubicBezTo>
                    <a:pt x="83" y="119"/>
                    <a:pt x="83" y="120"/>
                    <a:pt x="83" y="121"/>
                  </a:cubicBezTo>
                  <a:cubicBezTo>
                    <a:pt x="89" y="139"/>
                    <a:pt x="109" y="148"/>
                    <a:pt x="126" y="142"/>
                  </a:cubicBezTo>
                  <a:cubicBezTo>
                    <a:pt x="144" y="136"/>
                    <a:pt x="153" y="117"/>
                    <a:pt x="147" y="99"/>
                  </a:cubicBezTo>
                  <a:cubicBezTo>
                    <a:pt x="142" y="85"/>
                    <a:pt x="129" y="76"/>
                    <a:pt x="114" y="76"/>
                  </a:cubicBezTo>
                  <a:close/>
                  <a:moveTo>
                    <a:pt x="132" y="89"/>
                  </a:moveTo>
                  <a:cubicBezTo>
                    <a:pt x="133" y="89"/>
                    <a:pt x="134" y="90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ubicBezTo>
                    <a:pt x="136" y="92"/>
                    <a:pt x="136" y="95"/>
                    <a:pt x="135" y="96"/>
                  </a:cubicBezTo>
                  <a:cubicBezTo>
                    <a:pt x="102" y="129"/>
                    <a:pt x="102" y="129"/>
                    <a:pt x="102" y="129"/>
                  </a:cubicBezTo>
                  <a:cubicBezTo>
                    <a:pt x="100" y="131"/>
                    <a:pt x="98" y="131"/>
                    <a:pt x="97" y="129"/>
                  </a:cubicBezTo>
                  <a:cubicBezTo>
                    <a:pt x="96" y="129"/>
                    <a:pt x="96" y="129"/>
                    <a:pt x="96" y="129"/>
                  </a:cubicBezTo>
                  <a:cubicBezTo>
                    <a:pt x="95" y="128"/>
                    <a:pt x="95" y="125"/>
                    <a:pt x="97" y="124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30" y="90"/>
                    <a:pt x="131" y="90"/>
                    <a:pt x="132" y="89"/>
                  </a:cubicBezTo>
                  <a:close/>
                  <a:moveTo>
                    <a:pt x="21" y="120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22" y="120"/>
                    <a:pt x="23" y="121"/>
                    <a:pt x="24" y="122"/>
                  </a:cubicBezTo>
                  <a:cubicBezTo>
                    <a:pt x="27" y="126"/>
                    <a:pt x="31" y="128"/>
                    <a:pt x="36" y="129"/>
                  </a:cubicBezTo>
                  <a:cubicBezTo>
                    <a:pt x="41" y="129"/>
                    <a:pt x="46" y="128"/>
                    <a:pt x="49" y="124"/>
                  </a:cubicBezTo>
                  <a:cubicBezTo>
                    <a:pt x="50" y="123"/>
                    <a:pt x="52" y="123"/>
                    <a:pt x="54" y="124"/>
                  </a:cubicBezTo>
                  <a:cubicBezTo>
                    <a:pt x="55" y="125"/>
                    <a:pt x="55" y="128"/>
                    <a:pt x="54" y="129"/>
                  </a:cubicBezTo>
                  <a:cubicBezTo>
                    <a:pt x="49" y="134"/>
                    <a:pt x="42" y="136"/>
                    <a:pt x="35" y="135"/>
                  </a:cubicBezTo>
                  <a:cubicBezTo>
                    <a:pt x="29" y="135"/>
                    <a:pt x="22" y="131"/>
                    <a:pt x="19" y="125"/>
                  </a:cubicBezTo>
                  <a:cubicBezTo>
                    <a:pt x="18" y="124"/>
                    <a:pt x="18" y="122"/>
                    <a:pt x="20" y="121"/>
                  </a:cubicBezTo>
                  <a:cubicBezTo>
                    <a:pt x="20" y="120"/>
                    <a:pt x="20" y="120"/>
                    <a:pt x="21" y="120"/>
                  </a:cubicBezTo>
                  <a:cubicBezTo>
                    <a:pt x="21" y="120"/>
                    <a:pt x="21" y="120"/>
                    <a:pt x="21" y="1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 sz="1200"/>
            </a:p>
          </p:txBody>
        </p:sp>
      </p:grpSp>
      <p:sp>
        <p:nvSpPr>
          <p:cNvPr id="105476" name="文本框 17"/>
          <p:cNvSpPr txBox="1">
            <a:spLocks noChangeArrowheads="1"/>
          </p:cNvSpPr>
          <p:nvPr/>
        </p:nvSpPr>
        <p:spPr bwMode="auto">
          <a:xfrm>
            <a:off x="1946275" y="2319338"/>
            <a:ext cx="274320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C00000"/>
                </a:solidFill>
                <a:ea typeface="微软雅黑" pitchFamily="34" charset="-122"/>
              </a:rPr>
              <a:t>性身份障碍</a:t>
            </a:r>
            <a:r>
              <a:rPr lang="en-US" altLang="zh-CN">
                <a:solidFill>
                  <a:srgbClr val="13151E"/>
                </a:solidFill>
                <a:ea typeface="微软雅黑" pitchFamily="34" charset="-122"/>
              </a:rPr>
              <a:t>:</a:t>
            </a:r>
            <a:r>
              <a:rPr lang="zh-CN" altLang="en-US">
                <a:solidFill>
                  <a:srgbClr val="13151E"/>
                </a:solidFill>
                <a:ea typeface="微软雅黑" pitchFamily="34" charset="-122"/>
              </a:rPr>
              <a:t>主要指易性症。</a:t>
            </a:r>
          </a:p>
        </p:txBody>
      </p:sp>
      <p:sp>
        <p:nvSpPr>
          <p:cNvPr id="105477" name="矩形 18"/>
          <p:cNvSpPr>
            <a:spLocks noChangeArrowheads="1"/>
          </p:cNvSpPr>
          <p:nvPr/>
        </p:nvSpPr>
        <p:spPr bwMode="auto">
          <a:xfrm>
            <a:off x="2160588" y="2733675"/>
            <a:ext cx="32369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C00000"/>
                </a:solidFill>
                <a:ea typeface="微软雅黑" pitchFamily="34" charset="-122"/>
              </a:rPr>
              <a:t>性偏好障碍</a:t>
            </a:r>
            <a:r>
              <a:rPr lang="zh-CN" altLang="en-US" sz="1600">
                <a:solidFill>
                  <a:srgbClr val="13151E"/>
                </a:solidFill>
                <a:ea typeface="微软雅黑" pitchFamily="34" charset="-122"/>
              </a:rPr>
              <a:t>：</a:t>
            </a:r>
            <a:endParaRPr lang="en-US" altLang="zh-CN" sz="1600">
              <a:solidFill>
                <a:srgbClr val="13151E"/>
              </a:solidFill>
              <a:ea typeface="微软雅黑" pitchFamily="34" charset="-122"/>
            </a:endParaRP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000000"/>
                </a:solidFill>
                <a:ea typeface="微软雅黑" pitchFamily="34" charset="-122"/>
              </a:rPr>
              <a:t>包括恋物症、异装症、露阴症、</a:t>
            </a:r>
            <a:endParaRPr lang="en-US" altLang="zh-CN">
              <a:solidFill>
                <a:srgbClr val="000000"/>
              </a:solidFill>
              <a:ea typeface="微软雅黑" pitchFamily="34" charset="-122"/>
            </a:endParaRP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000000"/>
                </a:solidFill>
                <a:ea typeface="微软雅黑" pitchFamily="34" charset="-122"/>
              </a:rPr>
              <a:t>窥阴症、摩擦症、性施虐和性受虐症。</a:t>
            </a:r>
          </a:p>
        </p:txBody>
      </p:sp>
      <p:grpSp>
        <p:nvGrpSpPr>
          <p:cNvPr id="105478" name="组合 21"/>
          <p:cNvGrpSpPr>
            <a:grpSpLocks/>
          </p:cNvGrpSpPr>
          <p:nvPr/>
        </p:nvGrpSpPr>
        <p:grpSpPr bwMode="auto">
          <a:xfrm>
            <a:off x="1714500" y="2900363"/>
            <a:ext cx="330200" cy="300037"/>
            <a:chOff x="1591273" y="4404337"/>
            <a:chExt cx="1295185" cy="1295185"/>
          </a:xfrm>
        </p:grpSpPr>
        <p:sp>
          <p:nvSpPr>
            <p:cNvPr id="20" name="对角圆角矩形 5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591273" y="4404337"/>
              <a:ext cx="1295185" cy="1295185"/>
            </a:xfrm>
            <a:prstGeom prst="round2Diag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105486" name="Freeform 36"/>
            <p:cNvSpPr>
              <a:spLocks noEditPoints="1"/>
            </p:cNvSpPr>
            <p:nvPr/>
          </p:nvSpPr>
          <p:spPr bwMode="auto">
            <a:xfrm>
              <a:off x="2050940" y="4867471"/>
              <a:ext cx="375851" cy="368916"/>
            </a:xfrm>
            <a:custGeom>
              <a:avLst/>
              <a:gdLst>
                <a:gd name="T0" fmla="*/ 2147483647 w 144"/>
                <a:gd name="T1" fmla="*/ 2147483647 h 142"/>
                <a:gd name="T2" fmla="*/ 2147483647 w 144"/>
                <a:gd name="T3" fmla="*/ 2147483647 h 142"/>
                <a:gd name="T4" fmla="*/ 2147483647 w 144"/>
                <a:gd name="T5" fmla="*/ 2147483647 h 142"/>
                <a:gd name="T6" fmla="*/ 2147483647 w 144"/>
                <a:gd name="T7" fmla="*/ 2147483647 h 142"/>
                <a:gd name="T8" fmla="*/ 2147483647 w 144"/>
                <a:gd name="T9" fmla="*/ 2147483647 h 142"/>
                <a:gd name="T10" fmla="*/ 2147483647 w 144"/>
                <a:gd name="T11" fmla="*/ 2147483647 h 142"/>
                <a:gd name="T12" fmla="*/ 2147483647 w 144"/>
                <a:gd name="T13" fmla="*/ 2147483647 h 142"/>
                <a:gd name="T14" fmla="*/ 2147483647 w 144"/>
                <a:gd name="T15" fmla="*/ 2147483647 h 142"/>
                <a:gd name="T16" fmla="*/ 2147483647 w 144"/>
                <a:gd name="T17" fmla="*/ 2147483647 h 142"/>
                <a:gd name="T18" fmla="*/ 2147483647 w 144"/>
                <a:gd name="T19" fmla="*/ 2147483647 h 142"/>
                <a:gd name="T20" fmla="*/ 2147483647 w 144"/>
                <a:gd name="T21" fmla="*/ 2147483647 h 142"/>
                <a:gd name="T22" fmla="*/ 2147483647 w 144"/>
                <a:gd name="T23" fmla="*/ 2147483647 h 142"/>
                <a:gd name="T24" fmla="*/ 2147483647 w 144"/>
                <a:gd name="T25" fmla="*/ 2147483647 h 142"/>
                <a:gd name="T26" fmla="*/ 2147483647 w 144"/>
                <a:gd name="T27" fmla="*/ 2147483647 h 142"/>
                <a:gd name="T28" fmla="*/ 2147483647 w 144"/>
                <a:gd name="T29" fmla="*/ 2147483647 h 142"/>
                <a:gd name="T30" fmla="*/ 2147483647 w 144"/>
                <a:gd name="T31" fmla="*/ 2147483647 h 142"/>
                <a:gd name="T32" fmla="*/ 2147483647 w 144"/>
                <a:gd name="T33" fmla="*/ 2147483647 h 142"/>
                <a:gd name="T34" fmla="*/ 2147483647 w 144"/>
                <a:gd name="T35" fmla="*/ 2147483647 h 142"/>
                <a:gd name="T36" fmla="*/ 2147483647 w 144"/>
                <a:gd name="T37" fmla="*/ 2147483647 h 142"/>
                <a:gd name="T38" fmla="*/ 2147483647 w 144"/>
                <a:gd name="T39" fmla="*/ 2147483647 h 142"/>
                <a:gd name="T40" fmla="*/ 2147483647 w 144"/>
                <a:gd name="T41" fmla="*/ 2147483647 h 142"/>
                <a:gd name="T42" fmla="*/ 2147483647 w 144"/>
                <a:gd name="T43" fmla="*/ 2147483647 h 142"/>
                <a:gd name="T44" fmla="*/ 2147483647 w 144"/>
                <a:gd name="T45" fmla="*/ 2147483647 h 142"/>
                <a:gd name="T46" fmla="*/ 2147483647 w 144"/>
                <a:gd name="T47" fmla="*/ 2147483647 h 142"/>
                <a:gd name="T48" fmla="*/ 2147483647 w 144"/>
                <a:gd name="T49" fmla="*/ 2147483647 h 142"/>
                <a:gd name="T50" fmla="*/ 2147483647 w 144"/>
                <a:gd name="T51" fmla="*/ 2147483647 h 142"/>
                <a:gd name="T52" fmla="*/ 2147483647 w 144"/>
                <a:gd name="T53" fmla="*/ 2147483647 h 142"/>
                <a:gd name="T54" fmla="*/ 2147483647 w 144"/>
                <a:gd name="T55" fmla="*/ 2147483647 h 142"/>
                <a:gd name="T56" fmla="*/ 2147483647 w 144"/>
                <a:gd name="T57" fmla="*/ 2147483647 h 142"/>
                <a:gd name="T58" fmla="*/ 2147483647 w 144"/>
                <a:gd name="T59" fmla="*/ 2147483647 h 142"/>
                <a:gd name="T60" fmla="*/ 2147483647 w 144"/>
                <a:gd name="T61" fmla="*/ 2147483647 h 142"/>
                <a:gd name="T62" fmla="*/ 2147483647 w 144"/>
                <a:gd name="T63" fmla="*/ 2147483647 h 142"/>
                <a:gd name="T64" fmla="*/ 2147483647 w 144"/>
                <a:gd name="T65" fmla="*/ 2147483647 h 142"/>
                <a:gd name="T66" fmla="*/ 2147483647 w 144"/>
                <a:gd name="T67" fmla="*/ 2147483647 h 142"/>
                <a:gd name="T68" fmla="*/ 2147483647 w 144"/>
                <a:gd name="T69" fmla="*/ 2147483647 h 142"/>
                <a:gd name="T70" fmla="*/ 2147483647 w 144"/>
                <a:gd name="T71" fmla="*/ 2147483647 h 14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44"/>
                <a:gd name="T109" fmla="*/ 0 h 142"/>
                <a:gd name="T110" fmla="*/ 144 w 144"/>
                <a:gd name="T111" fmla="*/ 142 h 14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44" h="142">
                  <a:moveTo>
                    <a:pt x="107" y="0"/>
                  </a:moveTo>
                  <a:cubicBezTo>
                    <a:pt x="102" y="0"/>
                    <a:pt x="98" y="2"/>
                    <a:pt x="94" y="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102" y="9"/>
                    <a:pt x="104" y="9"/>
                    <a:pt x="107" y="9"/>
                  </a:cubicBezTo>
                  <a:cubicBezTo>
                    <a:pt x="109" y="9"/>
                    <a:pt x="112" y="10"/>
                    <a:pt x="114" y="11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3" y="31"/>
                    <a:pt x="134" y="33"/>
                    <a:pt x="134" y="36"/>
                  </a:cubicBezTo>
                  <a:cubicBezTo>
                    <a:pt x="134" y="38"/>
                    <a:pt x="133" y="40"/>
                    <a:pt x="131" y="42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18" y="68"/>
                    <a:pt x="118" y="68"/>
                    <a:pt x="118" y="68"/>
                  </a:cubicBezTo>
                  <a:cubicBezTo>
                    <a:pt x="137" y="48"/>
                    <a:pt x="137" y="48"/>
                    <a:pt x="137" y="48"/>
                  </a:cubicBezTo>
                  <a:cubicBezTo>
                    <a:pt x="141" y="45"/>
                    <a:pt x="143" y="40"/>
                    <a:pt x="143" y="36"/>
                  </a:cubicBezTo>
                  <a:cubicBezTo>
                    <a:pt x="143" y="31"/>
                    <a:pt x="141" y="26"/>
                    <a:pt x="137" y="23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6" y="2"/>
                    <a:pt x="112" y="0"/>
                    <a:pt x="107" y="0"/>
                  </a:cubicBezTo>
                  <a:close/>
                  <a:moveTo>
                    <a:pt x="36" y="1"/>
                  </a:moveTo>
                  <a:cubicBezTo>
                    <a:pt x="32" y="1"/>
                    <a:pt x="28" y="2"/>
                    <a:pt x="25" y="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" y="29"/>
                    <a:pt x="1" y="39"/>
                    <a:pt x="7" y="44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04" y="142"/>
                    <a:pt x="113" y="142"/>
                    <a:pt x="119" y="136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44" y="112"/>
                    <a:pt x="144" y="103"/>
                    <a:pt x="138" y="9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3" y="2"/>
                    <a:pt x="39" y="1"/>
                    <a:pt x="36" y="1"/>
                  </a:cubicBezTo>
                  <a:close/>
                  <a:moveTo>
                    <a:pt x="67" y="33"/>
                  </a:moveTo>
                  <a:cubicBezTo>
                    <a:pt x="72" y="37"/>
                    <a:pt x="72" y="37"/>
                    <a:pt x="72" y="37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35" y="65"/>
                    <a:pt x="35" y="65"/>
                    <a:pt x="35" y="65"/>
                  </a:cubicBezTo>
                  <a:lnTo>
                    <a:pt x="67" y="33"/>
                  </a:lnTo>
                  <a:close/>
                  <a:moveTo>
                    <a:pt x="72" y="50"/>
                  </a:moveTo>
                  <a:cubicBezTo>
                    <a:pt x="75" y="50"/>
                    <a:pt x="78" y="52"/>
                    <a:pt x="78" y="55"/>
                  </a:cubicBezTo>
                  <a:cubicBezTo>
                    <a:pt x="78" y="59"/>
                    <a:pt x="75" y="61"/>
                    <a:pt x="72" y="61"/>
                  </a:cubicBezTo>
                  <a:cubicBezTo>
                    <a:pt x="69" y="61"/>
                    <a:pt x="67" y="59"/>
                    <a:pt x="67" y="55"/>
                  </a:cubicBezTo>
                  <a:cubicBezTo>
                    <a:pt x="67" y="52"/>
                    <a:pt x="69" y="50"/>
                    <a:pt x="72" y="50"/>
                  </a:cubicBezTo>
                  <a:close/>
                  <a:moveTo>
                    <a:pt x="86" y="65"/>
                  </a:moveTo>
                  <a:cubicBezTo>
                    <a:pt x="87" y="65"/>
                    <a:pt x="87" y="65"/>
                    <a:pt x="88" y="65"/>
                  </a:cubicBezTo>
                  <a:cubicBezTo>
                    <a:pt x="91" y="65"/>
                    <a:pt x="93" y="67"/>
                    <a:pt x="93" y="70"/>
                  </a:cubicBezTo>
                  <a:cubicBezTo>
                    <a:pt x="93" y="74"/>
                    <a:pt x="91" y="76"/>
                    <a:pt x="88" y="76"/>
                  </a:cubicBezTo>
                  <a:cubicBezTo>
                    <a:pt x="84" y="76"/>
                    <a:pt x="82" y="74"/>
                    <a:pt x="82" y="70"/>
                  </a:cubicBezTo>
                  <a:cubicBezTo>
                    <a:pt x="82" y="68"/>
                    <a:pt x="84" y="66"/>
                    <a:pt x="86" y="65"/>
                  </a:cubicBezTo>
                  <a:close/>
                  <a:moveTo>
                    <a:pt x="57" y="65"/>
                  </a:moveTo>
                  <a:cubicBezTo>
                    <a:pt x="60" y="65"/>
                    <a:pt x="63" y="68"/>
                    <a:pt x="63" y="71"/>
                  </a:cubicBezTo>
                  <a:cubicBezTo>
                    <a:pt x="63" y="74"/>
                    <a:pt x="60" y="76"/>
                    <a:pt x="57" y="76"/>
                  </a:cubicBezTo>
                  <a:cubicBezTo>
                    <a:pt x="54" y="76"/>
                    <a:pt x="52" y="74"/>
                    <a:pt x="52" y="71"/>
                  </a:cubicBezTo>
                  <a:cubicBezTo>
                    <a:pt x="52" y="68"/>
                    <a:pt x="54" y="65"/>
                    <a:pt x="57" y="65"/>
                  </a:cubicBezTo>
                  <a:close/>
                  <a:moveTo>
                    <a:pt x="105" y="72"/>
                  </a:moveTo>
                  <a:cubicBezTo>
                    <a:pt x="110" y="76"/>
                    <a:pt x="110" y="76"/>
                    <a:pt x="110" y="76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3" y="104"/>
                    <a:pt x="73" y="104"/>
                    <a:pt x="73" y="104"/>
                  </a:cubicBezTo>
                  <a:lnTo>
                    <a:pt x="105" y="72"/>
                  </a:lnTo>
                  <a:close/>
                  <a:moveTo>
                    <a:pt x="27" y="73"/>
                  </a:moveTo>
                  <a:cubicBezTo>
                    <a:pt x="7" y="92"/>
                    <a:pt x="7" y="92"/>
                    <a:pt x="7" y="92"/>
                  </a:cubicBezTo>
                  <a:cubicBezTo>
                    <a:pt x="0" y="99"/>
                    <a:pt x="0" y="111"/>
                    <a:pt x="7" y="118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32" y="142"/>
                    <a:pt x="43" y="142"/>
                    <a:pt x="50" y="135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0" y="133"/>
                    <a:pt x="35" y="133"/>
                    <a:pt x="31" y="129"/>
                  </a:cubicBezTo>
                  <a:cubicBezTo>
                    <a:pt x="31" y="129"/>
                    <a:pt x="31" y="129"/>
                    <a:pt x="31" y="129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0" y="108"/>
                    <a:pt x="10" y="102"/>
                    <a:pt x="13" y="98"/>
                  </a:cubicBezTo>
                  <a:cubicBezTo>
                    <a:pt x="33" y="79"/>
                    <a:pt x="33" y="79"/>
                    <a:pt x="33" y="79"/>
                  </a:cubicBezTo>
                  <a:lnTo>
                    <a:pt x="27" y="73"/>
                  </a:lnTo>
                  <a:close/>
                  <a:moveTo>
                    <a:pt x="72" y="80"/>
                  </a:moveTo>
                  <a:cubicBezTo>
                    <a:pt x="75" y="80"/>
                    <a:pt x="78" y="83"/>
                    <a:pt x="78" y="86"/>
                  </a:cubicBezTo>
                  <a:cubicBezTo>
                    <a:pt x="78" y="89"/>
                    <a:pt x="75" y="91"/>
                    <a:pt x="72" y="91"/>
                  </a:cubicBezTo>
                  <a:cubicBezTo>
                    <a:pt x="69" y="91"/>
                    <a:pt x="67" y="89"/>
                    <a:pt x="67" y="86"/>
                  </a:cubicBezTo>
                  <a:cubicBezTo>
                    <a:pt x="67" y="83"/>
                    <a:pt x="69" y="80"/>
                    <a:pt x="72" y="8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</p:grpSp>
      <p:pic>
        <p:nvPicPr>
          <p:cNvPr id="24" name="图片 23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7256" r="7137"/>
          <a:stretch/>
        </p:blipFill>
        <p:spPr>
          <a:xfrm>
            <a:off x="5791168" y="2252959"/>
            <a:ext cx="2038848" cy="14477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5480" name="文本框 26"/>
          <p:cNvSpPr txBox="1">
            <a:spLocks noChangeArrowheads="1"/>
          </p:cNvSpPr>
          <p:nvPr/>
        </p:nvSpPr>
        <p:spPr bwMode="auto">
          <a:xfrm>
            <a:off x="3473450" y="1000125"/>
            <a:ext cx="27098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40B0FF"/>
                </a:solidFill>
                <a:ea typeface="微软雅黑" pitchFamily="34" charset="-122"/>
              </a:rPr>
              <a:t>四、性心理障碍及其防治</a:t>
            </a:r>
          </a:p>
        </p:txBody>
      </p:sp>
      <p:sp>
        <p:nvSpPr>
          <p:cNvPr id="105481" name="文本框 27"/>
          <p:cNvSpPr txBox="1">
            <a:spLocks noChangeArrowheads="1"/>
          </p:cNvSpPr>
          <p:nvPr/>
        </p:nvSpPr>
        <p:spPr bwMode="auto">
          <a:xfrm>
            <a:off x="1652588" y="3968750"/>
            <a:ext cx="66452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Wingdings" pitchFamily="2" charset="2"/>
              <a:buChar char="n"/>
            </a:pPr>
            <a:r>
              <a:rPr lang="zh-CN" altLang="en-US" sz="1200">
                <a:solidFill>
                  <a:srgbClr val="13151E"/>
                </a:solidFill>
                <a:ea typeface="微软雅黑" pitchFamily="34" charset="-122"/>
              </a:rPr>
              <a:t>性心理障碍治疗较为困难，患者自身及其家人往往感到非常痛苦，但对本症的支持治疗仍具有一定效果。</a:t>
            </a:r>
            <a:endParaRPr lang="en-US" altLang="zh-CN" sz="1200">
              <a:solidFill>
                <a:srgbClr val="13151E"/>
              </a:solidFill>
              <a:ea typeface="微软雅黑" pitchFamily="34" charset="-122"/>
            </a:endParaRPr>
          </a:p>
          <a:p>
            <a:pPr marL="285750" indent="-285750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Wingdings" pitchFamily="2" charset="2"/>
              <a:buChar char="n"/>
            </a:pPr>
            <a:r>
              <a:rPr lang="zh-CN" altLang="en-US" sz="1200">
                <a:solidFill>
                  <a:srgbClr val="13151E"/>
                </a:solidFill>
                <a:ea typeface="微软雅黑" pitchFamily="34" charset="-122"/>
              </a:rPr>
              <a:t>行为矫正，采用厌恶疗法。</a:t>
            </a:r>
          </a:p>
        </p:txBody>
      </p:sp>
      <p:sp>
        <p:nvSpPr>
          <p:cNvPr id="37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1241425" y="3968750"/>
            <a:ext cx="7056438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 dirty="0"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pic>
        <p:nvPicPr>
          <p:cNvPr id="105483" name="图片 38"/>
          <p:cNvPicPr>
            <a:picLocks noChangeAspect="1"/>
          </p:cNvPicPr>
          <p:nvPr/>
        </p:nvPicPr>
        <p:blipFill>
          <a:blip r:embed="rId3"/>
          <a:srcRect l="14458" t="4311" r="15822" b="39124"/>
          <a:stretch>
            <a:fillRect/>
          </a:stretch>
        </p:blipFill>
        <p:spPr bwMode="auto">
          <a:xfrm>
            <a:off x="8372475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84" name="图片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36638" y="247650"/>
            <a:ext cx="7070725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546100" y="1081088"/>
            <a:ext cx="803275" cy="8032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Text" lastClr="000000"/>
              </a:solidFill>
            </a:endParaRPr>
          </a:p>
        </p:txBody>
      </p:sp>
      <p:sp>
        <p:nvSpPr>
          <p:cNvPr id="106499" name="文本框 28"/>
          <p:cNvSpPr txBox="1">
            <a:spLocks noChangeArrowheads="1"/>
          </p:cNvSpPr>
          <p:nvPr/>
        </p:nvSpPr>
        <p:spPr bwMode="auto">
          <a:xfrm>
            <a:off x="1206500" y="1525588"/>
            <a:ext cx="7196138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>
                <a:solidFill>
                  <a:srgbClr val="080808"/>
                </a:solidFill>
                <a:ea typeface="微软雅黑" pitchFamily="34" charset="-122"/>
              </a:rPr>
              <a:t>主要指</a:t>
            </a:r>
            <a:r>
              <a:rPr lang="zh-CN" altLang="en-US" sz="1600" b="1">
                <a:solidFill>
                  <a:srgbClr val="C00000"/>
                </a:solidFill>
                <a:ea typeface="微软雅黑" pitchFamily="34" charset="-122"/>
              </a:rPr>
              <a:t>易性症</a:t>
            </a:r>
            <a:r>
              <a:rPr lang="en-US" altLang="zh-CN" sz="1600">
                <a:solidFill>
                  <a:srgbClr val="080808"/>
                </a:solidFill>
                <a:ea typeface="微软雅黑" pitchFamily="34" charset="-122"/>
              </a:rPr>
              <a:t>,</a:t>
            </a:r>
            <a:r>
              <a:rPr lang="zh-CN" altLang="en-US" sz="1600">
                <a:solidFill>
                  <a:srgbClr val="080808"/>
                </a:solidFill>
                <a:ea typeface="微软雅黑" pitchFamily="34" charset="-122"/>
              </a:rPr>
              <a:t>对自身性别的认定与解剖生理上的性别特征呈持续厌恶的态度，并有改变本身性别的解剖生理特征以达到转换性别的强烈愿望（如使用手术或异性激素）</a:t>
            </a:r>
            <a:endParaRPr lang="zh-CN" altLang="en-US" sz="1800">
              <a:solidFill>
                <a:srgbClr val="003860"/>
              </a:solidFill>
              <a:ea typeface="微软雅黑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19446" y="2844851"/>
            <a:ext cx="1476921" cy="14802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71210" y="2782876"/>
            <a:ext cx="1425134" cy="1542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6502" name="文本框 8"/>
          <p:cNvSpPr txBox="1">
            <a:spLocks noChangeArrowheads="1"/>
          </p:cNvSpPr>
          <p:nvPr/>
        </p:nvSpPr>
        <p:spPr bwMode="auto">
          <a:xfrm>
            <a:off x="2928938" y="4430713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C00000"/>
                </a:solidFill>
                <a:ea typeface="微软雅黑" pitchFamily="34" charset="-122"/>
              </a:rPr>
              <a:t>变性前</a:t>
            </a:r>
          </a:p>
        </p:txBody>
      </p:sp>
      <p:sp>
        <p:nvSpPr>
          <p:cNvPr id="106503" name="矩形 9"/>
          <p:cNvSpPr>
            <a:spLocks noChangeArrowheads="1"/>
          </p:cNvSpPr>
          <p:nvPr/>
        </p:nvSpPr>
        <p:spPr bwMode="auto">
          <a:xfrm>
            <a:off x="5786438" y="4430713"/>
            <a:ext cx="7239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C00000"/>
                </a:solidFill>
                <a:ea typeface="微软雅黑" pitchFamily="34" charset="-122"/>
              </a:rPr>
              <a:t>变性后</a:t>
            </a:r>
          </a:p>
        </p:txBody>
      </p:sp>
      <p:sp>
        <p:nvSpPr>
          <p:cNvPr id="106504" name="文本框 20"/>
          <p:cNvSpPr txBox="1">
            <a:spLocks noChangeArrowheads="1"/>
          </p:cNvSpPr>
          <p:nvPr/>
        </p:nvSpPr>
        <p:spPr bwMode="auto">
          <a:xfrm>
            <a:off x="3473450" y="1000125"/>
            <a:ext cx="27098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40B0FF"/>
                </a:solidFill>
                <a:ea typeface="微软雅黑" pitchFamily="34" charset="-122"/>
              </a:rPr>
              <a:t>四、性心理障碍及其防治</a:t>
            </a:r>
          </a:p>
        </p:txBody>
      </p:sp>
      <p:sp>
        <p:nvSpPr>
          <p:cNvPr id="3" name="等腰三角形 2">
            <a:extLst>
              <a:ext uri="{FF2B5EF4-FFF2-40B4-BE49-F238E27FC236}"/>
            </a:extLst>
          </p:cNvPr>
          <p:cNvSpPr/>
          <p:nvPr/>
        </p:nvSpPr>
        <p:spPr>
          <a:xfrm>
            <a:off x="7504113" y="601663"/>
            <a:ext cx="171450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06506" name="图片 23"/>
          <p:cNvPicPr>
            <a:picLocks noChangeAspect="1"/>
          </p:cNvPicPr>
          <p:nvPr/>
        </p:nvPicPr>
        <p:blipFill>
          <a:blip r:embed="rId4"/>
          <a:srcRect l="14458" t="4311" r="15822" b="39124"/>
          <a:stretch>
            <a:fillRect/>
          </a:stretch>
        </p:blipFill>
        <p:spPr bwMode="auto">
          <a:xfrm>
            <a:off x="8372475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7" name="图片 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65225" y="236538"/>
            <a:ext cx="707072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extBox 20"/>
          <p:cNvSpPr txBox="1">
            <a:spLocks noChangeArrowheads="1"/>
          </p:cNvSpPr>
          <p:nvPr/>
        </p:nvSpPr>
        <p:spPr bwMode="auto">
          <a:xfrm>
            <a:off x="3390900" y="904875"/>
            <a:ext cx="41529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 b="1">
                <a:solidFill>
                  <a:srgbClr val="000000"/>
                </a:solidFill>
                <a:ea typeface="微软雅黑" pitchFamily="34" charset="-122"/>
              </a:rPr>
              <a:t>敲黑板！敲黑板！敲黑板！</a:t>
            </a:r>
          </a:p>
        </p:txBody>
      </p:sp>
      <p:pic>
        <p:nvPicPr>
          <p:cNvPr id="107523" name="图片 7"/>
          <p:cNvPicPr>
            <a:picLocks noChangeAspect="1"/>
          </p:cNvPicPr>
          <p:nvPr/>
        </p:nvPicPr>
        <p:blipFill>
          <a:blip r:embed="rId2"/>
          <a:srcRect b="6267"/>
          <a:stretch>
            <a:fillRect/>
          </a:stretch>
        </p:blipFill>
        <p:spPr bwMode="auto">
          <a:xfrm>
            <a:off x="1600200" y="1525588"/>
            <a:ext cx="5943600" cy="348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4" name="矩形 8"/>
          <p:cNvSpPr>
            <a:spLocks noChangeArrowheads="1"/>
          </p:cNvSpPr>
          <p:nvPr/>
        </p:nvSpPr>
        <p:spPr bwMode="auto">
          <a:xfrm>
            <a:off x="1828800" y="1509713"/>
            <a:ext cx="4832350" cy="203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ea typeface="微软雅黑" pitchFamily="34" charset="-122"/>
              </a:rPr>
              <a:t>同性恋</a:t>
            </a:r>
            <a:r>
              <a:rPr lang="zh-CN" altLang="en-US" sz="6600">
                <a:solidFill>
                  <a:srgbClr val="C00000"/>
                </a:solidFill>
                <a:ea typeface="微软雅黑" pitchFamily="34" charset="-122"/>
              </a:rPr>
              <a:t>不</a:t>
            </a:r>
            <a:r>
              <a:rPr lang="zh-CN" altLang="en-US" sz="2400">
                <a:solidFill>
                  <a:schemeClr val="bg1"/>
                </a:solidFill>
                <a:ea typeface="微软雅黑" pitchFamily="34" charset="-122"/>
              </a:rPr>
              <a:t>属于精神疾病范畴</a:t>
            </a:r>
            <a:r>
              <a:rPr lang="zh-CN" altLang="en-US" sz="2400">
                <a:solidFill>
                  <a:srgbClr val="C00000"/>
                </a:solidFill>
                <a:ea typeface="微软雅黑" pitchFamily="34" charset="-122"/>
              </a:rPr>
              <a:t>！</a:t>
            </a:r>
            <a:r>
              <a:rPr lang="zh-CN" altLang="en-US" sz="1800">
                <a:solidFill>
                  <a:schemeClr val="bg1"/>
                </a:solidFill>
                <a:ea typeface="微软雅黑" pitchFamily="34" charset="-122"/>
              </a:rPr>
              <a:t>但</a:t>
            </a:r>
            <a:r>
              <a:rPr lang="zh-CN" altLang="en-US" sz="1800">
                <a:solidFill>
                  <a:srgbClr val="FFC000"/>
                </a:solidFill>
                <a:ea typeface="微软雅黑" pitchFamily="34" charset="-122"/>
              </a:rPr>
              <a:t>易性症</a:t>
            </a:r>
            <a:r>
              <a:rPr lang="zh-CN" altLang="en-US" sz="1800">
                <a:solidFill>
                  <a:schemeClr val="bg1"/>
                </a:solidFill>
                <a:ea typeface="微软雅黑" pitchFamily="34" charset="-122"/>
              </a:rPr>
              <a:t>属于</a:t>
            </a:r>
            <a:r>
              <a:rPr lang="zh-CN" altLang="en-US" sz="1800">
                <a:solidFill>
                  <a:srgbClr val="C00000"/>
                </a:solidFill>
                <a:ea typeface="微软雅黑" pitchFamily="34" charset="-122"/>
              </a:rPr>
              <a:t>性身份障碍</a:t>
            </a:r>
            <a:r>
              <a:rPr lang="zh-CN" altLang="en-US" sz="1800">
                <a:solidFill>
                  <a:schemeClr val="bg1"/>
                </a:solidFill>
                <a:ea typeface="微软雅黑" pitchFamily="34" charset="-122"/>
              </a:rPr>
              <a:t>。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7525" name="TextBox 18"/>
          <p:cNvSpPr txBox="1">
            <a:spLocks noChangeArrowheads="1"/>
          </p:cNvSpPr>
          <p:nvPr/>
        </p:nvSpPr>
        <p:spPr bwMode="auto">
          <a:xfrm>
            <a:off x="1828800" y="1779588"/>
            <a:ext cx="49942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ea typeface="微软雅黑" pitchFamily="34" charset="-122"/>
              </a:rPr>
              <a:t>易性症：其性爱倾向为纯粹同性恋。</a:t>
            </a:r>
          </a:p>
        </p:txBody>
      </p:sp>
      <p:sp>
        <p:nvSpPr>
          <p:cNvPr id="17" name="等腰三角形 16">
            <a:extLst>
              <a:ext uri="{FF2B5EF4-FFF2-40B4-BE49-F238E27FC236}"/>
            </a:extLst>
          </p:cNvPr>
          <p:cNvSpPr/>
          <p:nvPr/>
        </p:nvSpPr>
        <p:spPr>
          <a:xfrm>
            <a:off x="7504113" y="601663"/>
            <a:ext cx="171450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07527" name="图片 17"/>
          <p:cNvPicPr>
            <a:picLocks noChangeAspect="1"/>
          </p:cNvPicPr>
          <p:nvPr/>
        </p:nvPicPr>
        <p:blipFill>
          <a:blip r:embed="rId3"/>
          <a:srcRect l="14458" t="4311" r="15822" b="39124"/>
          <a:stretch>
            <a:fillRect/>
          </a:stretch>
        </p:blipFill>
        <p:spPr bwMode="auto">
          <a:xfrm>
            <a:off x="8372475" y="222250"/>
            <a:ext cx="6159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8" name="图片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52500" y="271463"/>
            <a:ext cx="7072313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26988" y="-19050"/>
            <a:ext cx="9147176" cy="887413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grpSp>
        <p:nvGrpSpPr>
          <p:cNvPr id="44035" name="组合 4"/>
          <p:cNvGrpSpPr>
            <a:grpSpLocks/>
          </p:cNvGrpSpPr>
          <p:nvPr/>
        </p:nvGrpSpPr>
        <p:grpSpPr bwMode="auto">
          <a:xfrm>
            <a:off x="4805363" y="1403350"/>
            <a:ext cx="1481137" cy="1533525"/>
            <a:chOff x="4775126" y="1779492"/>
            <a:chExt cx="1480457" cy="1533280"/>
          </a:xfrm>
        </p:grpSpPr>
        <p:sp>
          <p:nvSpPr>
            <p:cNvPr id="19" name="椭圆 18"/>
            <p:cNvSpPr/>
            <p:nvPr/>
          </p:nvSpPr>
          <p:spPr>
            <a:xfrm>
              <a:off x="4775126" y="1831872"/>
              <a:ext cx="1480457" cy="1480900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/>
                </a:extLst>
              </a:blip>
              <a:srcRect/>
              <a:stretch>
                <a:fillRect/>
              </a:stretch>
            </a:blipFill>
            <a:ln w="38100">
              <a:solidFill>
                <a:srgbClr val="92D050"/>
              </a:solidFill>
            </a:ln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8" name="椭圆 7"/>
            <p:cNvSpPr/>
            <p:nvPr/>
          </p:nvSpPr>
          <p:spPr>
            <a:xfrm>
              <a:off x="5916014" y="1779492"/>
              <a:ext cx="339569" cy="33967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20" name="Freeform 40"/>
            <p:cNvSpPr>
              <a:spLocks noEditPoints="1"/>
            </p:cNvSpPr>
            <p:nvPr/>
          </p:nvSpPr>
          <p:spPr bwMode="auto">
            <a:xfrm>
              <a:off x="5976311" y="1863617"/>
              <a:ext cx="217388" cy="171423"/>
            </a:xfrm>
            <a:custGeom>
              <a:avLst/>
              <a:gdLst>
                <a:gd name="T0" fmla="*/ 45 w 168"/>
                <a:gd name="T1" fmla="*/ 4 h 132"/>
                <a:gd name="T2" fmla="*/ 16 w 168"/>
                <a:gd name="T3" fmla="*/ 16 h 132"/>
                <a:gd name="T4" fmla="*/ 16 w 168"/>
                <a:gd name="T5" fmla="*/ 73 h 132"/>
                <a:gd name="T6" fmla="*/ 76 w 168"/>
                <a:gd name="T7" fmla="*/ 132 h 132"/>
                <a:gd name="T8" fmla="*/ 96 w 168"/>
                <a:gd name="T9" fmla="*/ 112 h 132"/>
                <a:gd name="T10" fmla="*/ 100 w 168"/>
                <a:gd name="T11" fmla="*/ 108 h 132"/>
                <a:gd name="T12" fmla="*/ 100 w 168"/>
                <a:gd name="T13" fmla="*/ 101 h 132"/>
                <a:gd name="T14" fmla="*/ 89 w 168"/>
                <a:gd name="T15" fmla="*/ 103 h 132"/>
                <a:gd name="T16" fmla="*/ 75 w 168"/>
                <a:gd name="T17" fmla="*/ 103 h 132"/>
                <a:gd name="T18" fmla="*/ 59 w 168"/>
                <a:gd name="T19" fmla="*/ 88 h 132"/>
                <a:gd name="T20" fmla="*/ 75 w 168"/>
                <a:gd name="T21" fmla="*/ 72 h 132"/>
                <a:gd name="T22" fmla="*/ 84 w 168"/>
                <a:gd name="T23" fmla="*/ 72 h 132"/>
                <a:gd name="T24" fmla="*/ 85 w 168"/>
                <a:gd name="T25" fmla="*/ 71 h 132"/>
                <a:gd name="T26" fmla="*/ 90 w 168"/>
                <a:gd name="T27" fmla="*/ 52 h 132"/>
                <a:gd name="T28" fmla="*/ 93 w 168"/>
                <a:gd name="T29" fmla="*/ 33 h 132"/>
                <a:gd name="T30" fmla="*/ 106 w 168"/>
                <a:gd name="T31" fmla="*/ 17 h 132"/>
                <a:gd name="T32" fmla="*/ 120 w 168"/>
                <a:gd name="T33" fmla="*/ 21 h 132"/>
                <a:gd name="T34" fmla="*/ 125 w 168"/>
                <a:gd name="T35" fmla="*/ 33 h 132"/>
                <a:gd name="T36" fmla="*/ 127 w 168"/>
                <a:gd name="T37" fmla="*/ 55 h 132"/>
                <a:gd name="T38" fmla="*/ 130 w 168"/>
                <a:gd name="T39" fmla="*/ 53 h 132"/>
                <a:gd name="T40" fmla="*/ 144 w 168"/>
                <a:gd name="T41" fmla="*/ 59 h 132"/>
                <a:gd name="T42" fmla="*/ 136 w 168"/>
                <a:gd name="T43" fmla="*/ 16 h 132"/>
                <a:gd name="T44" fmla="*/ 78 w 168"/>
                <a:gd name="T45" fmla="*/ 16 h 132"/>
                <a:gd name="T46" fmla="*/ 76 w 168"/>
                <a:gd name="T47" fmla="*/ 18 h 132"/>
                <a:gd name="T48" fmla="*/ 76 w 168"/>
                <a:gd name="T49" fmla="*/ 18 h 132"/>
                <a:gd name="T50" fmla="*/ 73 w 168"/>
                <a:gd name="T51" fmla="*/ 16 h 132"/>
                <a:gd name="T52" fmla="*/ 45 w 168"/>
                <a:gd name="T53" fmla="*/ 4 h 132"/>
                <a:gd name="T54" fmla="*/ 110 w 168"/>
                <a:gd name="T55" fmla="*/ 27 h 132"/>
                <a:gd name="T56" fmla="*/ 103 w 168"/>
                <a:gd name="T57" fmla="*/ 35 h 132"/>
                <a:gd name="T58" fmla="*/ 100 w 168"/>
                <a:gd name="T59" fmla="*/ 54 h 132"/>
                <a:gd name="T60" fmla="*/ 94 w 168"/>
                <a:gd name="T61" fmla="*/ 75 h 132"/>
                <a:gd name="T62" fmla="*/ 91 w 168"/>
                <a:gd name="T63" fmla="*/ 81 h 132"/>
                <a:gd name="T64" fmla="*/ 89 w 168"/>
                <a:gd name="T65" fmla="*/ 82 h 132"/>
                <a:gd name="T66" fmla="*/ 75 w 168"/>
                <a:gd name="T67" fmla="*/ 82 h 132"/>
                <a:gd name="T68" fmla="*/ 70 w 168"/>
                <a:gd name="T69" fmla="*/ 88 h 132"/>
                <a:gd name="T70" fmla="*/ 75 w 168"/>
                <a:gd name="T71" fmla="*/ 93 h 132"/>
                <a:gd name="T72" fmla="*/ 89 w 168"/>
                <a:gd name="T73" fmla="*/ 93 h 132"/>
                <a:gd name="T74" fmla="*/ 99 w 168"/>
                <a:gd name="T75" fmla="*/ 88 h 132"/>
                <a:gd name="T76" fmla="*/ 104 w 168"/>
                <a:gd name="T77" fmla="*/ 79 h 132"/>
                <a:gd name="T78" fmla="*/ 107 w 168"/>
                <a:gd name="T79" fmla="*/ 68 h 132"/>
                <a:gd name="T80" fmla="*/ 108 w 168"/>
                <a:gd name="T81" fmla="*/ 82 h 132"/>
                <a:gd name="T82" fmla="*/ 112 w 168"/>
                <a:gd name="T83" fmla="*/ 119 h 132"/>
                <a:gd name="T84" fmla="*/ 126 w 168"/>
                <a:gd name="T85" fmla="*/ 119 h 132"/>
                <a:gd name="T86" fmla="*/ 131 w 168"/>
                <a:gd name="T87" fmla="*/ 100 h 132"/>
                <a:gd name="T88" fmla="*/ 134 w 168"/>
                <a:gd name="T89" fmla="*/ 84 h 132"/>
                <a:gd name="T90" fmla="*/ 140 w 168"/>
                <a:gd name="T91" fmla="*/ 91 h 132"/>
                <a:gd name="T92" fmla="*/ 144 w 168"/>
                <a:gd name="T93" fmla="*/ 93 h 132"/>
                <a:gd name="T94" fmla="*/ 150 w 168"/>
                <a:gd name="T95" fmla="*/ 93 h 132"/>
                <a:gd name="T96" fmla="*/ 158 w 168"/>
                <a:gd name="T97" fmla="*/ 98 h 132"/>
                <a:gd name="T98" fmla="*/ 168 w 168"/>
                <a:gd name="T99" fmla="*/ 88 h 132"/>
                <a:gd name="T100" fmla="*/ 158 w 168"/>
                <a:gd name="T101" fmla="*/ 78 h 132"/>
                <a:gd name="T102" fmla="*/ 150 w 168"/>
                <a:gd name="T103" fmla="*/ 82 h 132"/>
                <a:gd name="T104" fmla="*/ 147 w 168"/>
                <a:gd name="T105" fmla="*/ 82 h 132"/>
                <a:gd name="T106" fmla="*/ 137 w 168"/>
                <a:gd name="T107" fmla="*/ 67 h 132"/>
                <a:gd name="T108" fmla="*/ 131 w 168"/>
                <a:gd name="T109" fmla="*/ 64 h 132"/>
                <a:gd name="T110" fmla="*/ 127 w 168"/>
                <a:gd name="T111" fmla="*/ 68 h 132"/>
                <a:gd name="T112" fmla="*/ 121 w 168"/>
                <a:gd name="T113" fmla="*/ 98 h 132"/>
                <a:gd name="T114" fmla="*/ 120 w 168"/>
                <a:gd name="T115" fmla="*/ 101 h 132"/>
                <a:gd name="T116" fmla="*/ 119 w 168"/>
                <a:gd name="T117" fmla="*/ 81 h 132"/>
                <a:gd name="T118" fmla="*/ 115 w 168"/>
                <a:gd name="T119" fmla="*/ 34 h 132"/>
                <a:gd name="T120" fmla="*/ 110 w 168"/>
                <a:gd name="T121" fmla="*/ 2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8" h="132">
                  <a:moveTo>
                    <a:pt x="45" y="4"/>
                  </a:moveTo>
                  <a:cubicBezTo>
                    <a:pt x="34" y="4"/>
                    <a:pt x="24" y="8"/>
                    <a:pt x="16" y="16"/>
                  </a:cubicBezTo>
                  <a:cubicBezTo>
                    <a:pt x="0" y="32"/>
                    <a:pt x="0" y="57"/>
                    <a:pt x="16" y="7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100" y="105"/>
                    <a:pt x="100" y="103"/>
                    <a:pt x="100" y="101"/>
                  </a:cubicBezTo>
                  <a:cubicBezTo>
                    <a:pt x="97" y="102"/>
                    <a:pt x="93" y="103"/>
                    <a:pt x="89" y="103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6" y="103"/>
                    <a:pt x="59" y="97"/>
                    <a:pt x="59" y="88"/>
                  </a:cubicBezTo>
                  <a:cubicBezTo>
                    <a:pt x="59" y="79"/>
                    <a:pt x="66" y="72"/>
                    <a:pt x="75" y="72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2"/>
                    <a:pt x="84" y="72"/>
                    <a:pt x="85" y="71"/>
                  </a:cubicBezTo>
                  <a:cubicBezTo>
                    <a:pt x="86" y="67"/>
                    <a:pt x="88" y="59"/>
                    <a:pt x="90" y="52"/>
                  </a:cubicBezTo>
                  <a:cubicBezTo>
                    <a:pt x="91" y="45"/>
                    <a:pt x="91" y="39"/>
                    <a:pt x="93" y="33"/>
                  </a:cubicBezTo>
                  <a:cubicBezTo>
                    <a:pt x="94" y="26"/>
                    <a:pt x="98" y="19"/>
                    <a:pt x="106" y="17"/>
                  </a:cubicBezTo>
                  <a:cubicBezTo>
                    <a:pt x="111" y="16"/>
                    <a:pt x="117" y="18"/>
                    <a:pt x="120" y="21"/>
                  </a:cubicBezTo>
                  <a:cubicBezTo>
                    <a:pt x="123" y="25"/>
                    <a:pt x="124" y="29"/>
                    <a:pt x="125" y="33"/>
                  </a:cubicBezTo>
                  <a:cubicBezTo>
                    <a:pt x="125" y="37"/>
                    <a:pt x="126" y="47"/>
                    <a:pt x="127" y="55"/>
                  </a:cubicBezTo>
                  <a:cubicBezTo>
                    <a:pt x="128" y="54"/>
                    <a:pt x="128" y="54"/>
                    <a:pt x="130" y="53"/>
                  </a:cubicBezTo>
                  <a:cubicBezTo>
                    <a:pt x="136" y="53"/>
                    <a:pt x="141" y="55"/>
                    <a:pt x="144" y="59"/>
                  </a:cubicBezTo>
                  <a:cubicBezTo>
                    <a:pt x="150" y="45"/>
                    <a:pt x="147" y="28"/>
                    <a:pt x="136" y="16"/>
                  </a:cubicBezTo>
                  <a:cubicBezTo>
                    <a:pt x="120" y="0"/>
                    <a:pt x="94" y="0"/>
                    <a:pt x="78" y="16"/>
                  </a:cubicBezTo>
                  <a:cubicBezTo>
                    <a:pt x="77" y="17"/>
                    <a:pt x="76" y="17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7"/>
                    <a:pt x="74" y="17"/>
                    <a:pt x="73" y="16"/>
                  </a:cubicBezTo>
                  <a:cubicBezTo>
                    <a:pt x="65" y="8"/>
                    <a:pt x="55" y="4"/>
                    <a:pt x="45" y="4"/>
                  </a:cubicBezTo>
                  <a:close/>
                  <a:moveTo>
                    <a:pt x="110" y="27"/>
                  </a:moveTo>
                  <a:cubicBezTo>
                    <a:pt x="107" y="27"/>
                    <a:pt x="104" y="30"/>
                    <a:pt x="103" y="35"/>
                  </a:cubicBezTo>
                  <a:cubicBezTo>
                    <a:pt x="102" y="40"/>
                    <a:pt x="101" y="47"/>
                    <a:pt x="100" y="54"/>
                  </a:cubicBezTo>
                  <a:cubicBezTo>
                    <a:pt x="98" y="62"/>
                    <a:pt x="97" y="70"/>
                    <a:pt x="94" y="75"/>
                  </a:cubicBezTo>
                  <a:cubicBezTo>
                    <a:pt x="93" y="78"/>
                    <a:pt x="92" y="80"/>
                    <a:pt x="91" y="81"/>
                  </a:cubicBezTo>
                  <a:cubicBezTo>
                    <a:pt x="90" y="83"/>
                    <a:pt x="89" y="82"/>
                    <a:pt x="89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2" y="82"/>
                    <a:pt x="70" y="85"/>
                    <a:pt x="70" y="88"/>
                  </a:cubicBezTo>
                  <a:cubicBezTo>
                    <a:pt x="70" y="90"/>
                    <a:pt x="72" y="93"/>
                    <a:pt x="75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3" y="93"/>
                    <a:pt x="96" y="91"/>
                    <a:pt x="99" y="88"/>
                  </a:cubicBezTo>
                  <a:cubicBezTo>
                    <a:pt x="101" y="86"/>
                    <a:pt x="102" y="83"/>
                    <a:pt x="104" y="79"/>
                  </a:cubicBezTo>
                  <a:cubicBezTo>
                    <a:pt x="105" y="76"/>
                    <a:pt x="106" y="72"/>
                    <a:pt x="107" y="68"/>
                  </a:cubicBezTo>
                  <a:cubicBezTo>
                    <a:pt x="107" y="74"/>
                    <a:pt x="107" y="77"/>
                    <a:pt x="108" y="82"/>
                  </a:cubicBezTo>
                  <a:cubicBezTo>
                    <a:pt x="110" y="102"/>
                    <a:pt x="110" y="107"/>
                    <a:pt x="112" y="119"/>
                  </a:cubicBezTo>
                  <a:cubicBezTo>
                    <a:pt x="113" y="128"/>
                    <a:pt x="123" y="126"/>
                    <a:pt x="126" y="119"/>
                  </a:cubicBezTo>
                  <a:cubicBezTo>
                    <a:pt x="129" y="114"/>
                    <a:pt x="130" y="107"/>
                    <a:pt x="131" y="100"/>
                  </a:cubicBezTo>
                  <a:cubicBezTo>
                    <a:pt x="133" y="92"/>
                    <a:pt x="133" y="90"/>
                    <a:pt x="134" y="84"/>
                  </a:cubicBezTo>
                  <a:cubicBezTo>
                    <a:pt x="137" y="88"/>
                    <a:pt x="140" y="91"/>
                    <a:pt x="140" y="91"/>
                  </a:cubicBezTo>
                  <a:cubicBezTo>
                    <a:pt x="140" y="92"/>
                    <a:pt x="142" y="93"/>
                    <a:pt x="144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2" y="96"/>
                    <a:pt x="155" y="98"/>
                    <a:pt x="158" y="98"/>
                  </a:cubicBezTo>
                  <a:cubicBezTo>
                    <a:pt x="164" y="98"/>
                    <a:pt x="168" y="93"/>
                    <a:pt x="168" y="88"/>
                  </a:cubicBezTo>
                  <a:cubicBezTo>
                    <a:pt x="168" y="82"/>
                    <a:pt x="164" y="78"/>
                    <a:pt x="158" y="78"/>
                  </a:cubicBezTo>
                  <a:cubicBezTo>
                    <a:pt x="155" y="78"/>
                    <a:pt x="152" y="80"/>
                    <a:pt x="150" y="82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5" y="81"/>
                    <a:pt x="141" y="76"/>
                    <a:pt x="137" y="67"/>
                  </a:cubicBezTo>
                  <a:cubicBezTo>
                    <a:pt x="136" y="65"/>
                    <a:pt x="133" y="64"/>
                    <a:pt x="131" y="64"/>
                  </a:cubicBezTo>
                  <a:cubicBezTo>
                    <a:pt x="129" y="64"/>
                    <a:pt x="127" y="66"/>
                    <a:pt x="127" y="68"/>
                  </a:cubicBezTo>
                  <a:cubicBezTo>
                    <a:pt x="127" y="68"/>
                    <a:pt x="124" y="84"/>
                    <a:pt x="121" y="98"/>
                  </a:cubicBezTo>
                  <a:cubicBezTo>
                    <a:pt x="121" y="99"/>
                    <a:pt x="121" y="100"/>
                    <a:pt x="120" y="101"/>
                  </a:cubicBezTo>
                  <a:cubicBezTo>
                    <a:pt x="120" y="94"/>
                    <a:pt x="119" y="92"/>
                    <a:pt x="119" y="81"/>
                  </a:cubicBezTo>
                  <a:cubicBezTo>
                    <a:pt x="117" y="62"/>
                    <a:pt x="115" y="41"/>
                    <a:pt x="115" y="34"/>
                  </a:cubicBezTo>
                  <a:cubicBezTo>
                    <a:pt x="114" y="29"/>
                    <a:pt x="112" y="27"/>
                    <a:pt x="11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</p:grpSp>
      <p:grpSp>
        <p:nvGrpSpPr>
          <p:cNvPr id="44036" name="组合 2"/>
          <p:cNvGrpSpPr>
            <a:grpSpLocks/>
          </p:cNvGrpSpPr>
          <p:nvPr/>
        </p:nvGrpSpPr>
        <p:grpSpPr bwMode="auto">
          <a:xfrm>
            <a:off x="2898775" y="1908175"/>
            <a:ext cx="1479550" cy="1509713"/>
            <a:chOff x="2908521" y="1803983"/>
            <a:chExt cx="1480457" cy="1508789"/>
          </a:xfrm>
        </p:grpSpPr>
        <p:sp>
          <p:nvSpPr>
            <p:cNvPr id="4" name="椭圆 3"/>
            <p:cNvSpPr/>
            <p:nvPr/>
          </p:nvSpPr>
          <p:spPr>
            <a:xfrm>
              <a:off x="2908521" y="1832541"/>
              <a:ext cx="1480457" cy="1480231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38100">
              <a:solidFill>
                <a:schemeClr val="accent4"/>
              </a:solidFill>
            </a:ln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27" name="椭圆 26"/>
            <p:cNvSpPr/>
            <p:nvPr/>
          </p:nvSpPr>
          <p:spPr>
            <a:xfrm>
              <a:off x="3014949" y="1803983"/>
              <a:ext cx="341521" cy="33951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21" name="Freeform 42"/>
            <p:cNvSpPr>
              <a:spLocks noEditPoints="1"/>
            </p:cNvSpPr>
            <p:nvPr/>
          </p:nvSpPr>
          <p:spPr bwMode="auto">
            <a:xfrm>
              <a:off x="3075311" y="1880136"/>
              <a:ext cx="222386" cy="188797"/>
            </a:xfrm>
            <a:custGeom>
              <a:avLst/>
              <a:gdLst>
                <a:gd name="T0" fmla="*/ 46 w 167"/>
                <a:gd name="T1" fmla="*/ 4 h 142"/>
                <a:gd name="T2" fmla="*/ 16 w 167"/>
                <a:gd name="T3" fmla="*/ 16 h 142"/>
                <a:gd name="T4" fmla="*/ 16 w 167"/>
                <a:gd name="T5" fmla="*/ 74 h 142"/>
                <a:gd name="T6" fmla="*/ 77 w 167"/>
                <a:gd name="T7" fmla="*/ 134 h 142"/>
                <a:gd name="T8" fmla="*/ 97 w 167"/>
                <a:gd name="T9" fmla="*/ 115 h 142"/>
                <a:gd name="T10" fmla="*/ 71 w 167"/>
                <a:gd name="T11" fmla="*/ 89 h 142"/>
                <a:gd name="T12" fmla="*/ 71 w 167"/>
                <a:gd name="T13" fmla="*/ 45 h 142"/>
                <a:gd name="T14" fmla="*/ 92 w 167"/>
                <a:gd name="T15" fmla="*/ 36 h 142"/>
                <a:gd name="T16" fmla="*/ 114 w 167"/>
                <a:gd name="T17" fmla="*/ 45 h 142"/>
                <a:gd name="T18" fmla="*/ 140 w 167"/>
                <a:gd name="T19" fmla="*/ 71 h 142"/>
                <a:gd name="T20" fmla="*/ 143 w 167"/>
                <a:gd name="T21" fmla="*/ 68 h 142"/>
                <a:gd name="T22" fmla="*/ 138 w 167"/>
                <a:gd name="T23" fmla="*/ 16 h 142"/>
                <a:gd name="T24" fmla="*/ 80 w 167"/>
                <a:gd name="T25" fmla="*/ 16 h 142"/>
                <a:gd name="T26" fmla="*/ 77 w 167"/>
                <a:gd name="T27" fmla="*/ 18 h 142"/>
                <a:gd name="T28" fmla="*/ 77 w 167"/>
                <a:gd name="T29" fmla="*/ 18 h 142"/>
                <a:gd name="T30" fmla="*/ 75 w 167"/>
                <a:gd name="T31" fmla="*/ 16 h 142"/>
                <a:gd name="T32" fmla="*/ 46 w 167"/>
                <a:gd name="T33" fmla="*/ 4 h 142"/>
                <a:gd name="T34" fmla="*/ 93 w 167"/>
                <a:gd name="T35" fmla="*/ 46 h 142"/>
                <a:gd name="T36" fmla="*/ 78 w 167"/>
                <a:gd name="T37" fmla="*/ 52 h 142"/>
                <a:gd name="T38" fmla="*/ 78 w 167"/>
                <a:gd name="T39" fmla="*/ 82 h 142"/>
                <a:gd name="T40" fmla="*/ 129 w 167"/>
                <a:gd name="T41" fmla="*/ 134 h 142"/>
                <a:gd name="T42" fmla="*/ 159 w 167"/>
                <a:gd name="T43" fmla="*/ 134 h 142"/>
                <a:gd name="T44" fmla="*/ 159 w 167"/>
                <a:gd name="T45" fmla="*/ 104 h 142"/>
                <a:gd name="T46" fmla="*/ 108 w 167"/>
                <a:gd name="T47" fmla="*/ 52 h 142"/>
                <a:gd name="T48" fmla="*/ 93 w 167"/>
                <a:gd name="T49" fmla="*/ 46 h 142"/>
                <a:gd name="T50" fmla="*/ 115 w 167"/>
                <a:gd name="T51" fmla="*/ 64 h 142"/>
                <a:gd name="T52" fmla="*/ 118 w 167"/>
                <a:gd name="T53" fmla="*/ 67 h 142"/>
                <a:gd name="T54" fmla="*/ 93 w 167"/>
                <a:gd name="T55" fmla="*/ 93 h 142"/>
                <a:gd name="T56" fmla="*/ 89 w 167"/>
                <a:gd name="T57" fmla="*/ 89 h 142"/>
                <a:gd name="T58" fmla="*/ 115 w 167"/>
                <a:gd name="T59" fmla="*/ 64 h 142"/>
                <a:gd name="T60" fmla="*/ 119 w 167"/>
                <a:gd name="T61" fmla="*/ 79 h 142"/>
                <a:gd name="T62" fmla="*/ 124 w 167"/>
                <a:gd name="T63" fmla="*/ 84 h 142"/>
                <a:gd name="T64" fmla="*/ 119 w 167"/>
                <a:gd name="T65" fmla="*/ 89 h 142"/>
                <a:gd name="T66" fmla="*/ 114 w 167"/>
                <a:gd name="T67" fmla="*/ 84 h 142"/>
                <a:gd name="T68" fmla="*/ 119 w 167"/>
                <a:gd name="T69" fmla="*/ 79 h 142"/>
                <a:gd name="T70" fmla="*/ 109 w 167"/>
                <a:gd name="T71" fmla="*/ 89 h 142"/>
                <a:gd name="T72" fmla="*/ 114 w 167"/>
                <a:gd name="T73" fmla="*/ 94 h 142"/>
                <a:gd name="T74" fmla="*/ 109 w 167"/>
                <a:gd name="T75" fmla="*/ 99 h 142"/>
                <a:gd name="T76" fmla="*/ 104 w 167"/>
                <a:gd name="T77" fmla="*/ 94 h 142"/>
                <a:gd name="T78" fmla="*/ 109 w 167"/>
                <a:gd name="T79" fmla="*/ 89 h 142"/>
                <a:gd name="T80" fmla="*/ 129 w 167"/>
                <a:gd name="T81" fmla="*/ 89 h 142"/>
                <a:gd name="T82" fmla="*/ 134 w 167"/>
                <a:gd name="T83" fmla="*/ 94 h 142"/>
                <a:gd name="T84" fmla="*/ 129 w 167"/>
                <a:gd name="T85" fmla="*/ 99 h 142"/>
                <a:gd name="T86" fmla="*/ 124 w 167"/>
                <a:gd name="T87" fmla="*/ 94 h 142"/>
                <a:gd name="T88" fmla="*/ 129 w 167"/>
                <a:gd name="T89" fmla="*/ 89 h 142"/>
                <a:gd name="T90" fmla="*/ 146 w 167"/>
                <a:gd name="T91" fmla="*/ 95 h 142"/>
                <a:gd name="T92" fmla="*/ 149 w 167"/>
                <a:gd name="T93" fmla="*/ 98 h 142"/>
                <a:gd name="T94" fmla="*/ 124 w 167"/>
                <a:gd name="T95" fmla="*/ 124 h 142"/>
                <a:gd name="T96" fmla="*/ 120 w 167"/>
                <a:gd name="T97" fmla="*/ 121 h 142"/>
                <a:gd name="T98" fmla="*/ 146 w 167"/>
                <a:gd name="T99" fmla="*/ 95 h 142"/>
                <a:gd name="T100" fmla="*/ 119 w 167"/>
                <a:gd name="T101" fmla="*/ 99 h 142"/>
                <a:gd name="T102" fmla="*/ 124 w 167"/>
                <a:gd name="T103" fmla="*/ 104 h 142"/>
                <a:gd name="T104" fmla="*/ 119 w 167"/>
                <a:gd name="T105" fmla="*/ 109 h 142"/>
                <a:gd name="T106" fmla="*/ 114 w 167"/>
                <a:gd name="T107" fmla="*/ 104 h 142"/>
                <a:gd name="T108" fmla="*/ 119 w 167"/>
                <a:gd name="T109" fmla="*/ 99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7" h="142">
                  <a:moveTo>
                    <a:pt x="46" y="4"/>
                  </a:moveTo>
                  <a:cubicBezTo>
                    <a:pt x="35" y="4"/>
                    <a:pt x="24" y="8"/>
                    <a:pt x="16" y="16"/>
                  </a:cubicBezTo>
                  <a:cubicBezTo>
                    <a:pt x="0" y="32"/>
                    <a:pt x="0" y="58"/>
                    <a:pt x="16" y="7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97" y="115"/>
                    <a:pt x="97" y="115"/>
                    <a:pt x="97" y="115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59" y="77"/>
                    <a:pt x="59" y="57"/>
                    <a:pt x="71" y="45"/>
                  </a:cubicBezTo>
                  <a:cubicBezTo>
                    <a:pt x="76" y="39"/>
                    <a:pt x="84" y="36"/>
                    <a:pt x="92" y="36"/>
                  </a:cubicBezTo>
                  <a:cubicBezTo>
                    <a:pt x="100" y="36"/>
                    <a:pt x="108" y="39"/>
                    <a:pt x="114" y="45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3" y="68"/>
                    <a:pt x="143" y="68"/>
                    <a:pt x="143" y="68"/>
                  </a:cubicBezTo>
                  <a:cubicBezTo>
                    <a:pt x="154" y="52"/>
                    <a:pt x="152" y="30"/>
                    <a:pt x="138" y="16"/>
                  </a:cubicBezTo>
                  <a:cubicBezTo>
                    <a:pt x="122" y="0"/>
                    <a:pt x="96" y="0"/>
                    <a:pt x="80" y="16"/>
                  </a:cubicBezTo>
                  <a:cubicBezTo>
                    <a:pt x="79" y="17"/>
                    <a:pt x="78" y="18"/>
                    <a:pt x="77" y="18"/>
                  </a:cubicBezTo>
                  <a:cubicBezTo>
                    <a:pt x="77" y="18"/>
                    <a:pt x="77" y="19"/>
                    <a:pt x="77" y="18"/>
                  </a:cubicBezTo>
                  <a:cubicBezTo>
                    <a:pt x="76" y="18"/>
                    <a:pt x="76" y="17"/>
                    <a:pt x="75" y="16"/>
                  </a:cubicBezTo>
                  <a:cubicBezTo>
                    <a:pt x="67" y="8"/>
                    <a:pt x="56" y="4"/>
                    <a:pt x="46" y="4"/>
                  </a:cubicBezTo>
                  <a:close/>
                  <a:moveTo>
                    <a:pt x="93" y="46"/>
                  </a:moveTo>
                  <a:cubicBezTo>
                    <a:pt x="87" y="46"/>
                    <a:pt x="82" y="48"/>
                    <a:pt x="78" y="52"/>
                  </a:cubicBezTo>
                  <a:cubicBezTo>
                    <a:pt x="69" y="61"/>
                    <a:pt x="69" y="74"/>
                    <a:pt x="78" y="82"/>
                  </a:cubicBezTo>
                  <a:cubicBezTo>
                    <a:pt x="129" y="134"/>
                    <a:pt x="129" y="134"/>
                    <a:pt x="129" y="134"/>
                  </a:cubicBezTo>
                  <a:cubicBezTo>
                    <a:pt x="137" y="142"/>
                    <a:pt x="151" y="142"/>
                    <a:pt x="159" y="134"/>
                  </a:cubicBezTo>
                  <a:cubicBezTo>
                    <a:pt x="167" y="126"/>
                    <a:pt x="167" y="112"/>
                    <a:pt x="159" y="104"/>
                  </a:cubicBezTo>
                  <a:cubicBezTo>
                    <a:pt x="108" y="52"/>
                    <a:pt x="108" y="52"/>
                    <a:pt x="108" y="52"/>
                  </a:cubicBezTo>
                  <a:cubicBezTo>
                    <a:pt x="103" y="48"/>
                    <a:pt x="98" y="46"/>
                    <a:pt x="93" y="46"/>
                  </a:cubicBezTo>
                  <a:close/>
                  <a:moveTo>
                    <a:pt x="115" y="64"/>
                  </a:moveTo>
                  <a:cubicBezTo>
                    <a:pt x="118" y="67"/>
                    <a:pt x="118" y="67"/>
                    <a:pt x="118" y="67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89" y="89"/>
                    <a:pt x="89" y="89"/>
                    <a:pt x="89" y="89"/>
                  </a:cubicBezTo>
                  <a:lnTo>
                    <a:pt x="115" y="64"/>
                  </a:lnTo>
                  <a:close/>
                  <a:moveTo>
                    <a:pt x="119" y="79"/>
                  </a:moveTo>
                  <a:cubicBezTo>
                    <a:pt x="122" y="79"/>
                    <a:pt x="124" y="81"/>
                    <a:pt x="124" y="84"/>
                  </a:cubicBezTo>
                  <a:cubicBezTo>
                    <a:pt x="124" y="87"/>
                    <a:pt x="122" y="89"/>
                    <a:pt x="119" y="89"/>
                  </a:cubicBezTo>
                  <a:cubicBezTo>
                    <a:pt x="116" y="89"/>
                    <a:pt x="114" y="87"/>
                    <a:pt x="114" y="84"/>
                  </a:cubicBezTo>
                  <a:cubicBezTo>
                    <a:pt x="114" y="81"/>
                    <a:pt x="116" y="79"/>
                    <a:pt x="119" y="79"/>
                  </a:cubicBezTo>
                  <a:close/>
                  <a:moveTo>
                    <a:pt x="109" y="89"/>
                  </a:moveTo>
                  <a:cubicBezTo>
                    <a:pt x="112" y="89"/>
                    <a:pt x="114" y="91"/>
                    <a:pt x="114" y="94"/>
                  </a:cubicBezTo>
                  <a:cubicBezTo>
                    <a:pt x="114" y="97"/>
                    <a:pt x="112" y="99"/>
                    <a:pt x="109" y="99"/>
                  </a:cubicBezTo>
                  <a:cubicBezTo>
                    <a:pt x="106" y="99"/>
                    <a:pt x="104" y="97"/>
                    <a:pt x="104" y="94"/>
                  </a:cubicBezTo>
                  <a:cubicBezTo>
                    <a:pt x="104" y="91"/>
                    <a:pt x="106" y="89"/>
                    <a:pt x="109" y="89"/>
                  </a:cubicBezTo>
                  <a:close/>
                  <a:moveTo>
                    <a:pt x="129" y="89"/>
                  </a:moveTo>
                  <a:cubicBezTo>
                    <a:pt x="132" y="89"/>
                    <a:pt x="134" y="91"/>
                    <a:pt x="134" y="94"/>
                  </a:cubicBezTo>
                  <a:cubicBezTo>
                    <a:pt x="134" y="97"/>
                    <a:pt x="132" y="99"/>
                    <a:pt x="129" y="99"/>
                  </a:cubicBezTo>
                  <a:cubicBezTo>
                    <a:pt x="126" y="99"/>
                    <a:pt x="124" y="97"/>
                    <a:pt x="124" y="94"/>
                  </a:cubicBezTo>
                  <a:cubicBezTo>
                    <a:pt x="124" y="91"/>
                    <a:pt x="126" y="89"/>
                    <a:pt x="129" y="89"/>
                  </a:cubicBezTo>
                  <a:close/>
                  <a:moveTo>
                    <a:pt x="146" y="95"/>
                  </a:moveTo>
                  <a:cubicBezTo>
                    <a:pt x="149" y="98"/>
                    <a:pt x="149" y="98"/>
                    <a:pt x="149" y="98"/>
                  </a:cubicBezTo>
                  <a:cubicBezTo>
                    <a:pt x="124" y="124"/>
                    <a:pt x="124" y="124"/>
                    <a:pt x="124" y="124"/>
                  </a:cubicBezTo>
                  <a:cubicBezTo>
                    <a:pt x="120" y="121"/>
                    <a:pt x="120" y="121"/>
                    <a:pt x="120" y="121"/>
                  </a:cubicBezTo>
                  <a:lnTo>
                    <a:pt x="146" y="95"/>
                  </a:lnTo>
                  <a:close/>
                  <a:moveTo>
                    <a:pt x="119" y="99"/>
                  </a:moveTo>
                  <a:cubicBezTo>
                    <a:pt x="122" y="99"/>
                    <a:pt x="124" y="101"/>
                    <a:pt x="124" y="104"/>
                  </a:cubicBezTo>
                  <a:cubicBezTo>
                    <a:pt x="124" y="107"/>
                    <a:pt x="122" y="109"/>
                    <a:pt x="119" y="109"/>
                  </a:cubicBezTo>
                  <a:cubicBezTo>
                    <a:pt x="116" y="109"/>
                    <a:pt x="114" y="107"/>
                    <a:pt x="114" y="104"/>
                  </a:cubicBezTo>
                  <a:cubicBezTo>
                    <a:pt x="114" y="101"/>
                    <a:pt x="116" y="99"/>
                    <a:pt x="119" y="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</p:grpSp>
      <p:sp>
        <p:nvSpPr>
          <p:cNvPr id="44037" name="文本框 27"/>
          <p:cNvSpPr txBox="1">
            <a:spLocks noChangeArrowheads="1"/>
          </p:cNvSpPr>
          <p:nvPr/>
        </p:nvSpPr>
        <p:spPr bwMode="auto">
          <a:xfrm>
            <a:off x="1131888" y="1522413"/>
            <a:ext cx="1154112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500">
                <a:solidFill>
                  <a:srgbClr val="40B0FF"/>
                </a:solidFill>
                <a:ea typeface="微软雅黑" pitchFamily="34" charset="-122"/>
              </a:rPr>
              <a:t>轻型精神障碍</a:t>
            </a:r>
          </a:p>
        </p:txBody>
      </p:sp>
      <p:sp>
        <p:nvSpPr>
          <p:cNvPr id="44038" name="矩形 28"/>
          <p:cNvSpPr>
            <a:spLocks noChangeArrowheads="1"/>
          </p:cNvSpPr>
          <p:nvPr/>
        </p:nvSpPr>
        <p:spPr bwMode="auto">
          <a:xfrm>
            <a:off x="784225" y="1908175"/>
            <a:ext cx="1990725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fontAlgn="ctr" hangingPunct="0">
              <a:lnSpc>
                <a:spcPct val="13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0F2B6A"/>
                </a:solidFill>
                <a:ea typeface="微软雅黑" pitchFamily="34" charset="-122"/>
              </a:rPr>
              <a:t>焦虑症、强迫症、恐惧症、躯体形式障碍、神经衰弱及恶劣心境称为轻型精神障碍。</a:t>
            </a:r>
          </a:p>
        </p:txBody>
      </p:sp>
      <p:sp>
        <p:nvSpPr>
          <p:cNvPr id="44039" name="文本框 29"/>
          <p:cNvSpPr txBox="1">
            <a:spLocks noChangeArrowheads="1"/>
          </p:cNvSpPr>
          <p:nvPr/>
        </p:nvSpPr>
        <p:spPr bwMode="auto">
          <a:xfrm>
            <a:off x="6781800" y="1517650"/>
            <a:ext cx="1154113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500">
                <a:solidFill>
                  <a:srgbClr val="40B0FF"/>
                </a:solidFill>
                <a:ea typeface="微软雅黑" pitchFamily="34" charset="-122"/>
              </a:rPr>
              <a:t>重型精神障碍</a:t>
            </a:r>
          </a:p>
        </p:txBody>
      </p:sp>
      <p:sp>
        <p:nvSpPr>
          <p:cNvPr id="44040" name="矩形 30"/>
          <p:cNvSpPr>
            <a:spLocks noChangeArrowheads="1"/>
          </p:cNvSpPr>
          <p:nvPr/>
        </p:nvSpPr>
        <p:spPr bwMode="auto">
          <a:xfrm>
            <a:off x="6443663" y="1863725"/>
            <a:ext cx="1878012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fontAlgn="ctr" hangingPunct="0">
              <a:lnSpc>
                <a:spcPct val="13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0F2B6A"/>
                </a:solidFill>
                <a:ea typeface="微软雅黑" pitchFamily="34" charset="-122"/>
              </a:rPr>
              <a:t>精神分裂症、心境障碍、精神发育迟滞等被称为重型精神障碍。</a:t>
            </a:r>
          </a:p>
        </p:txBody>
      </p:sp>
      <p:cxnSp>
        <p:nvCxnSpPr>
          <p:cNvPr id="32" name="直接连接符 31"/>
          <p:cNvCxnSpPr>
            <a:cxnSpLocks/>
          </p:cNvCxnSpPr>
          <p:nvPr/>
        </p:nvCxnSpPr>
        <p:spPr>
          <a:xfrm>
            <a:off x="4648200" y="1363663"/>
            <a:ext cx="0" cy="244951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042" name="文本框 5"/>
          <p:cNvSpPr txBox="1">
            <a:spLocks noChangeArrowheads="1"/>
          </p:cNvSpPr>
          <p:nvPr/>
        </p:nvSpPr>
        <p:spPr bwMode="auto">
          <a:xfrm>
            <a:off x="784225" y="3184525"/>
            <a:ext cx="2416175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C00000"/>
                </a:solidFill>
                <a:ea typeface="微软雅黑" pitchFamily="34" charset="-122"/>
              </a:rPr>
              <a:t>个体对刺激的异常反应，即个体没有能力按社会认为适宜的方式行动，以致其行为对本人或社会是不适宜的。</a:t>
            </a:r>
          </a:p>
        </p:txBody>
      </p:sp>
      <p:sp>
        <p:nvSpPr>
          <p:cNvPr id="44043" name="文本框 25"/>
          <p:cNvSpPr txBox="1">
            <a:spLocks noChangeArrowheads="1"/>
          </p:cNvSpPr>
          <p:nvPr/>
        </p:nvSpPr>
        <p:spPr bwMode="auto">
          <a:xfrm>
            <a:off x="6038850" y="3121025"/>
            <a:ext cx="23209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C00000"/>
                </a:solidFill>
                <a:ea typeface="微软雅黑" pitchFamily="34" charset="-122"/>
              </a:rPr>
              <a:t>具有诊断意义的精神方面的问题，以情绪、认知、行为方面的改变为特征，伴有痛苦体验和功能损害。</a:t>
            </a:r>
          </a:p>
        </p:txBody>
      </p:sp>
      <p:sp>
        <p:nvSpPr>
          <p:cNvPr id="22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908050" y="973138"/>
            <a:ext cx="7056438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sp>
        <p:nvSpPr>
          <p:cNvPr id="44045" name="文本框 34"/>
          <p:cNvSpPr txBox="1">
            <a:spLocks noChangeArrowheads="1"/>
          </p:cNvSpPr>
          <p:nvPr/>
        </p:nvSpPr>
        <p:spPr bwMode="auto">
          <a:xfrm>
            <a:off x="4937125" y="354013"/>
            <a:ext cx="11572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造字工房言宋（非商用）常规体"/>
                <a:ea typeface="造字工房言宋（非商用）常规体"/>
                <a:cs typeface="造字工房言宋（非商用）常规体"/>
              </a:rPr>
              <a:t>概念与特征</a:t>
            </a:r>
          </a:p>
        </p:txBody>
      </p:sp>
      <p:cxnSp>
        <p:nvCxnSpPr>
          <p:cNvPr id="44046" name="直接连接符 35"/>
          <p:cNvCxnSpPr>
            <a:cxnSpLocks/>
          </p:cNvCxnSpPr>
          <p:nvPr/>
        </p:nvCxnSpPr>
        <p:spPr bwMode="auto">
          <a:xfrm>
            <a:off x="4860925" y="347663"/>
            <a:ext cx="0" cy="307975"/>
          </a:xfrm>
          <a:prstGeom prst="lin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</p:spPr>
      </p:cxnSp>
      <p:pic>
        <p:nvPicPr>
          <p:cNvPr id="44047" name="图片 38"/>
          <p:cNvPicPr>
            <a:picLocks noChangeAspect="1"/>
          </p:cNvPicPr>
          <p:nvPr/>
        </p:nvPicPr>
        <p:blipFill>
          <a:blip r:embed="rId5"/>
          <a:srcRect l="14458" t="4311" r="15822" b="39124"/>
          <a:stretch>
            <a:fillRect/>
          </a:stretch>
        </p:blipFill>
        <p:spPr bwMode="auto">
          <a:xfrm>
            <a:off x="8237538" y="222250"/>
            <a:ext cx="61753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等腰三角形 36">
            <a:extLst>
              <a:ext uri="{FF2B5EF4-FFF2-40B4-BE49-F238E27FC236}"/>
            </a:extLst>
          </p:cNvPr>
          <p:cNvSpPr/>
          <p:nvPr/>
        </p:nvSpPr>
        <p:spPr>
          <a:xfrm>
            <a:off x="5419725" y="598488"/>
            <a:ext cx="173038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44049" name="图片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81400" y="238125"/>
            <a:ext cx="4529138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3259138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7" name="文本框 4"/>
          <p:cNvSpPr txBox="1">
            <a:spLocks noChangeArrowheads="1"/>
          </p:cNvSpPr>
          <p:nvPr/>
        </p:nvSpPr>
        <p:spPr bwMode="auto">
          <a:xfrm>
            <a:off x="5753100" y="3259138"/>
            <a:ext cx="2057400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C00000"/>
                </a:solidFill>
                <a:ea typeface="微软雅黑" pitchFamily="34" charset="-122"/>
              </a:rPr>
              <a:t>特别声明：</a:t>
            </a:r>
            <a:endParaRPr lang="en-US" altLang="zh-CN">
              <a:solidFill>
                <a:srgbClr val="C00000"/>
              </a:solidFill>
              <a:ea typeface="微软雅黑" pitchFamily="34" charset="-122"/>
            </a:endParaRP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C00000"/>
                </a:solidFill>
                <a:ea typeface="微软雅黑" pitchFamily="34" charset="-122"/>
              </a:rPr>
              <a:t>此为自编问卷二维码，</a:t>
            </a:r>
            <a:endParaRPr lang="en-US" altLang="zh-CN">
              <a:solidFill>
                <a:srgbClr val="C00000"/>
              </a:solidFill>
              <a:ea typeface="微软雅黑" pitchFamily="34" charset="-122"/>
            </a:endParaRP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C00000"/>
                </a:solidFill>
                <a:ea typeface="微软雅黑" pitchFamily="34" charset="-122"/>
              </a:rPr>
              <a:t>不包含任何学校信息。</a:t>
            </a:r>
          </a:p>
        </p:txBody>
      </p:sp>
      <p:pic>
        <p:nvPicPr>
          <p:cNvPr id="108548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3195638"/>
            <a:ext cx="1527175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9" name="图片 9"/>
          <p:cNvPicPr>
            <a:picLocks noChangeAspect="1"/>
          </p:cNvPicPr>
          <p:nvPr/>
        </p:nvPicPr>
        <p:blipFill>
          <a:blip r:embed="rId4"/>
          <a:srcRect l="14458" t="4311" r="15822" b="39124"/>
          <a:stretch>
            <a:fillRect/>
          </a:stretch>
        </p:blipFill>
        <p:spPr bwMode="auto">
          <a:xfrm>
            <a:off x="8428038" y="188913"/>
            <a:ext cx="61595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50" name="图片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19600" y="130175"/>
            <a:ext cx="4724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51" name="图片 1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2800" y="942975"/>
            <a:ext cx="75184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570" name="Group 14"/>
          <p:cNvGrpSpPr>
            <a:grpSpLocks noChangeAspect="1"/>
          </p:cNvGrpSpPr>
          <p:nvPr/>
        </p:nvGrpSpPr>
        <p:grpSpPr bwMode="auto">
          <a:xfrm>
            <a:off x="635000" y="1136650"/>
            <a:ext cx="2911475" cy="3851275"/>
            <a:chOff x="0" y="0"/>
            <a:chExt cx="4008689" cy="5300662"/>
          </a:xfrm>
        </p:grpSpPr>
        <p:pic>
          <p:nvPicPr>
            <p:cNvPr id="109577" name="图片 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4008689" cy="5300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9578" name="图片 2" descr="E:\刘冰花\PPT比赛\资料\心灵.jpg心灵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63647" y="325830"/>
              <a:ext cx="2881394" cy="434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9571" name="文本框 9"/>
          <p:cNvSpPr txBox="1">
            <a:spLocks noChangeArrowheads="1"/>
          </p:cNvSpPr>
          <p:nvPr/>
        </p:nvSpPr>
        <p:spPr bwMode="auto">
          <a:xfrm>
            <a:off x="4343400" y="1546225"/>
            <a:ext cx="4495800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endParaRPr lang="zh-CN" altLang="en-US"/>
          </a:p>
        </p:txBody>
      </p:sp>
      <p:pic>
        <p:nvPicPr>
          <p:cNvPr id="109572" name="图片 10" descr="素材中国-sccnn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59188" y="785813"/>
            <a:ext cx="5180012" cy="420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3" name="文本框 14"/>
          <p:cNvSpPr txBox="1">
            <a:spLocks noChangeArrowheads="1"/>
          </p:cNvSpPr>
          <p:nvPr/>
        </p:nvSpPr>
        <p:spPr bwMode="auto">
          <a:xfrm>
            <a:off x="4165600" y="1027113"/>
            <a:ext cx="485140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C00000"/>
                </a:solidFill>
                <a:ea typeface="微软雅黑" pitchFamily="34" charset="-122"/>
              </a:rPr>
              <a:t>电影《美丽心灵》</a:t>
            </a:r>
            <a:endParaRPr lang="en-US" altLang="en-US" sz="1800">
              <a:solidFill>
                <a:srgbClr val="C00000"/>
              </a:solidFill>
              <a:ea typeface="微软雅黑" pitchFamily="34" charset="-122"/>
            </a:endParaRP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003860"/>
                </a:solidFill>
                <a:ea typeface="微软雅黑" pitchFamily="34" charset="-122"/>
              </a:rPr>
              <a:t>but I still see things that are not here.</a:t>
            </a: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003860"/>
                </a:solidFill>
                <a:ea typeface="微软雅黑" pitchFamily="34" charset="-122"/>
              </a:rPr>
              <a:t>但我仍然看的见那些不存在的东西。</a:t>
            </a: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003860"/>
                </a:solidFill>
                <a:ea typeface="微软雅黑" pitchFamily="34" charset="-122"/>
              </a:rPr>
              <a:t>I just choose not to acknowledge them.</a:t>
            </a: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003860"/>
                </a:solidFill>
                <a:ea typeface="微软雅黑" pitchFamily="34" charset="-122"/>
              </a:rPr>
              <a:t>我只是选择了不去理睬他们。</a:t>
            </a: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003860"/>
                </a:solidFill>
                <a:ea typeface="微软雅黑" pitchFamily="34" charset="-122"/>
              </a:rPr>
              <a:t>Like a diet of the mind,</a:t>
            </a: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003860"/>
                </a:solidFill>
                <a:ea typeface="微软雅黑" pitchFamily="34" charset="-122"/>
              </a:rPr>
              <a:t>就好像一顿心灵快餐，</a:t>
            </a: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003860"/>
                </a:solidFill>
                <a:ea typeface="微软雅黑" pitchFamily="34" charset="-122"/>
              </a:rPr>
              <a:t>I choose not to indulge certain appetites.</a:t>
            </a:r>
          </a:p>
          <a:p>
            <a:pPr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003860"/>
                </a:solidFill>
                <a:ea typeface="微软雅黑" pitchFamily="34" charset="-122"/>
              </a:rPr>
              <a:t>我选择不去纵容某些食欲。</a:t>
            </a:r>
          </a:p>
          <a:p>
            <a:pPr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endParaRPr lang="zh-CN" altLang="en-US" sz="1800">
              <a:solidFill>
                <a:srgbClr val="003860"/>
              </a:solidFill>
              <a:ea typeface="微软雅黑" pitchFamily="34" charset="-122"/>
            </a:endParaRPr>
          </a:p>
        </p:txBody>
      </p:sp>
      <p:sp>
        <p:nvSpPr>
          <p:cNvPr id="12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857250" y="977900"/>
            <a:ext cx="7054850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solidFill>
                <a:srgbClr val="C0C0C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pic>
        <p:nvPicPr>
          <p:cNvPr id="109575" name="图片 12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5025" y="174625"/>
            <a:ext cx="7921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6" name="文本框 13"/>
          <p:cNvSpPr txBox="1">
            <a:spLocks noChangeArrowheads="1"/>
          </p:cNvSpPr>
          <p:nvPr/>
        </p:nvSpPr>
        <p:spPr bwMode="auto">
          <a:xfrm>
            <a:off x="3276600" y="330200"/>
            <a:ext cx="3657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  <a:ea typeface="微软雅黑" pitchFamily="34" charset="-122"/>
              </a:rPr>
              <a:t>课后延伸：</a:t>
            </a:r>
            <a:r>
              <a:rPr lang="zh-CN" altLang="en-US" sz="2000" b="1">
                <a:solidFill>
                  <a:srgbClr val="40B0FF"/>
                </a:solidFill>
                <a:ea typeface="微软雅黑" pitchFamily="34" charset="-122"/>
              </a:rPr>
              <a:t>观影、阅读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857250" y="977900"/>
            <a:ext cx="7054850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solidFill>
                <a:srgbClr val="C0C0C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pic>
        <p:nvPicPr>
          <p:cNvPr id="110595" name="图片 2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5025" y="174625"/>
            <a:ext cx="7921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6" name="文本框 3"/>
          <p:cNvSpPr txBox="1">
            <a:spLocks noChangeArrowheads="1"/>
          </p:cNvSpPr>
          <p:nvPr/>
        </p:nvSpPr>
        <p:spPr bwMode="auto">
          <a:xfrm>
            <a:off x="3276600" y="330200"/>
            <a:ext cx="3657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  <a:ea typeface="微软雅黑" pitchFamily="34" charset="-122"/>
              </a:rPr>
              <a:t>课后延伸：</a:t>
            </a:r>
            <a:r>
              <a:rPr lang="zh-CN" altLang="en-US" sz="2000" b="1">
                <a:solidFill>
                  <a:srgbClr val="40B0FF"/>
                </a:solidFill>
                <a:ea typeface="微软雅黑" pitchFamily="34" charset="-122"/>
              </a:rPr>
              <a:t>观影、阅读</a:t>
            </a:r>
          </a:p>
        </p:txBody>
      </p:sp>
      <p:pic>
        <p:nvPicPr>
          <p:cNvPr id="110597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1900" y="1130300"/>
            <a:ext cx="1309688" cy="197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8" name="矩形 6"/>
          <p:cNvSpPr>
            <a:spLocks noChangeArrowheads="1"/>
          </p:cNvSpPr>
          <p:nvPr/>
        </p:nvSpPr>
        <p:spPr bwMode="auto">
          <a:xfrm>
            <a:off x="912813" y="3267075"/>
            <a:ext cx="2516187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en-US" altLang="zh-CN">
                <a:solidFill>
                  <a:srgbClr val="C00000"/>
                </a:solidFill>
                <a:ea typeface="微软雅黑" pitchFamily="34" charset="-122"/>
              </a:rPr>
              <a:t>《</a:t>
            </a:r>
            <a:r>
              <a:rPr lang="zh-CN" altLang="en-US">
                <a:solidFill>
                  <a:srgbClr val="C00000"/>
                </a:solidFill>
                <a:ea typeface="微软雅黑" pitchFamily="34" charset="-122"/>
              </a:rPr>
              <a:t>我穿越疯狂的旅程</a:t>
            </a:r>
            <a:r>
              <a:rPr lang="en-US" altLang="zh-CN">
                <a:solidFill>
                  <a:srgbClr val="C00000"/>
                </a:solidFill>
                <a:ea typeface="微软雅黑" pitchFamily="34" charset="-122"/>
              </a:rPr>
              <a:t>——</a:t>
            </a: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C00000"/>
                </a:solidFill>
                <a:ea typeface="微软雅黑" pitchFamily="34" charset="-122"/>
              </a:rPr>
              <a:t>一个精神分裂症患者的故事</a:t>
            </a:r>
            <a:r>
              <a:rPr lang="en-US" altLang="zh-CN">
                <a:solidFill>
                  <a:srgbClr val="C00000"/>
                </a:solidFill>
                <a:ea typeface="微软雅黑" pitchFamily="34" charset="-122"/>
              </a:rPr>
              <a:t>》</a:t>
            </a:r>
          </a:p>
        </p:txBody>
      </p:sp>
      <p:pic>
        <p:nvPicPr>
          <p:cNvPr id="11059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91000" y="1077913"/>
            <a:ext cx="1371600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600" name="文本框 9"/>
          <p:cNvSpPr txBox="1">
            <a:spLocks noChangeArrowheads="1"/>
          </p:cNvSpPr>
          <p:nvPr/>
        </p:nvSpPr>
        <p:spPr bwMode="auto">
          <a:xfrm>
            <a:off x="3962400" y="3287713"/>
            <a:ext cx="2209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en-US" altLang="zh-CN">
                <a:solidFill>
                  <a:srgbClr val="C00000"/>
                </a:solidFill>
                <a:ea typeface="微软雅黑" pitchFamily="34" charset="-122"/>
              </a:rPr>
              <a:t>《</a:t>
            </a:r>
            <a:r>
              <a:rPr lang="zh-CN" altLang="en-US">
                <a:solidFill>
                  <a:srgbClr val="C00000"/>
                </a:solidFill>
                <a:ea typeface="微软雅黑" pitchFamily="34" charset="-122"/>
              </a:rPr>
              <a:t>我们内心的冲突</a:t>
            </a:r>
            <a:r>
              <a:rPr lang="en-US" altLang="zh-CN">
                <a:solidFill>
                  <a:srgbClr val="C00000"/>
                </a:solidFill>
                <a:ea typeface="微软雅黑" pitchFamily="34" charset="-122"/>
              </a:rPr>
              <a:t>》</a:t>
            </a: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C00000"/>
                </a:solidFill>
                <a:ea typeface="微软雅黑" pitchFamily="34" charset="-122"/>
              </a:rPr>
              <a:t>卡伦</a:t>
            </a:r>
            <a:r>
              <a:rPr lang="en-US" altLang="zh-CN">
                <a:solidFill>
                  <a:srgbClr val="C00000"/>
                </a:solidFill>
                <a:ea typeface="微软雅黑" pitchFamily="34" charset="-122"/>
              </a:rPr>
              <a:t>·</a:t>
            </a:r>
            <a:r>
              <a:rPr lang="zh-CN" altLang="en-US">
                <a:solidFill>
                  <a:srgbClr val="C00000"/>
                </a:solidFill>
                <a:ea typeface="微软雅黑" pitchFamily="34" charset="-122"/>
              </a:rPr>
              <a:t>霍妮 著</a:t>
            </a:r>
            <a:endParaRPr lang="en-US" altLang="zh-CN">
              <a:solidFill>
                <a:srgbClr val="C00000"/>
              </a:solidFill>
              <a:ea typeface="微软雅黑" pitchFamily="34" charset="-122"/>
            </a:endParaRP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endParaRPr lang="en-US" altLang="zh-CN" sz="1200">
              <a:solidFill>
                <a:srgbClr val="000000"/>
              </a:solidFill>
              <a:ea typeface="微软雅黑" pitchFamily="34" charset="-122"/>
            </a:endParaRPr>
          </a:p>
        </p:txBody>
      </p:sp>
      <p:sp>
        <p:nvSpPr>
          <p:cNvPr id="110601" name="矩形 10"/>
          <p:cNvSpPr>
            <a:spLocks noChangeArrowheads="1"/>
          </p:cNvSpPr>
          <p:nvPr/>
        </p:nvSpPr>
        <p:spPr bwMode="auto">
          <a:xfrm>
            <a:off x="6373813" y="4081463"/>
            <a:ext cx="2667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讲述精神病人那些不为人知的惊奇故事，呈现精神病人真实的内心世界。　</a:t>
            </a:r>
          </a:p>
        </p:txBody>
      </p:sp>
      <p:sp>
        <p:nvSpPr>
          <p:cNvPr id="110602" name="矩形 11"/>
          <p:cNvSpPr>
            <a:spLocks noChangeArrowheads="1"/>
          </p:cNvSpPr>
          <p:nvPr/>
        </p:nvSpPr>
        <p:spPr bwMode="auto">
          <a:xfrm>
            <a:off x="6629400" y="3287713"/>
            <a:ext cx="18288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en-US" altLang="zh-CN">
                <a:solidFill>
                  <a:srgbClr val="C00000"/>
                </a:solidFill>
                <a:ea typeface="微软雅黑" pitchFamily="34" charset="-122"/>
              </a:rPr>
              <a:t>《</a:t>
            </a:r>
            <a:r>
              <a:rPr lang="zh-CN" altLang="en-US">
                <a:solidFill>
                  <a:srgbClr val="C00000"/>
                </a:solidFill>
                <a:ea typeface="微软雅黑" pitchFamily="34" charset="-122"/>
              </a:rPr>
              <a:t>你也是蘑菇吗</a:t>
            </a:r>
            <a:r>
              <a:rPr lang="en-US" altLang="zh-CN">
                <a:solidFill>
                  <a:srgbClr val="C00000"/>
                </a:solidFill>
                <a:ea typeface="微软雅黑" pitchFamily="34" charset="-122"/>
              </a:rPr>
              <a:t>》</a:t>
            </a: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C00000"/>
                </a:solidFill>
                <a:ea typeface="微软雅黑" pitchFamily="34" charset="-122"/>
              </a:rPr>
              <a:t>安定医院郝医生 著</a:t>
            </a:r>
            <a:endParaRPr lang="en-US" altLang="zh-CN">
              <a:solidFill>
                <a:srgbClr val="C00000"/>
              </a:solidFill>
              <a:ea typeface="微软雅黑" pitchFamily="34" charset="-122"/>
            </a:endParaRPr>
          </a:p>
        </p:txBody>
      </p:sp>
      <p:sp>
        <p:nvSpPr>
          <p:cNvPr id="110603" name="矩形 12"/>
          <p:cNvSpPr>
            <a:spLocks noChangeArrowheads="1"/>
          </p:cNvSpPr>
          <p:nvPr/>
        </p:nvSpPr>
        <p:spPr bwMode="auto">
          <a:xfrm>
            <a:off x="3898900" y="40814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如何处置我们内心的孤独、</a:t>
            </a:r>
            <a:endParaRPr lang="en-US" altLang="zh-CN" sz="1200">
              <a:solidFill>
                <a:srgbClr val="000000"/>
              </a:solidFill>
              <a:ea typeface="微软雅黑" pitchFamily="34" charset="-122"/>
            </a:endParaRP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迷失、矛盾、疯狂与热爱</a:t>
            </a:r>
          </a:p>
        </p:txBody>
      </p:sp>
      <p:sp>
        <p:nvSpPr>
          <p:cNvPr id="110604" name="矩形 13"/>
          <p:cNvSpPr>
            <a:spLocks noChangeArrowheads="1"/>
          </p:cNvSpPr>
          <p:nvPr/>
        </p:nvSpPr>
        <p:spPr bwMode="auto">
          <a:xfrm>
            <a:off x="989013" y="4081463"/>
            <a:ext cx="25161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轰动全美的温暖与希望之书！</a:t>
            </a:r>
            <a:endParaRPr lang="en-US" altLang="zh-CN" sz="1200">
              <a:solidFill>
                <a:srgbClr val="000000"/>
              </a:solidFill>
              <a:ea typeface="微软雅黑" pitchFamily="34" charset="-122"/>
            </a:endParaRPr>
          </a:p>
          <a:p>
            <a:pPr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再残酷的疾病也不能决定你的命运，只有你才能主宰。</a:t>
            </a:r>
          </a:p>
        </p:txBody>
      </p:sp>
      <p:pic>
        <p:nvPicPr>
          <p:cNvPr id="110605" name="图片 1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02413" y="1160463"/>
            <a:ext cx="1552575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Freeform 50295"/>
          <p:cNvSpPr>
            <a:spLocks/>
          </p:cNvSpPr>
          <p:nvPr/>
        </p:nvSpPr>
        <p:spPr bwMode="auto">
          <a:xfrm>
            <a:off x="342900" y="668338"/>
            <a:ext cx="5410200" cy="3808412"/>
          </a:xfrm>
          <a:custGeom>
            <a:avLst/>
            <a:gdLst>
              <a:gd name="T0" fmla="*/ 2147483647 w 312"/>
              <a:gd name="T1" fmla="*/ 2147483647 h 236"/>
              <a:gd name="T2" fmla="*/ 2147483647 w 312"/>
              <a:gd name="T3" fmla="*/ 2147483647 h 236"/>
              <a:gd name="T4" fmla="*/ 2147483647 w 312"/>
              <a:gd name="T5" fmla="*/ 2147483647 h 236"/>
              <a:gd name="T6" fmla="*/ 2147483647 w 312"/>
              <a:gd name="T7" fmla="*/ 2147483647 h 236"/>
              <a:gd name="T8" fmla="*/ 2147483647 w 312"/>
              <a:gd name="T9" fmla="*/ 2147483647 h 236"/>
              <a:gd name="T10" fmla="*/ 2147483647 w 312"/>
              <a:gd name="T11" fmla="*/ 2147483647 h 236"/>
              <a:gd name="T12" fmla="*/ 2147483647 w 312"/>
              <a:gd name="T13" fmla="*/ 2147483647 h 236"/>
              <a:gd name="T14" fmla="*/ 2147483647 w 312"/>
              <a:gd name="T15" fmla="*/ 2147483647 h 236"/>
              <a:gd name="T16" fmla="*/ 2147483647 w 312"/>
              <a:gd name="T17" fmla="*/ 2147483647 h 236"/>
              <a:gd name="T18" fmla="*/ 2147483647 w 312"/>
              <a:gd name="T19" fmla="*/ 2147483647 h 236"/>
              <a:gd name="T20" fmla="*/ 2147483647 w 312"/>
              <a:gd name="T21" fmla="*/ 2147483647 h 236"/>
              <a:gd name="T22" fmla="*/ 2147483647 w 312"/>
              <a:gd name="T23" fmla="*/ 2147483647 h 236"/>
              <a:gd name="T24" fmla="*/ 2147483647 w 312"/>
              <a:gd name="T25" fmla="*/ 2147483647 h 236"/>
              <a:gd name="T26" fmla="*/ 2147483647 w 312"/>
              <a:gd name="T27" fmla="*/ 2147483647 h 236"/>
              <a:gd name="T28" fmla="*/ 2147483647 w 312"/>
              <a:gd name="T29" fmla="*/ 2147483647 h 236"/>
              <a:gd name="T30" fmla="*/ 2147483647 w 312"/>
              <a:gd name="T31" fmla="*/ 2147483647 h 236"/>
              <a:gd name="T32" fmla="*/ 2147483647 w 312"/>
              <a:gd name="T33" fmla="*/ 2147483647 h 236"/>
              <a:gd name="T34" fmla="*/ 2147483647 w 312"/>
              <a:gd name="T35" fmla="*/ 2147483647 h 236"/>
              <a:gd name="T36" fmla="*/ 2147483647 w 312"/>
              <a:gd name="T37" fmla="*/ 2147483647 h 236"/>
              <a:gd name="T38" fmla="*/ 2147483647 w 312"/>
              <a:gd name="T39" fmla="*/ 2147483647 h 236"/>
              <a:gd name="T40" fmla="*/ 2147483647 w 312"/>
              <a:gd name="T41" fmla="*/ 2147483647 h 236"/>
              <a:gd name="T42" fmla="*/ 2147483647 w 312"/>
              <a:gd name="T43" fmla="*/ 2147483647 h 236"/>
              <a:gd name="T44" fmla="*/ 2147483647 w 312"/>
              <a:gd name="T45" fmla="*/ 2147483647 h 236"/>
              <a:gd name="T46" fmla="*/ 2147483647 w 312"/>
              <a:gd name="T47" fmla="*/ 2147483647 h 236"/>
              <a:gd name="T48" fmla="*/ 2147483647 w 312"/>
              <a:gd name="T49" fmla="*/ 2147483647 h 236"/>
              <a:gd name="T50" fmla="*/ 2147483647 w 312"/>
              <a:gd name="T51" fmla="*/ 2147483647 h 236"/>
              <a:gd name="T52" fmla="*/ 2147483647 w 312"/>
              <a:gd name="T53" fmla="*/ 2147483647 h 236"/>
              <a:gd name="T54" fmla="*/ 2147483647 w 312"/>
              <a:gd name="T55" fmla="*/ 2147483647 h 236"/>
              <a:gd name="T56" fmla="*/ 2147483647 w 312"/>
              <a:gd name="T57" fmla="*/ 2147483647 h 236"/>
              <a:gd name="T58" fmla="*/ 2147483647 w 312"/>
              <a:gd name="T59" fmla="*/ 2147483647 h 236"/>
              <a:gd name="T60" fmla="*/ 2147483647 w 312"/>
              <a:gd name="T61" fmla="*/ 2147483647 h 236"/>
              <a:gd name="T62" fmla="*/ 2147483647 w 312"/>
              <a:gd name="T63" fmla="*/ 2147483647 h 236"/>
              <a:gd name="T64" fmla="*/ 2147483647 w 312"/>
              <a:gd name="T65" fmla="*/ 2147483647 h 236"/>
              <a:gd name="T66" fmla="*/ 2147483647 w 312"/>
              <a:gd name="T67" fmla="*/ 2147483647 h 236"/>
              <a:gd name="T68" fmla="*/ 2147483647 w 312"/>
              <a:gd name="T69" fmla="*/ 2147483647 h 236"/>
              <a:gd name="T70" fmla="*/ 2147483647 w 312"/>
              <a:gd name="T71" fmla="*/ 2147483647 h 236"/>
              <a:gd name="T72" fmla="*/ 2147483647 w 312"/>
              <a:gd name="T73" fmla="*/ 2147483647 h 236"/>
              <a:gd name="T74" fmla="*/ 2147483647 w 312"/>
              <a:gd name="T75" fmla="*/ 2147483647 h 236"/>
              <a:gd name="T76" fmla="*/ 2147483647 w 312"/>
              <a:gd name="T77" fmla="*/ 2147483647 h 236"/>
              <a:gd name="T78" fmla="*/ 2147483647 w 312"/>
              <a:gd name="T79" fmla="*/ 2147483647 h 236"/>
              <a:gd name="T80" fmla="*/ 2147483647 w 312"/>
              <a:gd name="T81" fmla="*/ 2147483647 h 236"/>
              <a:gd name="T82" fmla="*/ 2147483647 w 312"/>
              <a:gd name="T83" fmla="*/ 2147483647 h 236"/>
              <a:gd name="T84" fmla="*/ 2147483647 w 312"/>
              <a:gd name="T85" fmla="*/ 2147483647 h 236"/>
              <a:gd name="T86" fmla="*/ 2147483647 w 312"/>
              <a:gd name="T87" fmla="*/ 2147483647 h 236"/>
              <a:gd name="T88" fmla="*/ 2147483647 w 312"/>
              <a:gd name="T89" fmla="*/ 2147483647 h 236"/>
              <a:gd name="T90" fmla="*/ 2147483647 w 312"/>
              <a:gd name="T91" fmla="*/ 2147483647 h 236"/>
              <a:gd name="T92" fmla="*/ 2147483647 w 312"/>
              <a:gd name="T93" fmla="*/ 2147483647 h 236"/>
              <a:gd name="T94" fmla="*/ 2147483647 w 312"/>
              <a:gd name="T95" fmla="*/ 2147483647 h 236"/>
              <a:gd name="T96" fmla="*/ 2147483647 w 312"/>
              <a:gd name="T97" fmla="*/ 2147483647 h 236"/>
              <a:gd name="T98" fmla="*/ 2147483647 w 312"/>
              <a:gd name="T99" fmla="*/ 2147483647 h 236"/>
              <a:gd name="T100" fmla="*/ 2147483647 w 312"/>
              <a:gd name="T101" fmla="*/ 2147483647 h 236"/>
              <a:gd name="T102" fmla="*/ 2147483647 w 312"/>
              <a:gd name="T103" fmla="*/ 2147483647 h 236"/>
              <a:gd name="T104" fmla="*/ 2147483647 w 312"/>
              <a:gd name="T105" fmla="*/ 2147483647 h 236"/>
              <a:gd name="T106" fmla="*/ 2147483647 w 312"/>
              <a:gd name="T107" fmla="*/ 2147483647 h 236"/>
              <a:gd name="T108" fmla="*/ 2147483647 w 312"/>
              <a:gd name="T109" fmla="*/ 2147483647 h 236"/>
              <a:gd name="T110" fmla="*/ 2147483647 w 312"/>
              <a:gd name="T111" fmla="*/ 2147483647 h 236"/>
              <a:gd name="T112" fmla="*/ 2147483647 w 312"/>
              <a:gd name="T113" fmla="*/ 2147483647 h 236"/>
              <a:gd name="T114" fmla="*/ 2147483647 w 312"/>
              <a:gd name="T115" fmla="*/ 2147483647 h 236"/>
              <a:gd name="T116" fmla="*/ 2147483647 w 312"/>
              <a:gd name="T117" fmla="*/ 2147483647 h 236"/>
              <a:gd name="T118" fmla="*/ 2147483647 w 312"/>
              <a:gd name="T119" fmla="*/ 2147483647 h 2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312"/>
              <a:gd name="T181" fmla="*/ 0 h 236"/>
              <a:gd name="T182" fmla="*/ 312 w 312"/>
              <a:gd name="T183" fmla="*/ 236 h 2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312" h="236">
                <a:moveTo>
                  <a:pt x="299" y="191"/>
                </a:moveTo>
                <a:cubicBezTo>
                  <a:pt x="299" y="191"/>
                  <a:pt x="299" y="190"/>
                  <a:pt x="300" y="190"/>
                </a:cubicBezTo>
                <a:cubicBezTo>
                  <a:pt x="301" y="189"/>
                  <a:pt x="292" y="183"/>
                  <a:pt x="291" y="182"/>
                </a:cubicBezTo>
                <a:cubicBezTo>
                  <a:pt x="290" y="183"/>
                  <a:pt x="290" y="181"/>
                  <a:pt x="289" y="181"/>
                </a:cubicBezTo>
                <a:cubicBezTo>
                  <a:pt x="289" y="176"/>
                  <a:pt x="297" y="181"/>
                  <a:pt x="296" y="178"/>
                </a:cubicBezTo>
                <a:cubicBezTo>
                  <a:pt x="291" y="179"/>
                  <a:pt x="294" y="174"/>
                  <a:pt x="290" y="173"/>
                </a:cubicBezTo>
                <a:cubicBezTo>
                  <a:pt x="291" y="172"/>
                  <a:pt x="292" y="171"/>
                  <a:pt x="293" y="172"/>
                </a:cubicBezTo>
                <a:cubicBezTo>
                  <a:pt x="293" y="173"/>
                  <a:pt x="293" y="173"/>
                  <a:pt x="292" y="173"/>
                </a:cubicBezTo>
                <a:cubicBezTo>
                  <a:pt x="293" y="178"/>
                  <a:pt x="296" y="171"/>
                  <a:pt x="297" y="173"/>
                </a:cubicBezTo>
                <a:cubicBezTo>
                  <a:pt x="295" y="173"/>
                  <a:pt x="300" y="180"/>
                  <a:pt x="300" y="175"/>
                </a:cubicBezTo>
                <a:cubicBezTo>
                  <a:pt x="299" y="175"/>
                  <a:pt x="297" y="174"/>
                  <a:pt x="298" y="173"/>
                </a:cubicBezTo>
                <a:cubicBezTo>
                  <a:pt x="300" y="173"/>
                  <a:pt x="300" y="173"/>
                  <a:pt x="302" y="174"/>
                </a:cubicBezTo>
                <a:cubicBezTo>
                  <a:pt x="301" y="173"/>
                  <a:pt x="301" y="171"/>
                  <a:pt x="300" y="170"/>
                </a:cubicBezTo>
                <a:cubicBezTo>
                  <a:pt x="298" y="170"/>
                  <a:pt x="300" y="172"/>
                  <a:pt x="298" y="172"/>
                </a:cubicBezTo>
                <a:cubicBezTo>
                  <a:pt x="298" y="171"/>
                  <a:pt x="295" y="168"/>
                  <a:pt x="295" y="168"/>
                </a:cubicBezTo>
                <a:cubicBezTo>
                  <a:pt x="295" y="168"/>
                  <a:pt x="296" y="169"/>
                  <a:pt x="296" y="169"/>
                </a:cubicBezTo>
                <a:cubicBezTo>
                  <a:pt x="296" y="169"/>
                  <a:pt x="295" y="168"/>
                  <a:pt x="295" y="168"/>
                </a:cubicBezTo>
                <a:cubicBezTo>
                  <a:pt x="295" y="166"/>
                  <a:pt x="299" y="169"/>
                  <a:pt x="300" y="169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299" y="168"/>
                  <a:pt x="297" y="168"/>
                  <a:pt x="297" y="167"/>
                </a:cubicBezTo>
                <a:cubicBezTo>
                  <a:pt x="299" y="167"/>
                  <a:pt x="301" y="166"/>
                  <a:pt x="303" y="166"/>
                </a:cubicBezTo>
                <a:cubicBezTo>
                  <a:pt x="302" y="166"/>
                  <a:pt x="302" y="166"/>
                  <a:pt x="302" y="166"/>
                </a:cubicBezTo>
                <a:cubicBezTo>
                  <a:pt x="303" y="165"/>
                  <a:pt x="304" y="166"/>
                  <a:pt x="305" y="166"/>
                </a:cubicBezTo>
                <a:cubicBezTo>
                  <a:pt x="305" y="166"/>
                  <a:pt x="305" y="162"/>
                  <a:pt x="303" y="163"/>
                </a:cubicBezTo>
                <a:cubicBezTo>
                  <a:pt x="305" y="167"/>
                  <a:pt x="298" y="165"/>
                  <a:pt x="298" y="164"/>
                </a:cubicBezTo>
                <a:cubicBezTo>
                  <a:pt x="299" y="163"/>
                  <a:pt x="297" y="161"/>
                  <a:pt x="296" y="161"/>
                </a:cubicBezTo>
                <a:cubicBezTo>
                  <a:pt x="297" y="161"/>
                  <a:pt x="297" y="163"/>
                  <a:pt x="298" y="164"/>
                </a:cubicBezTo>
                <a:cubicBezTo>
                  <a:pt x="296" y="166"/>
                  <a:pt x="296" y="165"/>
                  <a:pt x="294" y="165"/>
                </a:cubicBezTo>
                <a:cubicBezTo>
                  <a:pt x="293" y="163"/>
                  <a:pt x="296" y="160"/>
                  <a:pt x="291" y="159"/>
                </a:cubicBezTo>
                <a:cubicBezTo>
                  <a:pt x="289" y="159"/>
                  <a:pt x="285" y="156"/>
                  <a:pt x="284" y="154"/>
                </a:cubicBezTo>
                <a:cubicBezTo>
                  <a:pt x="285" y="159"/>
                  <a:pt x="282" y="155"/>
                  <a:pt x="281" y="155"/>
                </a:cubicBezTo>
                <a:cubicBezTo>
                  <a:pt x="281" y="155"/>
                  <a:pt x="276" y="155"/>
                  <a:pt x="275" y="155"/>
                </a:cubicBezTo>
                <a:cubicBezTo>
                  <a:pt x="277" y="156"/>
                  <a:pt x="277" y="159"/>
                  <a:pt x="279" y="159"/>
                </a:cubicBezTo>
                <a:cubicBezTo>
                  <a:pt x="280" y="160"/>
                  <a:pt x="274" y="159"/>
                  <a:pt x="273" y="159"/>
                </a:cubicBezTo>
                <a:cubicBezTo>
                  <a:pt x="272" y="158"/>
                  <a:pt x="267" y="159"/>
                  <a:pt x="267" y="161"/>
                </a:cubicBezTo>
                <a:cubicBezTo>
                  <a:pt x="267" y="164"/>
                  <a:pt x="270" y="160"/>
                  <a:pt x="267" y="164"/>
                </a:cubicBezTo>
                <a:cubicBezTo>
                  <a:pt x="266" y="166"/>
                  <a:pt x="264" y="164"/>
                  <a:pt x="263" y="164"/>
                </a:cubicBezTo>
                <a:cubicBezTo>
                  <a:pt x="263" y="162"/>
                  <a:pt x="264" y="161"/>
                  <a:pt x="262" y="160"/>
                </a:cubicBezTo>
                <a:cubicBezTo>
                  <a:pt x="261" y="160"/>
                  <a:pt x="263" y="162"/>
                  <a:pt x="263" y="162"/>
                </a:cubicBezTo>
                <a:cubicBezTo>
                  <a:pt x="262" y="163"/>
                  <a:pt x="253" y="158"/>
                  <a:pt x="252" y="157"/>
                </a:cubicBezTo>
                <a:cubicBezTo>
                  <a:pt x="254" y="155"/>
                  <a:pt x="255" y="154"/>
                  <a:pt x="257" y="154"/>
                </a:cubicBezTo>
                <a:cubicBezTo>
                  <a:pt x="257" y="154"/>
                  <a:pt x="257" y="154"/>
                  <a:pt x="257" y="154"/>
                </a:cubicBezTo>
                <a:cubicBezTo>
                  <a:pt x="257" y="156"/>
                  <a:pt x="256" y="157"/>
                  <a:pt x="256" y="158"/>
                </a:cubicBezTo>
                <a:cubicBezTo>
                  <a:pt x="258" y="157"/>
                  <a:pt x="259" y="156"/>
                  <a:pt x="260" y="154"/>
                </a:cubicBezTo>
                <a:cubicBezTo>
                  <a:pt x="261" y="154"/>
                  <a:pt x="263" y="154"/>
                  <a:pt x="262" y="153"/>
                </a:cubicBezTo>
                <a:cubicBezTo>
                  <a:pt x="262" y="153"/>
                  <a:pt x="261" y="153"/>
                  <a:pt x="261" y="153"/>
                </a:cubicBezTo>
                <a:cubicBezTo>
                  <a:pt x="262" y="151"/>
                  <a:pt x="263" y="149"/>
                  <a:pt x="264" y="148"/>
                </a:cubicBezTo>
                <a:cubicBezTo>
                  <a:pt x="265" y="148"/>
                  <a:pt x="265" y="149"/>
                  <a:pt x="265" y="149"/>
                </a:cubicBezTo>
                <a:cubicBezTo>
                  <a:pt x="265" y="150"/>
                  <a:pt x="266" y="149"/>
                  <a:pt x="266" y="149"/>
                </a:cubicBezTo>
                <a:cubicBezTo>
                  <a:pt x="267" y="149"/>
                  <a:pt x="268" y="150"/>
                  <a:pt x="269" y="150"/>
                </a:cubicBezTo>
                <a:cubicBezTo>
                  <a:pt x="268" y="150"/>
                  <a:pt x="268" y="151"/>
                  <a:pt x="268" y="152"/>
                </a:cubicBezTo>
                <a:cubicBezTo>
                  <a:pt x="267" y="152"/>
                  <a:pt x="265" y="151"/>
                  <a:pt x="265" y="152"/>
                </a:cubicBezTo>
                <a:cubicBezTo>
                  <a:pt x="265" y="155"/>
                  <a:pt x="270" y="150"/>
                  <a:pt x="270" y="150"/>
                </a:cubicBezTo>
                <a:cubicBezTo>
                  <a:pt x="271" y="150"/>
                  <a:pt x="272" y="150"/>
                  <a:pt x="273" y="150"/>
                </a:cubicBezTo>
                <a:cubicBezTo>
                  <a:pt x="273" y="150"/>
                  <a:pt x="273" y="150"/>
                  <a:pt x="273" y="150"/>
                </a:cubicBezTo>
                <a:cubicBezTo>
                  <a:pt x="275" y="149"/>
                  <a:pt x="271" y="149"/>
                  <a:pt x="271" y="148"/>
                </a:cubicBezTo>
                <a:cubicBezTo>
                  <a:pt x="271" y="148"/>
                  <a:pt x="271" y="148"/>
                  <a:pt x="271" y="147"/>
                </a:cubicBezTo>
                <a:cubicBezTo>
                  <a:pt x="271" y="148"/>
                  <a:pt x="269" y="148"/>
                  <a:pt x="268" y="148"/>
                </a:cubicBezTo>
                <a:cubicBezTo>
                  <a:pt x="268" y="148"/>
                  <a:pt x="268" y="148"/>
                  <a:pt x="268" y="148"/>
                </a:cubicBezTo>
                <a:cubicBezTo>
                  <a:pt x="267" y="148"/>
                  <a:pt x="267" y="148"/>
                  <a:pt x="266" y="147"/>
                </a:cubicBezTo>
                <a:cubicBezTo>
                  <a:pt x="267" y="147"/>
                  <a:pt x="267" y="146"/>
                  <a:pt x="267" y="146"/>
                </a:cubicBezTo>
                <a:cubicBezTo>
                  <a:pt x="267" y="146"/>
                  <a:pt x="267" y="146"/>
                  <a:pt x="267" y="146"/>
                </a:cubicBezTo>
                <a:cubicBezTo>
                  <a:pt x="267" y="146"/>
                  <a:pt x="267" y="146"/>
                  <a:pt x="267" y="146"/>
                </a:cubicBezTo>
                <a:cubicBezTo>
                  <a:pt x="268" y="145"/>
                  <a:pt x="270" y="145"/>
                  <a:pt x="272" y="145"/>
                </a:cubicBezTo>
                <a:cubicBezTo>
                  <a:pt x="272" y="146"/>
                  <a:pt x="271" y="146"/>
                  <a:pt x="271" y="147"/>
                </a:cubicBezTo>
                <a:cubicBezTo>
                  <a:pt x="271" y="147"/>
                  <a:pt x="271" y="147"/>
                  <a:pt x="271" y="147"/>
                </a:cubicBezTo>
                <a:cubicBezTo>
                  <a:pt x="272" y="146"/>
                  <a:pt x="272" y="145"/>
                  <a:pt x="272" y="145"/>
                </a:cubicBezTo>
                <a:cubicBezTo>
                  <a:pt x="274" y="144"/>
                  <a:pt x="275" y="144"/>
                  <a:pt x="276" y="144"/>
                </a:cubicBezTo>
                <a:cubicBezTo>
                  <a:pt x="276" y="143"/>
                  <a:pt x="275" y="143"/>
                  <a:pt x="273" y="14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4" y="142"/>
                  <a:pt x="274" y="141"/>
                  <a:pt x="273" y="141"/>
                </a:cubicBezTo>
                <a:cubicBezTo>
                  <a:pt x="275" y="141"/>
                  <a:pt x="276" y="141"/>
                  <a:pt x="277" y="142"/>
                </a:cubicBezTo>
                <a:cubicBezTo>
                  <a:pt x="278" y="142"/>
                  <a:pt x="278" y="142"/>
                  <a:pt x="278" y="142"/>
                </a:cubicBezTo>
                <a:cubicBezTo>
                  <a:pt x="279" y="144"/>
                  <a:pt x="276" y="146"/>
                  <a:pt x="276" y="149"/>
                </a:cubicBezTo>
                <a:cubicBezTo>
                  <a:pt x="277" y="148"/>
                  <a:pt x="278" y="148"/>
                  <a:pt x="278" y="148"/>
                </a:cubicBezTo>
                <a:cubicBezTo>
                  <a:pt x="277" y="147"/>
                  <a:pt x="278" y="145"/>
                  <a:pt x="280" y="142"/>
                </a:cubicBezTo>
                <a:cubicBezTo>
                  <a:pt x="284" y="145"/>
                  <a:pt x="287" y="152"/>
                  <a:pt x="292" y="153"/>
                </a:cubicBezTo>
                <a:cubicBezTo>
                  <a:pt x="294" y="149"/>
                  <a:pt x="287" y="144"/>
                  <a:pt x="287" y="140"/>
                </a:cubicBezTo>
                <a:cubicBezTo>
                  <a:pt x="286" y="138"/>
                  <a:pt x="287" y="137"/>
                  <a:pt x="287" y="135"/>
                </a:cubicBezTo>
                <a:cubicBezTo>
                  <a:pt x="287" y="136"/>
                  <a:pt x="287" y="136"/>
                  <a:pt x="288" y="136"/>
                </a:cubicBezTo>
                <a:cubicBezTo>
                  <a:pt x="287" y="136"/>
                  <a:pt x="287" y="136"/>
                  <a:pt x="287" y="136"/>
                </a:cubicBezTo>
                <a:cubicBezTo>
                  <a:pt x="288" y="136"/>
                  <a:pt x="288" y="136"/>
                  <a:pt x="288" y="135"/>
                </a:cubicBezTo>
                <a:cubicBezTo>
                  <a:pt x="289" y="136"/>
                  <a:pt x="290" y="137"/>
                  <a:pt x="291" y="138"/>
                </a:cubicBezTo>
                <a:cubicBezTo>
                  <a:pt x="293" y="141"/>
                  <a:pt x="295" y="146"/>
                  <a:pt x="298" y="146"/>
                </a:cubicBezTo>
                <a:cubicBezTo>
                  <a:pt x="297" y="144"/>
                  <a:pt x="295" y="144"/>
                  <a:pt x="295" y="141"/>
                </a:cubicBezTo>
                <a:cubicBezTo>
                  <a:pt x="294" y="140"/>
                  <a:pt x="296" y="138"/>
                  <a:pt x="296" y="136"/>
                </a:cubicBezTo>
                <a:cubicBezTo>
                  <a:pt x="297" y="135"/>
                  <a:pt x="296" y="133"/>
                  <a:pt x="296" y="132"/>
                </a:cubicBezTo>
                <a:cubicBezTo>
                  <a:pt x="297" y="132"/>
                  <a:pt x="297" y="132"/>
                  <a:pt x="298" y="131"/>
                </a:cubicBezTo>
                <a:cubicBezTo>
                  <a:pt x="297" y="130"/>
                  <a:pt x="296" y="131"/>
                  <a:pt x="296" y="130"/>
                </a:cubicBezTo>
                <a:cubicBezTo>
                  <a:pt x="297" y="129"/>
                  <a:pt x="299" y="130"/>
                  <a:pt x="298" y="127"/>
                </a:cubicBezTo>
                <a:cubicBezTo>
                  <a:pt x="297" y="128"/>
                  <a:pt x="297" y="127"/>
                  <a:pt x="296" y="127"/>
                </a:cubicBezTo>
                <a:cubicBezTo>
                  <a:pt x="296" y="128"/>
                  <a:pt x="295" y="129"/>
                  <a:pt x="294" y="129"/>
                </a:cubicBezTo>
                <a:cubicBezTo>
                  <a:pt x="294" y="128"/>
                  <a:pt x="294" y="128"/>
                  <a:pt x="294" y="128"/>
                </a:cubicBezTo>
                <a:cubicBezTo>
                  <a:pt x="294" y="128"/>
                  <a:pt x="295" y="128"/>
                  <a:pt x="295" y="128"/>
                </a:cubicBezTo>
                <a:cubicBezTo>
                  <a:pt x="295" y="128"/>
                  <a:pt x="295" y="128"/>
                  <a:pt x="294" y="128"/>
                </a:cubicBezTo>
                <a:cubicBezTo>
                  <a:pt x="294" y="128"/>
                  <a:pt x="294" y="128"/>
                  <a:pt x="294" y="128"/>
                </a:cubicBezTo>
                <a:cubicBezTo>
                  <a:pt x="294" y="127"/>
                  <a:pt x="294" y="127"/>
                  <a:pt x="294" y="127"/>
                </a:cubicBezTo>
                <a:cubicBezTo>
                  <a:pt x="293" y="127"/>
                  <a:pt x="293" y="127"/>
                  <a:pt x="293" y="127"/>
                </a:cubicBezTo>
                <a:cubicBezTo>
                  <a:pt x="293" y="126"/>
                  <a:pt x="292" y="125"/>
                  <a:pt x="292" y="123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3" y="124"/>
                  <a:pt x="292" y="126"/>
                  <a:pt x="294" y="124"/>
                </a:cubicBezTo>
                <a:cubicBezTo>
                  <a:pt x="292" y="123"/>
                  <a:pt x="294" y="122"/>
                  <a:pt x="295" y="122"/>
                </a:cubicBezTo>
                <a:cubicBezTo>
                  <a:pt x="295" y="122"/>
                  <a:pt x="296" y="120"/>
                  <a:pt x="296" y="120"/>
                </a:cubicBezTo>
                <a:cubicBezTo>
                  <a:pt x="296" y="120"/>
                  <a:pt x="296" y="120"/>
                  <a:pt x="296" y="119"/>
                </a:cubicBezTo>
                <a:cubicBezTo>
                  <a:pt x="296" y="119"/>
                  <a:pt x="293" y="119"/>
                  <a:pt x="295" y="118"/>
                </a:cubicBezTo>
                <a:cubicBezTo>
                  <a:pt x="296" y="117"/>
                  <a:pt x="296" y="119"/>
                  <a:pt x="298" y="119"/>
                </a:cubicBezTo>
                <a:cubicBezTo>
                  <a:pt x="297" y="121"/>
                  <a:pt x="297" y="120"/>
                  <a:pt x="297" y="122"/>
                </a:cubicBezTo>
                <a:cubicBezTo>
                  <a:pt x="297" y="122"/>
                  <a:pt x="303" y="120"/>
                  <a:pt x="302" y="122"/>
                </a:cubicBezTo>
                <a:cubicBezTo>
                  <a:pt x="302" y="123"/>
                  <a:pt x="298" y="122"/>
                  <a:pt x="297" y="122"/>
                </a:cubicBezTo>
                <a:cubicBezTo>
                  <a:pt x="297" y="122"/>
                  <a:pt x="291" y="123"/>
                  <a:pt x="295" y="124"/>
                </a:cubicBezTo>
                <a:cubicBezTo>
                  <a:pt x="298" y="123"/>
                  <a:pt x="299" y="124"/>
                  <a:pt x="301" y="124"/>
                </a:cubicBezTo>
                <a:cubicBezTo>
                  <a:pt x="303" y="122"/>
                  <a:pt x="312" y="123"/>
                  <a:pt x="308" y="117"/>
                </a:cubicBezTo>
                <a:cubicBezTo>
                  <a:pt x="308" y="118"/>
                  <a:pt x="307" y="121"/>
                  <a:pt x="306" y="120"/>
                </a:cubicBezTo>
                <a:cubicBezTo>
                  <a:pt x="306" y="120"/>
                  <a:pt x="306" y="119"/>
                  <a:pt x="307" y="119"/>
                </a:cubicBezTo>
                <a:cubicBezTo>
                  <a:pt x="305" y="118"/>
                  <a:pt x="308" y="118"/>
                  <a:pt x="307" y="117"/>
                </a:cubicBezTo>
                <a:cubicBezTo>
                  <a:pt x="306" y="117"/>
                  <a:pt x="306" y="117"/>
                  <a:pt x="306" y="117"/>
                </a:cubicBezTo>
                <a:cubicBezTo>
                  <a:pt x="306" y="116"/>
                  <a:pt x="304" y="120"/>
                  <a:pt x="305" y="118"/>
                </a:cubicBezTo>
                <a:cubicBezTo>
                  <a:pt x="303" y="118"/>
                  <a:pt x="305" y="120"/>
                  <a:pt x="303" y="120"/>
                </a:cubicBezTo>
                <a:cubicBezTo>
                  <a:pt x="303" y="119"/>
                  <a:pt x="304" y="118"/>
                  <a:pt x="304" y="116"/>
                </a:cubicBezTo>
                <a:cubicBezTo>
                  <a:pt x="303" y="117"/>
                  <a:pt x="303" y="117"/>
                  <a:pt x="303" y="117"/>
                </a:cubicBezTo>
                <a:cubicBezTo>
                  <a:pt x="302" y="117"/>
                  <a:pt x="304" y="116"/>
                  <a:pt x="303" y="115"/>
                </a:cubicBezTo>
                <a:cubicBezTo>
                  <a:pt x="301" y="116"/>
                  <a:pt x="302" y="117"/>
                  <a:pt x="303" y="118"/>
                </a:cubicBezTo>
                <a:cubicBezTo>
                  <a:pt x="302" y="121"/>
                  <a:pt x="301" y="118"/>
                  <a:pt x="301" y="117"/>
                </a:cubicBezTo>
                <a:cubicBezTo>
                  <a:pt x="296" y="118"/>
                  <a:pt x="300" y="118"/>
                  <a:pt x="300" y="119"/>
                </a:cubicBezTo>
                <a:cubicBezTo>
                  <a:pt x="299" y="120"/>
                  <a:pt x="297" y="117"/>
                  <a:pt x="296" y="117"/>
                </a:cubicBezTo>
                <a:cubicBezTo>
                  <a:pt x="296" y="116"/>
                  <a:pt x="297" y="112"/>
                  <a:pt x="298" y="113"/>
                </a:cubicBezTo>
                <a:cubicBezTo>
                  <a:pt x="297" y="114"/>
                  <a:pt x="297" y="114"/>
                  <a:pt x="297" y="114"/>
                </a:cubicBezTo>
                <a:cubicBezTo>
                  <a:pt x="298" y="114"/>
                  <a:pt x="298" y="114"/>
                  <a:pt x="298" y="114"/>
                </a:cubicBezTo>
                <a:cubicBezTo>
                  <a:pt x="297" y="114"/>
                  <a:pt x="297" y="114"/>
                  <a:pt x="297" y="114"/>
                </a:cubicBezTo>
                <a:cubicBezTo>
                  <a:pt x="298" y="114"/>
                  <a:pt x="298" y="114"/>
                  <a:pt x="299" y="115"/>
                </a:cubicBezTo>
                <a:cubicBezTo>
                  <a:pt x="298" y="115"/>
                  <a:pt x="298" y="116"/>
                  <a:pt x="297" y="116"/>
                </a:cubicBezTo>
                <a:cubicBezTo>
                  <a:pt x="298" y="116"/>
                  <a:pt x="300" y="115"/>
                  <a:pt x="299" y="117"/>
                </a:cubicBezTo>
                <a:cubicBezTo>
                  <a:pt x="300" y="116"/>
                  <a:pt x="299" y="114"/>
                  <a:pt x="299" y="112"/>
                </a:cubicBezTo>
                <a:cubicBezTo>
                  <a:pt x="298" y="111"/>
                  <a:pt x="301" y="111"/>
                  <a:pt x="301" y="110"/>
                </a:cubicBezTo>
                <a:cubicBezTo>
                  <a:pt x="301" y="108"/>
                  <a:pt x="302" y="107"/>
                  <a:pt x="301" y="105"/>
                </a:cubicBezTo>
                <a:cubicBezTo>
                  <a:pt x="301" y="105"/>
                  <a:pt x="303" y="104"/>
                  <a:pt x="302" y="106"/>
                </a:cubicBezTo>
                <a:cubicBezTo>
                  <a:pt x="301" y="108"/>
                  <a:pt x="303" y="107"/>
                  <a:pt x="303" y="108"/>
                </a:cubicBezTo>
                <a:cubicBezTo>
                  <a:pt x="303" y="107"/>
                  <a:pt x="304" y="102"/>
                  <a:pt x="304" y="102"/>
                </a:cubicBezTo>
                <a:cubicBezTo>
                  <a:pt x="305" y="103"/>
                  <a:pt x="305" y="103"/>
                  <a:pt x="305" y="103"/>
                </a:cubicBezTo>
                <a:cubicBezTo>
                  <a:pt x="305" y="102"/>
                  <a:pt x="304" y="100"/>
                  <a:pt x="303" y="100"/>
                </a:cubicBezTo>
                <a:cubicBezTo>
                  <a:pt x="304" y="100"/>
                  <a:pt x="304" y="100"/>
                  <a:pt x="304" y="100"/>
                </a:cubicBezTo>
                <a:cubicBezTo>
                  <a:pt x="305" y="99"/>
                  <a:pt x="300" y="98"/>
                  <a:pt x="301" y="97"/>
                </a:cubicBezTo>
                <a:cubicBezTo>
                  <a:pt x="302" y="98"/>
                  <a:pt x="302" y="98"/>
                  <a:pt x="303" y="98"/>
                </a:cubicBezTo>
                <a:cubicBezTo>
                  <a:pt x="303" y="97"/>
                  <a:pt x="301" y="97"/>
                  <a:pt x="300" y="97"/>
                </a:cubicBezTo>
                <a:cubicBezTo>
                  <a:pt x="303" y="95"/>
                  <a:pt x="301" y="95"/>
                  <a:pt x="300" y="95"/>
                </a:cubicBezTo>
                <a:cubicBezTo>
                  <a:pt x="301" y="94"/>
                  <a:pt x="299" y="94"/>
                  <a:pt x="299" y="93"/>
                </a:cubicBezTo>
                <a:cubicBezTo>
                  <a:pt x="299" y="93"/>
                  <a:pt x="300" y="93"/>
                  <a:pt x="300" y="93"/>
                </a:cubicBezTo>
                <a:cubicBezTo>
                  <a:pt x="299" y="93"/>
                  <a:pt x="299" y="92"/>
                  <a:pt x="299" y="92"/>
                </a:cubicBezTo>
                <a:cubicBezTo>
                  <a:pt x="298" y="92"/>
                  <a:pt x="298" y="92"/>
                  <a:pt x="298" y="92"/>
                </a:cubicBezTo>
                <a:cubicBezTo>
                  <a:pt x="299" y="91"/>
                  <a:pt x="299" y="91"/>
                  <a:pt x="300" y="92"/>
                </a:cubicBezTo>
                <a:cubicBezTo>
                  <a:pt x="300" y="90"/>
                  <a:pt x="299" y="90"/>
                  <a:pt x="297" y="90"/>
                </a:cubicBezTo>
                <a:cubicBezTo>
                  <a:pt x="297" y="90"/>
                  <a:pt x="297" y="90"/>
                  <a:pt x="297" y="90"/>
                </a:cubicBezTo>
                <a:cubicBezTo>
                  <a:pt x="298" y="90"/>
                  <a:pt x="299" y="90"/>
                  <a:pt x="299" y="89"/>
                </a:cubicBezTo>
                <a:cubicBezTo>
                  <a:pt x="298" y="90"/>
                  <a:pt x="297" y="89"/>
                  <a:pt x="297" y="88"/>
                </a:cubicBezTo>
                <a:cubicBezTo>
                  <a:pt x="297" y="87"/>
                  <a:pt x="297" y="87"/>
                  <a:pt x="297" y="87"/>
                </a:cubicBezTo>
                <a:cubicBezTo>
                  <a:pt x="297" y="87"/>
                  <a:pt x="297" y="86"/>
                  <a:pt x="298" y="86"/>
                </a:cubicBezTo>
                <a:cubicBezTo>
                  <a:pt x="298" y="86"/>
                  <a:pt x="298" y="85"/>
                  <a:pt x="297" y="84"/>
                </a:cubicBezTo>
                <a:cubicBezTo>
                  <a:pt x="297" y="84"/>
                  <a:pt x="297" y="84"/>
                  <a:pt x="297" y="84"/>
                </a:cubicBezTo>
                <a:cubicBezTo>
                  <a:pt x="297" y="83"/>
                  <a:pt x="297" y="83"/>
                  <a:pt x="297" y="83"/>
                </a:cubicBezTo>
                <a:cubicBezTo>
                  <a:pt x="298" y="83"/>
                  <a:pt x="299" y="82"/>
                  <a:pt x="299" y="82"/>
                </a:cubicBezTo>
                <a:cubicBezTo>
                  <a:pt x="298" y="83"/>
                  <a:pt x="298" y="83"/>
                  <a:pt x="298" y="82"/>
                </a:cubicBezTo>
                <a:cubicBezTo>
                  <a:pt x="299" y="81"/>
                  <a:pt x="299" y="81"/>
                  <a:pt x="300" y="83"/>
                </a:cubicBezTo>
                <a:cubicBezTo>
                  <a:pt x="301" y="81"/>
                  <a:pt x="300" y="80"/>
                  <a:pt x="300" y="80"/>
                </a:cubicBezTo>
                <a:cubicBezTo>
                  <a:pt x="301" y="79"/>
                  <a:pt x="301" y="81"/>
                  <a:pt x="302" y="80"/>
                </a:cubicBezTo>
                <a:cubicBezTo>
                  <a:pt x="301" y="77"/>
                  <a:pt x="303" y="74"/>
                  <a:pt x="303" y="71"/>
                </a:cubicBezTo>
                <a:cubicBezTo>
                  <a:pt x="305" y="68"/>
                  <a:pt x="308" y="65"/>
                  <a:pt x="308" y="61"/>
                </a:cubicBezTo>
                <a:cubicBezTo>
                  <a:pt x="307" y="58"/>
                  <a:pt x="305" y="57"/>
                  <a:pt x="303" y="56"/>
                </a:cubicBezTo>
                <a:cubicBezTo>
                  <a:pt x="301" y="55"/>
                  <a:pt x="299" y="53"/>
                  <a:pt x="297" y="52"/>
                </a:cubicBezTo>
                <a:cubicBezTo>
                  <a:pt x="297" y="52"/>
                  <a:pt x="297" y="52"/>
                  <a:pt x="297" y="52"/>
                </a:cubicBezTo>
                <a:cubicBezTo>
                  <a:pt x="296" y="51"/>
                  <a:pt x="296" y="51"/>
                  <a:pt x="296" y="51"/>
                </a:cubicBezTo>
                <a:cubicBezTo>
                  <a:pt x="297" y="50"/>
                  <a:pt x="300" y="51"/>
                  <a:pt x="298" y="49"/>
                </a:cubicBezTo>
                <a:cubicBezTo>
                  <a:pt x="298" y="49"/>
                  <a:pt x="298" y="49"/>
                  <a:pt x="299" y="49"/>
                </a:cubicBezTo>
                <a:cubicBezTo>
                  <a:pt x="298" y="49"/>
                  <a:pt x="298" y="49"/>
                  <a:pt x="298" y="49"/>
                </a:cubicBezTo>
                <a:cubicBezTo>
                  <a:pt x="299" y="49"/>
                  <a:pt x="301" y="49"/>
                  <a:pt x="301" y="48"/>
                </a:cubicBezTo>
                <a:cubicBezTo>
                  <a:pt x="301" y="48"/>
                  <a:pt x="299" y="49"/>
                  <a:pt x="299" y="48"/>
                </a:cubicBezTo>
                <a:cubicBezTo>
                  <a:pt x="299" y="47"/>
                  <a:pt x="300" y="47"/>
                  <a:pt x="300" y="47"/>
                </a:cubicBezTo>
                <a:cubicBezTo>
                  <a:pt x="299" y="47"/>
                  <a:pt x="299" y="47"/>
                  <a:pt x="299" y="47"/>
                </a:cubicBezTo>
                <a:cubicBezTo>
                  <a:pt x="299" y="45"/>
                  <a:pt x="300" y="45"/>
                  <a:pt x="299" y="42"/>
                </a:cubicBezTo>
                <a:cubicBezTo>
                  <a:pt x="296" y="41"/>
                  <a:pt x="299" y="36"/>
                  <a:pt x="298" y="35"/>
                </a:cubicBezTo>
                <a:cubicBezTo>
                  <a:pt x="296" y="36"/>
                  <a:pt x="296" y="38"/>
                  <a:pt x="296" y="38"/>
                </a:cubicBezTo>
                <a:cubicBezTo>
                  <a:pt x="295" y="38"/>
                  <a:pt x="296" y="37"/>
                  <a:pt x="296" y="36"/>
                </a:cubicBezTo>
                <a:cubicBezTo>
                  <a:pt x="295" y="36"/>
                  <a:pt x="295" y="38"/>
                  <a:pt x="295" y="39"/>
                </a:cubicBezTo>
                <a:cubicBezTo>
                  <a:pt x="293" y="39"/>
                  <a:pt x="292" y="40"/>
                  <a:pt x="293" y="40"/>
                </a:cubicBezTo>
                <a:cubicBezTo>
                  <a:pt x="292" y="41"/>
                  <a:pt x="292" y="41"/>
                  <a:pt x="292" y="40"/>
                </a:cubicBezTo>
                <a:cubicBezTo>
                  <a:pt x="292" y="40"/>
                  <a:pt x="292" y="40"/>
                  <a:pt x="292" y="40"/>
                </a:cubicBezTo>
                <a:cubicBezTo>
                  <a:pt x="292" y="36"/>
                  <a:pt x="294" y="33"/>
                  <a:pt x="293" y="30"/>
                </a:cubicBezTo>
                <a:cubicBezTo>
                  <a:pt x="294" y="30"/>
                  <a:pt x="295" y="30"/>
                  <a:pt x="296" y="30"/>
                </a:cubicBezTo>
                <a:cubicBezTo>
                  <a:pt x="296" y="30"/>
                  <a:pt x="295" y="30"/>
                  <a:pt x="293" y="29"/>
                </a:cubicBezTo>
                <a:cubicBezTo>
                  <a:pt x="293" y="29"/>
                  <a:pt x="293" y="29"/>
                  <a:pt x="292" y="28"/>
                </a:cubicBezTo>
                <a:cubicBezTo>
                  <a:pt x="294" y="25"/>
                  <a:pt x="297" y="25"/>
                  <a:pt x="298" y="22"/>
                </a:cubicBezTo>
                <a:cubicBezTo>
                  <a:pt x="299" y="21"/>
                  <a:pt x="299" y="19"/>
                  <a:pt x="299" y="17"/>
                </a:cubicBezTo>
                <a:cubicBezTo>
                  <a:pt x="298" y="24"/>
                  <a:pt x="290" y="26"/>
                  <a:pt x="286" y="30"/>
                </a:cubicBezTo>
                <a:cubicBezTo>
                  <a:pt x="285" y="30"/>
                  <a:pt x="285" y="30"/>
                  <a:pt x="285" y="30"/>
                </a:cubicBezTo>
                <a:cubicBezTo>
                  <a:pt x="285" y="30"/>
                  <a:pt x="285" y="30"/>
                  <a:pt x="285" y="30"/>
                </a:cubicBezTo>
                <a:cubicBezTo>
                  <a:pt x="285" y="30"/>
                  <a:pt x="285" y="31"/>
                  <a:pt x="284" y="30"/>
                </a:cubicBezTo>
                <a:cubicBezTo>
                  <a:pt x="284" y="29"/>
                  <a:pt x="287" y="27"/>
                  <a:pt x="288" y="26"/>
                </a:cubicBezTo>
                <a:cubicBezTo>
                  <a:pt x="285" y="27"/>
                  <a:pt x="283" y="29"/>
                  <a:pt x="280" y="31"/>
                </a:cubicBezTo>
                <a:cubicBezTo>
                  <a:pt x="281" y="30"/>
                  <a:pt x="281" y="30"/>
                  <a:pt x="281" y="29"/>
                </a:cubicBezTo>
                <a:cubicBezTo>
                  <a:pt x="282" y="29"/>
                  <a:pt x="282" y="29"/>
                  <a:pt x="282" y="29"/>
                </a:cubicBezTo>
                <a:cubicBezTo>
                  <a:pt x="282" y="29"/>
                  <a:pt x="282" y="29"/>
                  <a:pt x="282" y="29"/>
                </a:cubicBezTo>
                <a:cubicBezTo>
                  <a:pt x="282" y="28"/>
                  <a:pt x="282" y="28"/>
                  <a:pt x="282" y="27"/>
                </a:cubicBezTo>
                <a:cubicBezTo>
                  <a:pt x="282" y="27"/>
                  <a:pt x="282" y="26"/>
                  <a:pt x="282" y="26"/>
                </a:cubicBezTo>
                <a:cubicBezTo>
                  <a:pt x="283" y="25"/>
                  <a:pt x="283" y="25"/>
                  <a:pt x="283" y="25"/>
                </a:cubicBezTo>
                <a:cubicBezTo>
                  <a:pt x="282" y="26"/>
                  <a:pt x="282" y="26"/>
                  <a:pt x="282" y="26"/>
                </a:cubicBezTo>
                <a:cubicBezTo>
                  <a:pt x="283" y="24"/>
                  <a:pt x="282" y="22"/>
                  <a:pt x="283" y="20"/>
                </a:cubicBezTo>
                <a:cubicBezTo>
                  <a:pt x="284" y="17"/>
                  <a:pt x="285" y="17"/>
                  <a:pt x="288" y="14"/>
                </a:cubicBezTo>
                <a:cubicBezTo>
                  <a:pt x="284" y="17"/>
                  <a:pt x="281" y="20"/>
                  <a:pt x="278" y="22"/>
                </a:cubicBezTo>
                <a:cubicBezTo>
                  <a:pt x="277" y="23"/>
                  <a:pt x="277" y="23"/>
                  <a:pt x="277" y="23"/>
                </a:cubicBezTo>
                <a:cubicBezTo>
                  <a:pt x="278" y="21"/>
                  <a:pt x="280" y="19"/>
                  <a:pt x="280" y="18"/>
                </a:cubicBezTo>
                <a:cubicBezTo>
                  <a:pt x="279" y="18"/>
                  <a:pt x="277" y="22"/>
                  <a:pt x="275" y="22"/>
                </a:cubicBezTo>
                <a:cubicBezTo>
                  <a:pt x="276" y="24"/>
                  <a:pt x="272" y="24"/>
                  <a:pt x="274" y="22"/>
                </a:cubicBezTo>
                <a:cubicBezTo>
                  <a:pt x="271" y="21"/>
                  <a:pt x="274" y="20"/>
                  <a:pt x="274" y="18"/>
                </a:cubicBezTo>
                <a:cubicBezTo>
                  <a:pt x="273" y="18"/>
                  <a:pt x="272" y="18"/>
                  <a:pt x="272" y="18"/>
                </a:cubicBezTo>
                <a:cubicBezTo>
                  <a:pt x="273" y="15"/>
                  <a:pt x="273" y="12"/>
                  <a:pt x="275" y="9"/>
                </a:cubicBezTo>
                <a:cubicBezTo>
                  <a:pt x="273" y="8"/>
                  <a:pt x="270" y="13"/>
                  <a:pt x="269" y="15"/>
                </a:cubicBezTo>
                <a:cubicBezTo>
                  <a:pt x="269" y="15"/>
                  <a:pt x="269" y="15"/>
                  <a:pt x="269" y="15"/>
                </a:cubicBezTo>
                <a:cubicBezTo>
                  <a:pt x="269" y="15"/>
                  <a:pt x="269" y="15"/>
                  <a:pt x="269" y="15"/>
                </a:cubicBezTo>
                <a:cubicBezTo>
                  <a:pt x="268" y="15"/>
                  <a:pt x="268" y="15"/>
                  <a:pt x="267" y="15"/>
                </a:cubicBezTo>
                <a:cubicBezTo>
                  <a:pt x="267" y="15"/>
                  <a:pt x="268" y="16"/>
                  <a:pt x="268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7" y="17"/>
                  <a:pt x="267" y="18"/>
                </a:cubicBezTo>
                <a:cubicBezTo>
                  <a:pt x="267" y="18"/>
                  <a:pt x="267" y="18"/>
                  <a:pt x="267" y="18"/>
                </a:cubicBezTo>
                <a:cubicBezTo>
                  <a:pt x="266" y="18"/>
                  <a:pt x="264" y="19"/>
                  <a:pt x="264" y="19"/>
                </a:cubicBezTo>
                <a:cubicBezTo>
                  <a:pt x="265" y="20"/>
                  <a:pt x="265" y="20"/>
                  <a:pt x="265" y="20"/>
                </a:cubicBezTo>
                <a:cubicBezTo>
                  <a:pt x="265" y="20"/>
                  <a:pt x="264" y="21"/>
                  <a:pt x="264" y="21"/>
                </a:cubicBezTo>
                <a:cubicBezTo>
                  <a:pt x="263" y="21"/>
                  <a:pt x="263" y="20"/>
                  <a:pt x="263" y="20"/>
                </a:cubicBezTo>
                <a:cubicBezTo>
                  <a:pt x="262" y="21"/>
                  <a:pt x="262" y="21"/>
                  <a:pt x="262" y="21"/>
                </a:cubicBezTo>
                <a:cubicBezTo>
                  <a:pt x="263" y="21"/>
                  <a:pt x="263" y="21"/>
                  <a:pt x="263" y="21"/>
                </a:cubicBezTo>
                <a:cubicBezTo>
                  <a:pt x="262" y="21"/>
                  <a:pt x="261" y="21"/>
                  <a:pt x="260" y="22"/>
                </a:cubicBezTo>
                <a:cubicBezTo>
                  <a:pt x="259" y="23"/>
                  <a:pt x="259" y="23"/>
                  <a:pt x="259" y="23"/>
                </a:cubicBezTo>
                <a:cubicBezTo>
                  <a:pt x="259" y="22"/>
                  <a:pt x="258" y="22"/>
                  <a:pt x="259" y="21"/>
                </a:cubicBezTo>
                <a:cubicBezTo>
                  <a:pt x="258" y="20"/>
                  <a:pt x="258" y="21"/>
                  <a:pt x="258" y="22"/>
                </a:cubicBezTo>
                <a:cubicBezTo>
                  <a:pt x="256" y="21"/>
                  <a:pt x="259" y="19"/>
                  <a:pt x="259" y="18"/>
                </a:cubicBezTo>
                <a:cubicBezTo>
                  <a:pt x="259" y="18"/>
                  <a:pt x="258" y="18"/>
                  <a:pt x="258" y="18"/>
                </a:cubicBezTo>
                <a:cubicBezTo>
                  <a:pt x="258" y="18"/>
                  <a:pt x="258" y="19"/>
                  <a:pt x="257" y="19"/>
                </a:cubicBezTo>
                <a:cubicBezTo>
                  <a:pt x="257" y="17"/>
                  <a:pt x="257" y="17"/>
                  <a:pt x="257" y="17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8" y="17"/>
                  <a:pt x="258" y="17"/>
                  <a:pt x="258" y="17"/>
                </a:cubicBezTo>
                <a:cubicBezTo>
                  <a:pt x="258" y="17"/>
                  <a:pt x="255" y="16"/>
                  <a:pt x="256" y="15"/>
                </a:cubicBezTo>
                <a:cubicBezTo>
                  <a:pt x="256" y="15"/>
                  <a:pt x="255" y="17"/>
                  <a:pt x="255" y="17"/>
                </a:cubicBezTo>
                <a:cubicBezTo>
                  <a:pt x="257" y="17"/>
                  <a:pt x="254" y="19"/>
                  <a:pt x="254" y="20"/>
                </a:cubicBezTo>
                <a:cubicBezTo>
                  <a:pt x="254" y="20"/>
                  <a:pt x="252" y="17"/>
                  <a:pt x="252" y="18"/>
                </a:cubicBezTo>
                <a:cubicBezTo>
                  <a:pt x="251" y="17"/>
                  <a:pt x="247" y="18"/>
                  <a:pt x="247" y="18"/>
                </a:cubicBezTo>
                <a:cubicBezTo>
                  <a:pt x="247" y="18"/>
                  <a:pt x="248" y="19"/>
                  <a:pt x="249" y="19"/>
                </a:cubicBezTo>
                <a:cubicBezTo>
                  <a:pt x="249" y="20"/>
                  <a:pt x="245" y="22"/>
                  <a:pt x="244" y="21"/>
                </a:cubicBezTo>
                <a:cubicBezTo>
                  <a:pt x="242" y="19"/>
                  <a:pt x="239" y="19"/>
                  <a:pt x="238" y="19"/>
                </a:cubicBezTo>
                <a:cubicBezTo>
                  <a:pt x="238" y="19"/>
                  <a:pt x="235" y="21"/>
                  <a:pt x="233" y="21"/>
                </a:cubicBezTo>
                <a:cubicBezTo>
                  <a:pt x="232" y="20"/>
                  <a:pt x="232" y="20"/>
                  <a:pt x="232" y="20"/>
                </a:cubicBezTo>
                <a:cubicBezTo>
                  <a:pt x="232" y="21"/>
                  <a:pt x="232" y="21"/>
                  <a:pt x="232" y="21"/>
                </a:cubicBezTo>
                <a:cubicBezTo>
                  <a:pt x="232" y="20"/>
                  <a:pt x="232" y="20"/>
                  <a:pt x="232" y="20"/>
                </a:cubicBezTo>
                <a:cubicBezTo>
                  <a:pt x="232" y="20"/>
                  <a:pt x="233" y="20"/>
                  <a:pt x="233" y="19"/>
                </a:cubicBezTo>
                <a:cubicBezTo>
                  <a:pt x="231" y="19"/>
                  <a:pt x="224" y="15"/>
                  <a:pt x="224" y="16"/>
                </a:cubicBezTo>
                <a:cubicBezTo>
                  <a:pt x="224" y="18"/>
                  <a:pt x="228" y="18"/>
                  <a:pt x="228" y="19"/>
                </a:cubicBezTo>
                <a:cubicBezTo>
                  <a:pt x="227" y="20"/>
                  <a:pt x="225" y="19"/>
                  <a:pt x="224" y="19"/>
                </a:cubicBezTo>
                <a:cubicBezTo>
                  <a:pt x="223" y="21"/>
                  <a:pt x="223" y="20"/>
                  <a:pt x="222" y="20"/>
                </a:cubicBezTo>
                <a:cubicBezTo>
                  <a:pt x="222" y="20"/>
                  <a:pt x="223" y="19"/>
                  <a:pt x="223" y="19"/>
                </a:cubicBezTo>
                <a:cubicBezTo>
                  <a:pt x="219" y="19"/>
                  <a:pt x="219" y="19"/>
                  <a:pt x="219" y="19"/>
                </a:cubicBezTo>
                <a:cubicBezTo>
                  <a:pt x="219" y="18"/>
                  <a:pt x="220" y="18"/>
                  <a:pt x="220" y="18"/>
                </a:cubicBezTo>
                <a:cubicBezTo>
                  <a:pt x="220" y="17"/>
                  <a:pt x="219" y="18"/>
                  <a:pt x="219" y="18"/>
                </a:cubicBezTo>
                <a:cubicBezTo>
                  <a:pt x="220" y="18"/>
                  <a:pt x="219" y="20"/>
                  <a:pt x="218" y="19"/>
                </a:cubicBezTo>
                <a:cubicBezTo>
                  <a:pt x="218" y="18"/>
                  <a:pt x="214" y="17"/>
                  <a:pt x="214" y="17"/>
                </a:cubicBezTo>
                <a:cubicBezTo>
                  <a:pt x="213" y="17"/>
                  <a:pt x="210" y="15"/>
                  <a:pt x="210" y="14"/>
                </a:cubicBezTo>
                <a:cubicBezTo>
                  <a:pt x="206" y="13"/>
                  <a:pt x="202" y="12"/>
                  <a:pt x="198" y="10"/>
                </a:cubicBezTo>
                <a:cubicBezTo>
                  <a:pt x="198" y="11"/>
                  <a:pt x="191" y="8"/>
                  <a:pt x="191" y="11"/>
                </a:cubicBezTo>
                <a:cubicBezTo>
                  <a:pt x="192" y="12"/>
                  <a:pt x="192" y="12"/>
                  <a:pt x="192" y="12"/>
                </a:cubicBezTo>
                <a:cubicBezTo>
                  <a:pt x="191" y="9"/>
                  <a:pt x="200" y="12"/>
                  <a:pt x="201" y="13"/>
                </a:cubicBezTo>
                <a:cubicBezTo>
                  <a:pt x="200" y="14"/>
                  <a:pt x="199" y="15"/>
                  <a:pt x="202" y="14"/>
                </a:cubicBezTo>
                <a:cubicBezTo>
                  <a:pt x="203" y="14"/>
                  <a:pt x="204" y="14"/>
                  <a:pt x="205" y="15"/>
                </a:cubicBezTo>
                <a:cubicBezTo>
                  <a:pt x="206" y="15"/>
                  <a:pt x="209" y="16"/>
                  <a:pt x="211" y="17"/>
                </a:cubicBezTo>
                <a:cubicBezTo>
                  <a:pt x="211" y="18"/>
                  <a:pt x="211" y="18"/>
                  <a:pt x="211" y="18"/>
                </a:cubicBezTo>
                <a:cubicBezTo>
                  <a:pt x="212" y="18"/>
                  <a:pt x="212" y="18"/>
                  <a:pt x="212" y="18"/>
                </a:cubicBezTo>
                <a:cubicBezTo>
                  <a:pt x="213" y="19"/>
                  <a:pt x="215" y="20"/>
                  <a:pt x="214" y="22"/>
                </a:cubicBezTo>
                <a:cubicBezTo>
                  <a:pt x="212" y="23"/>
                  <a:pt x="212" y="21"/>
                  <a:pt x="212" y="20"/>
                </a:cubicBezTo>
                <a:cubicBezTo>
                  <a:pt x="212" y="20"/>
                  <a:pt x="212" y="21"/>
                  <a:pt x="212" y="21"/>
                </a:cubicBezTo>
                <a:cubicBezTo>
                  <a:pt x="211" y="21"/>
                  <a:pt x="211" y="20"/>
                  <a:pt x="211" y="21"/>
                </a:cubicBezTo>
                <a:cubicBezTo>
                  <a:pt x="211" y="22"/>
                  <a:pt x="211" y="22"/>
                  <a:pt x="211" y="22"/>
                </a:cubicBezTo>
                <a:cubicBezTo>
                  <a:pt x="210" y="22"/>
                  <a:pt x="208" y="22"/>
                  <a:pt x="208" y="22"/>
                </a:cubicBezTo>
                <a:cubicBezTo>
                  <a:pt x="208" y="22"/>
                  <a:pt x="207" y="21"/>
                  <a:pt x="206" y="22"/>
                </a:cubicBezTo>
                <a:cubicBezTo>
                  <a:pt x="206" y="21"/>
                  <a:pt x="205" y="21"/>
                  <a:pt x="205" y="20"/>
                </a:cubicBezTo>
                <a:cubicBezTo>
                  <a:pt x="205" y="20"/>
                  <a:pt x="205" y="20"/>
                  <a:pt x="205" y="20"/>
                </a:cubicBezTo>
                <a:cubicBezTo>
                  <a:pt x="202" y="17"/>
                  <a:pt x="198" y="12"/>
                  <a:pt x="196" y="13"/>
                </a:cubicBezTo>
                <a:cubicBezTo>
                  <a:pt x="196" y="13"/>
                  <a:pt x="196" y="13"/>
                  <a:pt x="196" y="13"/>
                </a:cubicBezTo>
                <a:cubicBezTo>
                  <a:pt x="195" y="13"/>
                  <a:pt x="195" y="13"/>
                  <a:pt x="195" y="13"/>
                </a:cubicBezTo>
                <a:cubicBezTo>
                  <a:pt x="195" y="13"/>
                  <a:pt x="196" y="14"/>
                  <a:pt x="196" y="14"/>
                </a:cubicBezTo>
                <a:cubicBezTo>
                  <a:pt x="196" y="14"/>
                  <a:pt x="196" y="14"/>
                  <a:pt x="196" y="14"/>
                </a:cubicBezTo>
                <a:cubicBezTo>
                  <a:pt x="196" y="14"/>
                  <a:pt x="196" y="14"/>
                  <a:pt x="196" y="14"/>
                </a:cubicBezTo>
                <a:cubicBezTo>
                  <a:pt x="197" y="16"/>
                  <a:pt x="197" y="18"/>
                  <a:pt x="197" y="19"/>
                </a:cubicBezTo>
                <a:cubicBezTo>
                  <a:pt x="197" y="19"/>
                  <a:pt x="187" y="13"/>
                  <a:pt x="185" y="15"/>
                </a:cubicBezTo>
                <a:cubicBezTo>
                  <a:pt x="184" y="15"/>
                  <a:pt x="184" y="15"/>
                  <a:pt x="184" y="15"/>
                </a:cubicBezTo>
                <a:cubicBezTo>
                  <a:pt x="183" y="14"/>
                  <a:pt x="182" y="15"/>
                  <a:pt x="182" y="15"/>
                </a:cubicBezTo>
                <a:cubicBezTo>
                  <a:pt x="180" y="15"/>
                  <a:pt x="182" y="13"/>
                  <a:pt x="182" y="13"/>
                </a:cubicBezTo>
                <a:cubicBezTo>
                  <a:pt x="179" y="12"/>
                  <a:pt x="179" y="14"/>
                  <a:pt x="179" y="11"/>
                </a:cubicBezTo>
                <a:cubicBezTo>
                  <a:pt x="179" y="12"/>
                  <a:pt x="178" y="12"/>
                  <a:pt x="177" y="12"/>
                </a:cubicBezTo>
                <a:cubicBezTo>
                  <a:pt x="177" y="10"/>
                  <a:pt x="179" y="9"/>
                  <a:pt x="180" y="9"/>
                </a:cubicBezTo>
                <a:cubicBezTo>
                  <a:pt x="179" y="9"/>
                  <a:pt x="177" y="9"/>
                  <a:pt x="177" y="11"/>
                </a:cubicBezTo>
                <a:cubicBezTo>
                  <a:pt x="176" y="11"/>
                  <a:pt x="176" y="11"/>
                  <a:pt x="176" y="11"/>
                </a:cubicBezTo>
                <a:cubicBezTo>
                  <a:pt x="174" y="9"/>
                  <a:pt x="172" y="8"/>
                  <a:pt x="171" y="8"/>
                </a:cubicBezTo>
                <a:cubicBezTo>
                  <a:pt x="172" y="11"/>
                  <a:pt x="172" y="11"/>
                  <a:pt x="172" y="11"/>
                </a:cubicBezTo>
                <a:cubicBezTo>
                  <a:pt x="168" y="10"/>
                  <a:pt x="169" y="8"/>
                  <a:pt x="168" y="6"/>
                </a:cubicBezTo>
                <a:cubicBezTo>
                  <a:pt x="166" y="5"/>
                  <a:pt x="164" y="4"/>
                  <a:pt x="163" y="2"/>
                </a:cubicBezTo>
                <a:cubicBezTo>
                  <a:pt x="163" y="2"/>
                  <a:pt x="163" y="3"/>
                  <a:pt x="162" y="3"/>
                </a:cubicBezTo>
                <a:cubicBezTo>
                  <a:pt x="163" y="4"/>
                  <a:pt x="164" y="7"/>
                  <a:pt x="163" y="7"/>
                </a:cubicBezTo>
                <a:cubicBezTo>
                  <a:pt x="167" y="8"/>
                  <a:pt x="161" y="12"/>
                  <a:pt x="159" y="10"/>
                </a:cubicBezTo>
                <a:cubicBezTo>
                  <a:pt x="159" y="10"/>
                  <a:pt x="159" y="10"/>
                  <a:pt x="159" y="11"/>
                </a:cubicBezTo>
                <a:cubicBezTo>
                  <a:pt x="159" y="11"/>
                  <a:pt x="158" y="11"/>
                  <a:pt x="158" y="11"/>
                </a:cubicBezTo>
                <a:cubicBezTo>
                  <a:pt x="158" y="11"/>
                  <a:pt x="159" y="11"/>
                  <a:pt x="159" y="12"/>
                </a:cubicBezTo>
                <a:cubicBezTo>
                  <a:pt x="159" y="13"/>
                  <a:pt x="159" y="14"/>
                  <a:pt x="158" y="14"/>
                </a:cubicBezTo>
                <a:cubicBezTo>
                  <a:pt x="159" y="14"/>
                  <a:pt x="157" y="10"/>
                  <a:pt x="156" y="10"/>
                </a:cubicBezTo>
                <a:cubicBezTo>
                  <a:pt x="156" y="13"/>
                  <a:pt x="153" y="8"/>
                  <a:pt x="153" y="8"/>
                </a:cubicBezTo>
                <a:cubicBezTo>
                  <a:pt x="152" y="9"/>
                  <a:pt x="153" y="10"/>
                  <a:pt x="153" y="10"/>
                </a:cubicBezTo>
                <a:cubicBezTo>
                  <a:pt x="152" y="11"/>
                  <a:pt x="151" y="10"/>
                  <a:pt x="150" y="11"/>
                </a:cubicBezTo>
                <a:cubicBezTo>
                  <a:pt x="151" y="12"/>
                  <a:pt x="153" y="12"/>
                  <a:pt x="153" y="14"/>
                </a:cubicBezTo>
                <a:cubicBezTo>
                  <a:pt x="153" y="14"/>
                  <a:pt x="153" y="14"/>
                  <a:pt x="153" y="14"/>
                </a:cubicBezTo>
                <a:cubicBezTo>
                  <a:pt x="154" y="15"/>
                  <a:pt x="157" y="16"/>
                  <a:pt x="158" y="17"/>
                </a:cubicBezTo>
                <a:cubicBezTo>
                  <a:pt x="158" y="17"/>
                  <a:pt x="158" y="17"/>
                  <a:pt x="158" y="17"/>
                </a:cubicBezTo>
                <a:cubicBezTo>
                  <a:pt x="158" y="18"/>
                  <a:pt x="160" y="18"/>
                  <a:pt x="160" y="18"/>
                </a:cubicBezTo>
                <a:cubicBezTo>
                  <a:pt x="160" y="19"/>
                  <a:pt x="160" y="19"/>
                  <a:pt x="160" y="20"/>
                </a:cubicBezTo>
                <a:cubicBezTo>
                  <a:pt x="159" y="19"/>
                  <a:pt x="157" y="17"/>
                  <a:pt x="157" y="18"/>
                </a:cubicBezTo>
                <a:cubicBezTo>
                  <a:pt x="157" y="19"/>
                  <a:pt x="157" y="19"/>
                  <a:pt x="157" y="20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7" y="20"/>
                  <a:pt x="157" y="20"/>
                  <a:pt x="157" y="20"/>
                </a:cubicBezTo>
                <a:cubicBezTo>
                  <a:pt x="157" y="20"/>
                  <a:pt x="157" y="21"/>
                  <a:pt x="157" y="21"/>
                </a:cubicBezTo>
                <a:cubicBezTo>
                  <a:pt x="156" y="21"/>
                  <a:pt x="156" y="21"/>
                  <a:pt x="156" y="21"/>
                </a:cubicBezTo>
                <a:cubicBezTo>
                  <a:pt x="156" y="21"/>
                  <a:pt x="155" y="21"/>
                  <a:pt x="155" y="21"/>
                </a:cubicBezTo>
                <a:cubicBezTo>
                  <a:pt x="154" y="20"/>
                  <a:pt x="153" y="20"/>
                  <a:pt x="152" y="20"/>
                </a:cubicBezTo>
                <a:cubicBezTo>
                  <a:pt x="152" y="20"/>
                  <a:pt x="152" y="20"/>
                  <a:pt x="152" y="20"/>
                </a:cubicBezTo>
                <a:cubicBezTo>
                  <a:pt x="152" y="20"/>
                  <a:pt x="152" y="19"/>
                  <a:pt x="152" y="19"/>
                </a:cubicBezTo>
                <a:cubicBezTo>
                  <a:pt x="152" y="20"/>
                  <a:pt x="152" y="20"/>
                  <a:pt x="152" y="20"/>
                </a:cubicBezTo>
                <a:cubicBezTo>
                  <a:pt x="152" y="20"/>
                  <a:pt x="151" y="21"/>
                  <a:pt x="151" y="21"/>
                </a:cubicBezTo>
                <a:cubicBezTo>
                  <a:pt x="151" y="22"/>
                  <a:pt x="150" y="22"/>
                  <a:pt x="150" y="22"/>
                </a:cubicBezTo>
                <a:cubicBezTo>
                  <a:pt x="149" y="23"/>
                  <a:pt x="149" y="23"/>
                  <a:pt x="149" y="23"/>
                </a:cubicBezTo>
                <a:cubicBezTo>
                  <a:pt x="149" y="23"/>
                  <a:pt x="149" y="23"/>
                  <a:pt x="149" y="23"/>
                </a:cubicBezTo>
                <a:cubicBezTo>
                  <a:pt x="146" y="25"/>
                  <a:pt x="141" y="27"/>
                  <a:pt x="141" y="25"/>
                </a:cubicBezTo>
                <a:cubicBezTo>
                  <a:pt x="141" y="26"/>
                  <a:pt x="142" y="30"/>
                  <a:pt x="143" y="32"/>
                </a:cubicBezTo>
                <a:cubicBezTo>
                  <a:pt x="142" y="32"/>
                  <a:pt x="141" y="31"/>
                  <a:pt x="141" y="31"/>
                </a:cubicBezTo>
                <a:cubicBezTo>
                  <a:pt x="141" y="31"/>
                  <a:pt x="141" y="31"/>
                  <a:pt x="141" y="31"/>
                </a:cubicBezTo>
                <a:cubicBezTo>
                  <a:pt x="141" y="31"/>
                  <a:pt x="141" y="31"/>
                  <a:pt x="141" y="31"/>
                </a:cubicBezTo>
                <a:cubicBezTo>
                  <a:pt x="139" y="31"/>
                  <a:pt x="138" y="30"/>
                  <a:pt x="136" y="30"/>
                </a:cubicBezTo>
                <a:cubicBezTo>
                  <a:pt x="134" y="30"/>
                  <a:pt x="132" y="31"/>
                  <a:pt x="130" y="32"/>
                </a:cubicBezTo>
                <a:cubicBezTo>
                  <a:pt x="129" y="33"/>
                  <a:pt x="128" y="33"/>
                  <a:pt x="128" y="34"/>
                </a:cubicBezTo>
                <a:cubicBezTo>
                  <a:pt x="126" y="32"/>
                  <a:pt x="126" y="30"/>
                  <a:pt x="128" y="30"/>
                </a:cubicBezTo>
                <a:cubicBezTo>
                  <a:pt x="129" y="27"/>
                  <a:pt x="122" y="21"/>
                  <a:pt x="120" y="22"/>
                </a:cubicBezTo>
                <a:cubicBezTo>
                  <a:pt x="118" y="21"/>
                  <a:pt x="118" y="21"/>
                  <a:pt x="116" y="22"/>
                </a:cubicBezTo>
                <a:cubicBezTo>
                  <a:pt x="114" y="21"/>
                  <a:pt x="114" y="24"/>
                  <a:pt x="113" y="24"/>
                </a:cubicBezTo>
                <a:cubicBezTo>
                  <a:pt x="108" y="23"/>
                  <a:pt x="111" y="17"/>
                  <a:pt x="107" y="12"/>
                </a:cubicBezTo>
                <a:cubicBezTo>
                  <a:pt x="104" y="12"/>
                  <a:pt x="103" y="0"/>
                  <a:pt x="100" y="7"/>
                </a:cubicBezTo>
                <a:cubicBezTo>
                  <a:pt x="99" y="7"/>
                  <a:pt x="98" y="5"/>
                  <a:pt x="97" y="5"/>
                </a:cubicBezTo>
                <a:cubicBezTo>
                  <a:pt x="96" y="6"/>
                  <a:pt x="96" y="10"/>
                  <a:pt x="97" y="11"/>
                </a:cubicBezTo>
                <a:cubicBezTo>
                  <a:pt x="94" y="12"/>
                  <a:pt x="94" y="12"/>
                  <a:pt x="94" y="12"/>
                </a:cubicBezTo>
                <a:cubicBezTo>
                  <a:pt x="95" y="13"/>
                  <a:pt x="94" y="14"/>
                  <a:pt x="94" y="15"/>
                </a:cubicBezTo>
                <a:cubicBezTo>
                  <a:pt x="93" y="14"/>
                  <a:pt x="93" y="14"/>
                  <a:pt x="93" y="14"/>
                </a:cubicBezTo>
                <a:cubicBezTo>
                  <a:pt x="90" y="14"/>
                  <a:pt x="91" y="23"/>
                  <a:pt x="89" y="25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7" y="21"/>
                  <a:pt x="87" y="21"/>
                </a:cubicBezTo>
                <a:cubicBezTo>
                  <a:pt x="87" y="21"/>
                  <a:pt x="85" y="15"/>
                  <a:pt x="84" y="15"/>
                </a:cubicBezTo>
                <a:cubicBezTo>
                  <a:pt x="85" y="15"/>
                  <a:pt x="85" y="16"/>
                  <a:pt x="84" y="17"/>
                </a:cubicBezTo>
                <a:cubicBezTo>
                  <a:pt x="83" y="16"/>
                  <a:pt x="83" y="14"/>
                  <a:pt x="82" y="12"/>
                </a:cubicBezTo>
                <a:cubicBezTo>
                  <a:pt x="83" y="12"/>
                  <a:pt x="83" y="13"/>
                  <a:pt x="83" y="13"/>
                </a:cubicBezTo>
                <a:cubicBezTo>
                  <a:pt x="82" y="11"/>
                  <a:pt x="76" y="6"/>
                  <a:pt x="76" y="9"/>
                </a:cubicBezTo>
                <a:cubicBezTo>
                  <a:pt x="74" y="11"/>
                  <a:pt x="78" y="18"/>
                  <a:pt x="76" y="21"/>
                </a:cubicBezTo>
                <a:cubicBezTo>
                  <a:pt x="76" y="22"/>
                  <a:pt x="77" y="24"/>
                  <a:pt x="77" y="26"/>
                </a:cubicBezTo>
                <a:cubicBezTo>
                  <a:pt x="77" y="27"/>
                  <a:pt x="77" y="28"/>
                  <a:pt x="76" y="28"/>
                </a:cubicBezTo>
                <a:cubicBezTo>
                  <a:pt x="74" y="29"/>
                  <a:pt x="74" y="26"/>
                  <a:pt x="73" y="25"/>
                </a:cubicBezTo>
                <a:cubicBezTo>
                  <a:pt x="73" y="25"/>
                  <a:pt x="70" y="26"/>
                  <a:pt x="70" y="26"/>
                </a:cubicBezTo>
                <a:cubicBezTo>
                  <a:pt x="70" y="27"/>
                  <a:pt x="71" y="27"/>
                  <a:pt x="71" y="27"/>
                </a:cubicBezTo>
                <a:cubicBezTo>
                  <a:pt x="72" y="29"/>
                  <a:pt x="70" y="27"/>
                  <a:pt x="68" y="26"/>
                </a:cubicBezTo>
                <a:cubicBezTo>
                  <a:pt x="68" y="26"/>
                  <a:pt x="68" y="27"/>
                  <a:pt x="68" y="27"/>
                </a:cubicBezTo>
                <a:cubicBezTo>
                  <a:pt x="68" y="28"/>
                  <a:pt x="66" y="26"/>
                  <a:pt x="65" y="25"/>
                </a:cubicBezTo>
                <a:cubicBezTo>
                  <a:pt x="66" y="26"/>
                  <a:pt x="65" y="27"/>
                  <a:pt x="65" y="28"/>
                </a:cubicBezTo>
                <a:cubicBezTo>
                  <a:pt x="64" y="27"/>
                  <a:pt x="63" y="29"/>
                  <a:pt x="61" y="28"/>
                </a:cubicBezTo>
                <a:cubicBezTo>
                  <a:pt x="58" y="27"/>
                  <a:pt x="61" y="31"/>
                  <a:pt x="61" y="32"/>
                </a:cubicBezTo>
                <a:cubicBezTo>
                  <a:pt x="62" y="32"/>
                  <a:pt x="61" y="31"/>
                  <a:pt x="61" y="30"/>
                </a:cubicBezTo>
                <a:cubicBezTo>
                  <a:pt x="61" y="30"/>
                  <a:pt x="63" y="32"/>
                  <a:pt x="63" y="33"/>
                </a:cubicBezTo>
                <a:cubicBezTo>
                  <a:pt x="60" y="34"/>
                  <a:pt x="62" y="35"/>
                  <a:pt x="63" y="37"/>
                </a:cubicBezTo>
                <a:cubicBezTo>
                  <a:pt x="62" y="39"/>
                  <a:pt x="53" y="32"/>
                  <a:pt x="50" y="34"/>
                </a:cubicBezTo>
                <a:cubicBezTo>
                  <a:pt x="48" y="34"/>
                  <a:pt x="46" y="36"/>
                  <a:pt x="45" y="37"/>
                </a:cubicBezTo>
                <a:cubicBezTo>
                  <a:pt x="44" y="39"/>
                  <a:pt x="41" y="46"/>
                  <a:pt x="41" y="47"/>
                </a:cubicBezTo>
                <a:cubicBezTo>
                  <a:pt x="40" y="49"/>
                  <a:pt x="36" y="53"/>
                  <a:pt x="33" y="50"/>
                </a:cubicBezTo>
                <a:cubicBezTo>
                  <a:pt x="32" y="51"/>
                  <a:pt x="30" y="51"/>
                  <a:pt x="31" y="54"/>
                </a:cubicBezTo>
                <a:cubicBezTo>
                  <a:pt x="32" y="55"/>
                  <a:pt x="30" y="56"/>
                  <a:pt x="32" y="57"/>
                </a:cubicBezTo>
                <a:cubicBezTo>
                  <a:pt x="32" y="59"/>
                  <a:pt x="34" y="58"/>
                  <a:pt x="35" y="60"/>
                </a:cubicBezTo>
                <a:cubicBezTo>
                  <a:pt x="34" y="62"/>
                  <a:pt x="34" y="62"/>
                  <a:pt x="34" y="62"/>
                </a:cubicBezTo>
                <a:cubicBezTo>
                  <a:pt x="35" y="57"/>
                  <a:pt x="40" y="65"/>
                  <a:pt x="41" y="66"/>
                </a:cubicBezTo>
                <a:cubicBezTo>
                  <a:pt x="41" y="65"/>
                  <a:pt x="44" y="61"/>
                  <a:pt x="45" y="60"/>
                </a:cubicBezTo>
                <a:cubicBezTo>
                  <a:pt x="46" y="62"/>
                  <a:pt x="50" y="63"/>
                  <a:pt x="49" y="66"/>
                </a:cubicBezTo>
                <a:cubicBezTo>
                  <a:pt x="48" y="67"/>
                  <a:pt x="43" y="70"/>
                  <a:pt x="42" y="70"/>
                </a:cubicBezTo>
                <a:cubicBezTo>
                  <a:pt x="42" y="69"/>
                  <a:pt x="42" y="69"/>
                  <a:pt x="41" y="68"/>
                </a:cubicBezTo>
                <a:cubicBezTo>
                  <a:pt x="40" y="69"/>
                  <a:pt x="41" y="73"/>
                  <a:pt x="38" y="70"/>
                </a:cubicBezTo>
                <a:cubicBezTo>
                  <a:pt x="37" y="69"/>
                  <a:pt x="37" y="67"/>
                  <a:pt x="36" y="66"/>
                </a:cubicBezTo>
                <a:cubicBezTo>
                  <a:pt x="35" y="67"/>
                  <a:pt x="38" y="69"/>
                  <a:pt x="38" y="71"/>
                </a:cubicBezTo>
                <a:cubicBezTo>
                  <a:pt x="37" y="73"/>
                  <a:pt x="36" y="72"/>
                  <a:pt x="35" y="70"/>
                </a:cubicBezTo>
                <a:cubicBezTo>
                  <a:pt x="35" y="71"/>
                  <a:pt x="36" y="73"/>
                  <a:pt x="37" y="73"/>
                </a:cubicBezTo>
                <a:cubicBezTo>
                  <a:pt x="36" y="76"/>
                  <a:pt x="26" y="66"/>
                  <a:pt x="25" y="64"/>
                </a:cubicBezTo>
                <a:cubicBezTo>
                  <a:pt x="27" y="68"/>
                  <a:pt x="33" y="72"/>
                  <a:pt x="33" y="76"/>
                </a:cubicBezTo>
                <a:cubicBezTo>
                  <a:pt x="33" y="77"/>
                  <a:pt x="32" y="76"/>
                  <a:pt x="32" y="76"/>
                </a:cubicBezTo>
                <a:cubicBezTo>
                  <a:pt x="32" y="76"/>
                  <a:pt x="32" y="84"/>
                  <a:pt x="30" y="82"/>
                </a:cubicBezTo>
                <a:cubicBezTo>
                  <a:pt x="30" y="82"/>
                  <a:pt x="26" y="86"/>
                  <a:pt x="26" y="88"/>
                </a:cubicBezTo>
                <a:cubicBezTo>
                  <a:pt x="27" y="87"/>
                  <a:pt x="27" y="85"/>
                  <a:pt x="28" y="85"/>
                </a:cubicBezTo>
                <a:cubicBezTo>
                  <a:pt x="29" y="85"/>
                  <a:pt x="31" y="85"/>
                  <a:pt x="34" y="82"/>
                </a:cubicBezTo>
                <a:cubicBezTo>
                  <a:pt x="32" y="81"/>
                  <a:pt x="34" y="80"/>
                  <a:pt x="34" y="79"/>
                </a:cubicBezTo>
                <a:cubicBezTo>
                  <a:pt x="32" y="76"/>
                  <a:pt x="34" y="77"/>
                  <a:pt x="35" y="81"/>
                </a:cubicBezTo>
                <a:cubicBezTo>
                  <a:pt x="36" y="80"/>
                  <a:pt x="37" y="80"/>
                  <a:pt x="38" y="79"/>
                </a:cubicBezTo>
                <a:cubicBezTo>
                  <a:pt x="38" y="80"/>
                  <a:pt x="38" y="81"/>
                  <a:pt x="38" y="81"/>
                </a:cubicBezTo>
                <a:cubicBezTo>
                  <a:pt x="38" y="81"/>
                  <a:pt x="39" y="80"/>
                  <a:pt x="40" y="80"/>
                </a:cubicBezTo>
                <a:cubicBezTo>
                  <a:pt x="42" y="82"/>
                  <a:pt x="39" y="81"/>
                  <a:pt x="39" y="82"/>
                </a:cubicBezTo>
                <a:cubicBezTo>
                  <a:pt x="44" y="85"/>
                  <a:pt x="40" y="86"/>
                  <a:pt x="44" y="87"/>
                </a:cubicBezTo>
                <a:cubicBezTo>
                  <a:pt x="44" y="87"/>
                  <a:pt x="40" y="93"/>
                  <a:pt x="38" y="92"/>
                </a:cubicBezTo>
                <a:cubicBezTo>
                  <a:pt x="38" y="95"/>
                  <a:pt x="37" y="95"/>
                  <a:pt x="35" y="95"/>
                </a:cubicBezTo>
                <a:cubicBezTo>
                  <a:pt x="36" y="95"/>
                  <a:pt x="35" y="98"/>
                  <a:pt x="35" y="99"/>
                </a:cubicBezTo>
                <a:cubicBezTo>
                  <a:pt x="37" y="99"/>
                  <a:pt x="44" y="92"/>
                  <a:pt x="44" y="97"/>
                </a:cubicBezTo>
                <a:cubicBezTo>
                  <a:pt x="45" y="96"/>
                  <a:pt x="49" y="90"/>
                  <a:pt x="50" y="91"/>
                </a:cubicBezTo>
                <a:cubicBezTo>
                  <a:pt x="48" y="98"/>
                  <a:pt x="53" y="98"/>
                  <a:pt x="52" y="104"/>
                </a:cubicBezTo>
                <a:cubicBezTo>
                  <a:pt x="54" y="107"/>
                  <a:pt x="55" y="109"/>
                  <a:pt x="57" y="107"/>
                </a:cubicBezTo>
                <a:cubicBezTo>
                  <a:pt x="57" y="108"/>
                  <a:pt x="57" y="111"/>
                  <a:pt x="58" y="113"/>
                </a:cubicBezTo>
                <a:cubicBezTo>
                  <a:pt x="60" y="113"/>
                  <a:pt x="59" y="114"/>
                  <a:pt x="59" y="114"/>
                </a:cubicBezTo>
                <a:cubicBezTo>
                  <a:pt x="59" y="115"/>
                  <a:pt x="60" y="116"/>
                  <a:pt x="61" y="116"/>
                </a:cubicBezTo>
                <a:cubicBezTo>
                  <a:pt x="60" y="120"/>
                  <a:pt x="50" y="117"/>
                  <a:pt x="47" y="118"/>
                </a:cubicBezTo>
                <a:cubicBezTo>
                  <a:pt x="48" y="119"/>
                  <a:pt x="50" y="119"/>
                  <a:pt x="51" y="120"/>
                </a:cubicBezTo>
                <a:cubicBezTo>
                  <a:pt x="52" y="123"/>
                  <a:pt x="49" y="123"/>
                  <a:pt x="48" y="123"/>
                </a:cubicBezTo>
                <a:cubicBezTo>
                  <a:pt x="47" y="123"/>
                  <a:pt x="45" y="128"/>
                  <a:pt x="44" y="129"/>
                </a:cubicBezTo>
                <a:cubicBezTo>
                  <a:pt x="41" y="129"/>
                  <a:pt x="43" y="125"/>
                  <a:pt x="40" y="126"/>
                </a:cubicBezTo>
                <a:cubicBezTo>
                  <a:pt x="38" y="126"/>
                  <a:pt x="37" y="125"/>
                  <a:pt x="35" y="124"/>
                </a:cubicBezTo>
                <a:cubicBezTo>
                  <a:pt x="35" y="124"/>
                  <a:pt x="36" y="128"/>
                  <a:pt x="37" y="129"/>
                </a:cubicBezTo>
                <a:cubicBezTo>
                  <a:pt x="36" y="129"/>
                  <a:pt x="36" y="129"/>
                  <a:pt x="35" y="130"/>
                </a:cubicBezTo>
                <a:cubicBezTo>
                  <a:pt x="36" y="131"/>
                  <a:pt x="40" y="130"/>
                  <a:pt x="38" y="133"/>
                </a:cubicBezTo>
                <a:cubicBezTo>
                  <a:pt x="33" y="134"/>
                  <a:pt x="33" y="133"/>
                  <a:pt x="29" y="135"/>
                </a:cubicBezTo>
                <a:cubicBezTo>
                  <a:pt x="25" y="136"/>
                  <a:pt x="26" y="140"/>
                  <a:pt x="23" y="139"/>
                </a:cubicBezTo>
                <a:cubicBezTo>
                  <a:pt x="22" y="145"/>
                  <a:pt x="25" y="140"/>
                  <a:pt x="26" y="142"/>
                </a:cubicBezTo>
                <a:cubicBezTo>
                  <a:pt x="26" y="143"/>
                  <a:pt x="24" y="149"/>
                  <a:pt x="26" y="150"/>
                </a:cubicBezTo>
                <a:cubicBezTo>
                  <a:pt x="26" y="152"/>
                  <a:pt x="22" y="151"/>
                  <a:pt x="22" y="151"/>
                </a:cubicBezTo>
                <a:cubicBezTo>
                  <a:pt x="22" y="152"/>
                  <a:pt x="24" y="155"/>
                  <a:pt x="22" y="156"/>
                </a:cubicBezTo>
                <a:cubicBezTo>
                  <a:pt x="21" y="156"/>
                  <a:pt x="20" y="152"/>
                  <a:pt x="20" y="151"/>
                </a:cubicBezTo>
                <a:cubicBezTo>
                  <a:pt x="19" y="152"/>
                  <a:pt x="18" y="157"/>
                  <a:pt x="16" y="155"/>
                </a:cubicBezTo>
                <a:cubicBezTo>
                  <a:pt x="17" y="154"/>
                  <a:pt x="17" y="153"/>
                  <a:pt x="18" y="153"/>
                </a:cubicBezTo>
                <a:cubicBezTo>
                  <a:pt x="18" y="153"/>
                  <a:pt x="16" y="152"/>
                  <a:pt x="16" y="152"/>
                </a:cubicBezTo>
                <a:cubicBezTo>
                  <a:pt x="16" y="152"/>
                  <a:pt x="17" y="153"/>
                  <a:pt x="17" y="153"/>
                </a:cubicBezTo>
                <a:cubicBezTo>
                  <a:pt x="15" y="155"/>
                  <a:pt x="14" y="153"/>
                  <a:pt x="13" y="155"/>
                </a:cubicBezTo>
                <a:cubicBezTo>
                  <a:pt x="16" y="157"/>
                  <a:pt x="9" y="160"/>
                  <a:pt x="6" y="158"/>
                </a:cubicBezTo>
                <a:cubicBezTo>
                  <a:pt x="6" y="157"/>
                  <a:pt x="7" y="156"/>
                  <a:pt x="8" y="155"/>
                </a:cubicBezTo>
                <a:cubicBezTo>
                  <a:pt x="5" y="155"/>
                  <a:pt x="5" y="155"/>
                  <a:pt x="5" y="155"/>
                </a:cubicBezTo>
                <a:cubicBezTo>
                  <a:pt x="5" y="155"/>
                  <a:pt x="5" y="155"/>
                  <a:pt x="5" y="154"/>
                </a:cubicBezTo>
                <a:cubicBezTo>
                  <a:pt x="6" y="154"/>
                  <a:pt x="7" y="154"/>
                  <a:pt x="8" y="153"/>
                </a:cubicBezTo>
                <a:cubicBezTo>
                  <a:pt x="8" y="151"/>
                  <a:pt x="1" y="152"/>
                  <a:pt x="0" y="152"/>
                </a:cubicBezTo>
                <a:cubicBezTo>
                  <a:pt x="0" y="156"/>
                  <a:pt x="1" y="158"/>
                  <a:pt x="3" y="157"/>
                </a:cubicBezTo>
                <a:cubicBezTo>
                  <a:pt x="3" y="158"/>
                  <a:pt x="3" y="158"/>
                  <a:pt x="2" y="158"/>
                </a:cubicBezTo>
                <a:cubicBezTo>
                  <a:pt x="2" y="160"/>
                  <a:pt x="5" y="160"/>
                  <a:pt x="5" y="161"/>
                </a:cubicBezTo>
                <a:cubicBezTo>
                  <a:pt x="4" y="162"/>
                  <a:pt x="8" y="165"/>
                  <a:pt x="9" y="166"/>
                </a:cubicBezTo>
                <a:cubicBezTo>
                  <a:pt x="10" y="167"/>
                  <a:pt x="12" y="168"/>
                  <a:pt x="13" y="169"/>
                </a:cubicBezTo>
                <a:cubicBezTo>
                  <a:pt x="14" y="171"/>
                  <a:pt x="18" y="171"/>
                  <a:pt x="19" y="173"/>
                </a:cubicBezTo>
                <a:cubicBezTo>
                  <a:pt x="18" y="173"/>
                  <a:pt x="17" y="174"/>
                  <a:pt x="17" y="174"/>
                </a:cubicBezTo>
                <a:cubicBezTo>
                  <a:pt x="17" y="174"/>
                  <a:pt x="19" y="175"/>
                  <a:pt x="19" y="175"/>
                </a:cubicBezTo>
                <a:cubicBezTo>
                  <a:pt x="21" y="175"/>
                  <a:pt x="29" y="181"/>
                  <a:pt x="25" y="181"/>
                </a:cubicBezTo>
                <a:cubicBezTo>
                  <a:pt x="25" y="182"/>
                  <a:pt x="26" y="183"/>
                  <a:pt x="27" y="183"/>
                </a:cubicBezTo>
                <a:cubicBezTo>
                  <a:pt x="30" y="184"/>
                  <a:pt x="34" y="181"/>
                  <a:pt x="35" y="181"/>
                </a:cubicBezTo>
                <a:cubicBezTo>
                  <a:pt x="36" y="183"/>
                  <a:pt x="37" y="184"/>
                  <a:pt x="38" y="185"/>
                </a:cubicBezTo>
                <a:cubicBezTo>
                  <a:pt x="40" y="184"/>
                  <a:pt x="42" y="184"/>
                  <a:pt x="42" y="186"/>
                </a:cubicBezTo>
                <a:cubicBezTo>
                  <a:pt x="42" y="186"/>
                  <a:pt x="42" y="184"/>
                  <a:pt x="42" y="184"/>
                </a:cubicBezTo>
                <a:cubicBezTo>
                  <a:pt x="43" y="184"/>
                  <a:pt x="44" y="182"/>
                  <a:pt x="45" y="183"/>
                </a:cubicBezTo>
                <a:cubicBezTo>
                  <a:pt x="45" y="185"/>
                  <a:pt x="41" y="189"/>
                  <a:pt x="41" y="190"/>
                </a:cubicBezTo>
                <a:cubicBezTo>
                  <a:pt x="44" y="194"/>
                  <a:pt x="52" y="197"/>
                  <a:pt x="55" y="195"/>
                </a:cubicBezTo>
                <a:cubicBezTo>
                  <a:pt x="55" y="194"/>
                  <a:pt x="68" y="195"/>
                  <a:pt x="68" y="195"/>
                </a:cubicBezTo>
                <a:cubicBezTo>
                  <a:pt x="67" y="197"/>
                  <a:pt x="65" y="196"/>
                  <a:pt x="64" y="196"/>
                </a:cubicBezTo>
                <a:cubicBezTo>
                  <a:pt x="64" y="196"/>
                  <a:pt x="64" y="197"/>
                  <a:pt x="65" y="197"/>
                </a:cubicBezTo>
                <a:cubicBezTo>
                  <a:pt x="64" y="197"/>
                  <a:pt x="60" y="199"/>
                  <a:pt x="60" y="200"/>
                </a:cubicBezTo>
                <a:cubicBezTo>
                  <a:pt x="59" y="200"/>
                  <a:pt x="58" y="200"/>
                  <a:pt x="57" y="200"/>
                </a:cubicBezTo>
                <a:cubicBezTo>
                  <a:pt x="58" y="201"/>
                  <a:pt x="58" y="202"/>
                  <a:pt x="58" y="204"/>
                </a:cubicBezTo>
                <a:cubicBezTo>
                  <a:pt x="59" y="204"/>
                  <a:pt x="60" y="203"/>
                  <a:pt x="61" y="203"/>
                </a:cubicBezTo>
                <a:cubicBezTo>
                  <a:pt x="61" y="203"/>
                  <a:pt x="57" y="207"/>
                  <a:pt x="57" y="208"/>
                </a:cubicBezTo>
                <a:cubicBezTo>
                  <a:pt x="60" y="210"/>
                  <a:pt x="64" y="204"/>
                  <a:pt x="65" y="204"/>
                </a:cubicBezTo>
                <a:cubicBezTo>
                  <a:pt x="66" y="205"/>
                  <a:pt x="64" y="206"/>
                  <a:pt x="64" y="207"/>
                </a:cubicBezTo>
                <a:cubicBezTo>
                  <a:pt x="68" y="207"/>
                  <a:pt x="64" y="208"/>
                  <a:pt x="65" y="210"/>
                </a:cubicBezTo>
                <a:cubicBezTo>
                  <a:pt x="66" y="210"/>
                  <a:pt x="72" y="208"/>
                  <a:pt x="72" y="208"/>
                </a:cubicBezTo>
                <a:cubicBezTo>
                  <a:pt x="70" y="210"/>
                  <a:pt x="65" y="210"/>
                  <a:pt x="66" y="213"/>
                </a:cubicBezTo>
                <a:cubicBezTo>
                  <a:pt x="66" y="214"/>
                  <a:pt x="62" y="214"/>
                  <a:pt x="61" y="215"/>
                </a:cubicBezTo>
                <a:cubicBezTo>
                  <a:pt x="63" y="218"/>
                  <a:pt x="64" y="213"/>
                  <a:pt x="66" y="215"/>
                </a:cubicBezTo>
                <a:cubicBezTo>
                  <a:pt x="65" y="214"/>
                  <a:pt x="66" y="219"/>
                  <a:pt x="66" y="219"/>
                </a:cubicBezTo>
                <a:cubicBezTo>
                  <a:pt x="66" y="219"/>
                  <a:pt x="67" y="215"/>
                  <a:pt x="67" y="214"/>
                </a:cubicBezTo>
                <a:cubicBezTo>
                  <a:pt x="68" y="214"/>
                  <a:pt x="82" y="206"/>
                  <a:pt x="78" y="211"/>
                </a:cubicBezTo>
                <a:cubicBezTo>
                  <a:pt x="79" y="214"/>
                  <a:pt x="80" y="209"/>
                  <a:pt x="80" y="209"/>
                </a:cubicBezTo>
                <a:cubicBezTo>
                  <a:pt x="80" y="207"/>
                  <a:pt x="83" y="210"/>
                  <a:pt x="82" y="211"/>
                </a:cubicBezTo>
                <a:cubicBezTo>
                  <a:pt x="82" y="211"/>
                  <a:pt x="78" y="213"/>
                  <a:pt x="77" y="212"/>
                </a:cubicBezTo>
                <a:cubicBezTo>
                  <a:pt x="76" y="214"/>
                  <a:pt x="72" y="216"/>
                  <a:pt x="74" y="213"/>
                </a:cubicBezTo>
                <a:cubicBezTo>
                  <a:pt x="72" y="213"/>
                  <a:pt x="69" y="217"/>
                  <a:pt x="69" y="219"/>
                </a:cubicBezTo>
                <a:cubicBezTo>
                  <a:pt x="70" y="219"/>
                  <a:pt x="75" y="216"/>
                  <a:pt x="75" y="218"/>
                </a:cubicBezTo>
                <a:cubicBezTo>
                  <a:pt x="73" y="218"/>
                  <a:pt x="73" y="220"/>
                  <a:pt x="72" y="221"/>
                </a:cubicBezTo>
                <a:cubicBezTo>
                  <a:pt x="72" y="223"/>
                  <a:pt x="81" y="216"/>
                  <a:pt x="81" y="215"/>
                </a:cubicBezTo>
                <a:cubicBezTo>
                  <a:pt x="83" y="213"/>
                  <a:pt x="86" y="220"/>
                  <a:pt x="81" y="222"/>
                </a:cubicBezTo>
                <a:cubicBezTo>
                  <a:pt x="81" y="221"/>
                  <a:pt x="81" y="221"/>
                  <a:pt x="81" y="221"/>
                </a:cubicBezTo>
                <a:cubicBezTo>
                  <a:pt x="81" y="221"/>
                  <a:pt x="80" y="221"/>
                  <a:pt x="80" y="221"/>
                </a:cubicBezTo>
                <a:cubicBezTo>
                  <a:pt x="81" y="222"/>
                  <a:pt x="72" y="231"/>
                  <a:pt x="72" y="233"/>
                </a:cubicBezTo>
                <a:cubicBezTo>
                  <a:pt x="74" y="233"/>
                  <a:pt x="83" y="226"/>
                  <a:pt x="83" y="224"/>
                </a:cubicBezTo>
                <a:cubicBezTo>
                  <a:pt x="83" y="226"/>
                  <a:pt x="85" y="227"/>
                  <a:pt x="83" y="229"/>
                </a:cubicBezTo>
                <a:cubicBezTo>
                  <a:pt x="85" y="230"/>
                  <a:pt x="87" y="230"/>
                  <a:pt x="84" y="232"/>
                </a:cubicBezTo>
                <a:cubicBezTo>
                  <a:pt x="85" y="232"/>
                  <a:pt x="85" y="232"/>
                  <a:pt x="86" y="232"/>
                </a:cubicBezTo>
                <a:cubicBezTo>
                  <a:pt x="86" y="232"/>
                  <a:pt x="84" y="234"/>
                  <a:pt x="84" y="234"/>
                </a:cubicBezTo>
                <a:cubicBezTo>
                  <a:pt x="85" y="235"/>
                  <a:pt x="85" y="235"/>
                  <a:pt x="85" y="236"/>
                </a:cubicBezTo>
                <a:cubicBezTo>
                  <a:pt x="86" y="235"/>
                  <a:pt x="86" y="234"/>
                  <a:pt x="88" y="233"/>
                </a:cubicBezTo>
                <a:cubicBezTo>
                  <a:pt x="88" y="233"/>
                  <a:pt x="87" y="234"/>
                  <a:pt x="87" y="235"/>
                </a:cubicBezTo>
                <a:cubicBezTo>
                  <a:pt x="87" y="235"/>
                  <a:pt x="88" y="234"/>
                  <a:pt x="88" y="235"/>
                </a:cubicBezTo>
                <a:cubicBezTo>
                  <a:pt x="88" y="235"/>
                  <a:pt x="88" y="235"/>
                  <a:pt x="87" y="236"/>
                </a:cubicBezTo>
                <a:cubicBezTo>
                  <a:pt x="88" y="236"/>
                  <a:pt x="91" y="232"/>
                  <a:pt x="91" y="232"/>
                </a:cubicBezTo>
                <a:cubicBezTo>
                  <a:pt x="91" y="232"/>
                  <a:pt x="90" y="232"/>
                  <a:pt x="90" y="231"/>
                </a:cubicBezTo>
                <a:cubicBezTo>
                  <a:pt x="92" y="229"/>
                  <a:pt x="91" y="232"/>
                  <a:pt x="92" y="231"/>
                </a:cubicBezTo>
                <a:cubicBezTo>
                  <a:pt x="91" y="230"/>
                  <a:pt x="94" y="228"/>
                  <a:pt x="95" y="227"/>
                </a:cubicBezTo>
                <a:cubicBezTo>
                  <a:pt x="94" y="227"/>
                  <a:pt x="88" y="227"/>
                  <a:pt x="88" y="227"/>
                </a:cubicBezTo>
                <a:cubicBezTo>
                  <a:pt x="88" y="224"/>
                  <a:pt x="89" y="221"/>
                  <a:pt x="88" y="220"/>
                </a:cubicBezTo>
                <a:cubicBezTo>
                  <a:pt x="89" y="218"/>
                  <a:pt x="90" y="217"/>
                  <a:pt x="91" y="216"/>
                </a:cubicBezTo>
                <a:cubicBezTo>
                  <a:pt x="92" y="216"/>
                  <a:pt x="94" y="219"/>
                  <a:pt x="94" y="220"/>
                </a:cubicBezTo>
                <a:cubicBezTo>
                  <a:pt x="97" y="221"/>
                  <a:pt x="98" y="218"/>
                  <a:pt x="100" y="217"/>
                </a:cubicBezTo>
                <a:cubicBezTo>
                  <a:pt x="101" y="217"/>
                  <a:pt x="101" y="219"/>
                  <a:pt x="101" y="219"/>
                </a:cubicBezTo>
                <a:cubicBezTo>
                  <a:pt x="102" y="218"/>
                  <a:pt x="104" y="219"/>
                  <a:pt x="105" y="219"/>
                </a:cubicBezTo>
                <a:cubicBezTo>
                  <a:pt x="106" y="219"/>
                  <a:pt x="106" y="218"/>
                  <a:pt x="106" y="218"/>
                </a:cubicBezTo>
                <a:cubicBezTo>
                  <a:pt x="108" y="217"/>
                  <a:pt x="108" y="220"/>
                  <a:pt x="110" y="218"/>
                </a:cubicBezTo>
                <a:cubicBezTo>
                  <a:pt x="111" y="218"/>
                  <a:pt x="110" y="215"/>
                  <a:pt x="111" y="216"/>
                </a:cubicBezTo>
                <a:cubicBezTo>
                  <a:pt x="114" y="213"/>
                  <a:pt x="112" y="215"/>
                  <a:pt x="114" y="211"/>
                </a:cubicBezTo>
                <a:cubicBezTo>
                  <a:pt x="116" y="211"/>
                  <a:pt x="114" y="221"/>
                  <a:pt x="117" y="223"/>
                </a:cubicBezTo>
                <a:cubicBezTo>
                  <a:pt x="118" y="221"/>
                  <a:pt x="115" y="219"/>
                  <a:pt x="118" y="218"/>
                </a:cubicBezTo>
                <a:cubicBezTo>
                  <a:pt x="119" y="218"/>
                  <a:pt x="117" y="220"/>
                  <a:pt x="118" y="221"/>
                </a:cubicBezTo>
                <a:cubicBezTo>
                  <a:pt x="119" y="221"/>
                  <a:pt x="119" y="220"/>
                  <a:pt x="120" y="219"/>
                </a:cubicBezTo>
                <a:cubicBezTo>
                  <a:pt x="119" y="219"/>
                  <a:pt x="118" y="218"/>
                  <a:pt x="119" y="217"/>
                </a:cubicBezTo>
                <a:cubicBezTo>
                  <a:pt x="120" y="218"/>
                  <a:pt x="122" y="219"/>
                  <a:pt x="123" y="217"/>
                </a:cubicBezTo>
                <a:cubicBezTo>
                  <a:pt x="124" y="215"/>
                  <a:pt x="125" y="219"/>
                  <a:pt x="125" y="219"/>
                </a:cubicBezTo>
                <a:cubicBezTo>
                  <a:pt x="128" y="219"/>
                  <a:pt x="126" y="214"/>
                  <a:pt x="128" y="214"/>
                </a:cubicBezTo>
                <a:cubicBezTo>
                  <a:pt x="129" y="214"/>
                  <a:pt x="128" y="217"/>
                  <a:pt x="130" y="218"/>
                </a:cubicBezTo>
                <a:cubicBezTo>
                  <a:pt x="133" y="214"/>
                  <a:pt x="132" y="214"/>
                  <a:pt x="133" y="209"/>
                </a:cubicBezTo>
                <a:cubicBezTo>
                  <a:pt x="135" y="208"/>
                  <a:pt x="137" y="209"/>
                  <a:pt x="138" y="210"/>
                </a:cubicBezTo>
                <a:cubicBezTo>
                  <a:pt x="139" y="210"/>
                  <a:pt x="135" y="210"/>
                  <a:pt x="135" y="210"/>
                </a:cubicBezTo>
                <a:cubicBezTo>
                  <a:pt x="136" y="212"/>
                  <a:pt x="137" y="220"/>
                  <a:pt x="135" y="222"/>
                </a:cubicBezTo>
                <a:cubicBezTo>
                  <a:pt x="135" y="223"/>
                  <a:pt x="133" y="226"/>
                  <a:pt x="134" y="227"/>
                </a:cubicBezTo>
                <a:cubicBezTo>
                  <a:pt x="139" y="226"/>
                  <a:pt x="139" y="226"/>
                  <a:pt x="139" y="226"/>
                </a:cubicBezTo>
                <a:cubicBezTo>
                  <a:pt x="138" y="226"/>
                  <a:pt x="139" y="216"/>
                  <a:pt x="141" y="223"/>
                </a:cubicBezTo>
                <a:cubicBezTo>
                  <a:pt x="141" y="224"/>
                  <a:pt x="147" y="218"/>
                  <a:pt x="145" y="225"/>
                </a:cubicBezTo>
                <a:cubicBezTo>
                  <a:pt x="146" y="225"/>
                  <a:pt x="147" y="225"/>
                  <a:pt x="149" y="223"/>
                </a:cubicBezTo>
                <a:cubicBezTo>
                  <a:pt x="149" y="223"/>
                  <a:pt x="149" y="225"/>
                  <a:pt x="149" y="226"/>
                </a:cubicBezTo>
                <a:cubicBezTo>
                  <a:pt x="150" y="224"/>
                  <a:pt x="154" y="219"/>
                  <a:pt x="154" y="221"/>
                </a:cubicBezTo>
                <a:cubicBezTo>
                  <a:pt x="155" y="225"/>
                  <a:pt x="158" y="222"/>
                  <a:pt x="159" y="224"/>
                </a:cubicBezTo>
                <a:cubicBezTo>
                  <a:pt x="159" y="224"/>
                  <a:pt x="165" y="220"/>
                  <a:pt x="166" y="219"/>
                </a:cubicBezTo>
                <a:cubicBezTo>
                  <a:pt x="167" y="220"/>
                  <a:pt x="166" y="223"/>
                  <a:pt x="166" y="224"/>
                </a:cubicBezTo>
                <a:cubicBezTo>
                  <a:pt x="168" y="222"/>
                  <a:pt x="169" y="222"/>
                  <a:pt x="170" y="224"/>
                </a:cubicBezTo>
                <a:cubicBezTo>
                  <a:pt x="169" y="224"/>
                  <a:pt x="169" y="225"/>
                  <a:pt x="169" y="226"/>
                </a:cubicBezTo>
                <a:cubicBezTo>
                  <a:pt x="170" y="226"/>
                  <a:pt x="171" y="224"/>
                  <a:pt x="171" y="223"/>
                </a:cubicBezTo>
                <a:cubicBezTo>
                  <a:pt x="170" y="224"/>
                  <a:pt x="170" y="224"/>
                  <a:pt x="170" y="224"/>
                </a:cubicBezTo>
                <a:cubicBezTo>
                  <a:pt x="171" y="222"/>
                  <a:pt x="171" y="220"/>
                  <a:pt x="173" y="220"/>
                </a:cubicBezTo>
                <a:cubicBezTo>
                  <a:pt x="174" y="221"/>
                  <a:pt x="172" y="222"/>
                  <a:pt x="174" y="223"/>
                </a:cubicBezTo>
                <a:cubicBezTo>
                  <a:pt x="174" y="224"/>
                  <a:pt x="170" y="225"/>
                  <a:pt x="171" y="227"/>
                </a:cubicBezTo>
                <a:cubicBezTo>
                  <a:pt x="172" y="226"/>
                  <a:pt x="173" y="225"/>
                  <a:pt x="175" y="224"/>
                </a:cubicBezTo>
                <a:cubicBezTo>
                  <a:pt x="173" y="219"/>
                  <a:pt x="191" y="218"/>
                  <a:pt x="182" y="215"/>
                </a:cubicBezTo>
                <a:cubicBezTo>
                  <a:pt x="182" y="213"/>
                  <a:pt x="185" y="213"/>
                  <a:pt x="186" y="213"/>
                </a:cubicBezTo>
                <a:cubicBezTo>
                  <a:pt x="184" y="213"/>
                  <a:pt x="183" y="212"/>
                  <a:pt x="184" y="211"/>
                </a:cubicBezTo>
                <a:cubicBezTo>
                  <a:pt x="185" y="211"/>
                  <a:pt x="186" y="212"/>
                  <a:pt x="186" y="211"/>
                </a:cubicBezTo>
                <a:cubicBezTo>
                  <a:pt x="187" y="209"/>
                  <a:pt x="184" y="209"/>
                  <a:pt x="188" y="207"/>
                </a:cubicBezTo>
                <a:cubicBezTo>
                  <a:pt x="192" y="205"/>
                  <a:pt x="194" y="210"/>
                  <a:pt x="199" y="209"/>
                </a:cubicBezTo>
                <a:cubicBezTo>
                  <a:pt x="199" y="209"/>
                  <a:pt x="199" y="208"/>
                  <a:pt x="199" y="208"/>
                </a:cubicBezTo>
                <a:cubicBezTo>
                  <a:pt x="199" y="208"/>
                  <a:pt x="200" y="203"/>
                  <a:pt x="200" y="203"/>
                </a:cubicBezTo>
                <a:cubicBezTo>
                  <a:pt x="201" y="202"/>
                  <a:pt x="202" y="205"/>
                  <a:pt x="203" y="206"/>
                </a:cubicBezTo>
                <a:cubicBezTo>
                  <a:pt x="202" y="206"/>
                  <a:pt x="201" y="207"/>
                  <a:pt x="202" y="207"/>
                </a:cubicBezTo>
                <a:cubicBezTo>
                  <a:pt x="205" y="208"/>
                  <a:pt x="200" y="200"/>
                  <a:pt x="205" y="203"/>
                </a:cubicBezTo>
                <a:cubicBezTo>
                  <a:pt x="208" y="202"/>
                  <a:pt x="213" y="203"/>
                  <a:pt x="215" y="204"/>
                </a:cubicBezTo>
                <a:cubicBezTo>
                  <a:pt x="215" y="204"/>
                  <a:pt x="222" y="204"/>
                  <a:pt x="222" y="203"/>
                </a:cubicBezTo>
                <a:cubicBezTo>
                  <a:pt x="226" y="201"/>
                  <a:pt x="221" y="208"/>
                  <a:pt x="221" y="207"/>
                </a:cubicBezTo>
                <a:cubicBezTo>
                  <a:pt x="221" y="209"/>
                  <a:pt x="224" y="208"/>
                  <a:pt x="225" y="209"/>
                </a:cubicBezTo>
                <a:cubicBezTo>
                  <a:pt x="224" y="209"/>
                  <a:pt x="224" y="209"/>
                  <a:pt x="223" y="209"/>
                </a:cubicBezTo>
                <a:cubicBezTo>
                  <a:pt x="224" y="209"/>
                  <a:pt x="226" y="211"/>
                  <a:pt x="227" y="211"/>
                </a:cubicBezTo>
                <a:cubicBezTo>
                  <a:pt x="227" y="211"/>
                  <a:pt x="231" y="224"/>
                  <a:pt x="233" y="222"/>
                </a:cubicBezTo>
                <a:cubicBezTo>
                  <a:pt x="233" y="222"/>
                  <a:pt x="230" y="219"/>
                  <a:pt x="232" y="218"/>
                </a:cubicBezTo>
                <a:cubicBezTo>
                  <a:pt x="235" y="220"/>
                  <a:pt x="231" y="212"/>
                  <a:pt x="231" y="212"/>
                </a:cubicBezTo>
                <a:cubicBezTo>
                  <a:pt x="232" y="212"/>
                  <a:pt x="232" y="212"/>
                  <a:pt x="232" y="213"/>
                </a:cubicBezTo>
                <a:cubicBezTo>
                  <a:pt x="233" y="211"/>
                  <a:pt x="228" y="209"/>
                  <a:pt x="230" y="207"/>
                </a:cubicBezTo>
                <a:cubicBezTo>
                  <a:pt x="229" y="206"/>
                  <a:pt x="229" y="206"/>
                  <a:pt x="229" y="205"/>
                </a:cubicBezTo>
                <a:cubicBezTo>
                  <a:pt x="232" y="204"/>
                  <a:pt x="237" y="208"/>
                  <a:pt x="239" y="206"/>
                </a:cubicBezTo>
                <a:cubicBezTo>
                  <a:pt x="238" y="206"/>
                  <a:pt x="234" y="204"/>
                  <a:pt x="235" y="202"/>
                </a:cubicBezTo>
                <a:cubicBezTo>
                  <a:pt x="235" y="202"/>
                  <a:pt x="238" y="205"/>
                  <a:pt x="240" y="204"/>
                </a:cubicBezTo>
                <a:cubicBezTo>
                  <a:pt x="240" y="203"/>
                  <a:pt x="235" y="197"/>
                  <a:pt x="235" y="196"/>
                </a:cubicBezTo>
                <a:cubicBezTo>
                  <a:pt x="236" y="193"/>
                  <a:pt x="244" y="200"/>
                  <a:pt x="245" y="201"/>
                </a:cubicBezTo>
                <a:cubicBezTo>
                  <a:pt x="244" y="198"/>
                  <a:pt x="248" y="201"/>
                  <a:pt x="248" y="202"/>
                </a:cubicBezTo>
                <a:cubicBezTo>
                  <a:pt x="247" y="202"/>
                  <a:pt x="247" y="203"/>
                  <a:pt x="247" y="203"/>
                </a:cubicBezTo>
                <a:cubicBezTo>
                  <a:pt x="247" y="203"/>
                  <a:pt x="242" y="202"/>
                  <a:pt x="241" y="202"/>
                </a:cubicBezTo>
                <a:cubicBezTo>
                  <a:pt x="240" y="203"/>
                  <a:pt x="246" y="204"/>
                  <a:pt x="246" y="204"/>
                </a:cubicBezTo>
                <a:cubicBezTo>
                  <a:pt x="247" y="204"/>
                  <a:pt x="251" y="204"/>
                  <a:pt x="254" y="205"/>
                </a:cubicBezTo>
                <a:cubicBezTo>
                  <a:pt x="254" y="205"/>
                  <a:pt x="254" y="205"/>
                  <a:pt x="254" y="205"/>
                </a:cubicBezTo>
                <a:cubicBezTo>
                  <a:pt x="254" y="203"/>
                  <a:pt x="254" y="203"/>
                  <a:pt x="255" y="203"/>
                </a:cubicBezTo>
                <a:cubicBezTo>
                  <a:pt x="255" y="204"/>
                  <a:pt x="254" y="204"/>
                  <a:pt x="255" y="205"/>
                </a:cubicBezTo>
                <a:cubicBezTo>
                  <a:pt x="254" y="205"/>
                  <a:pt x="254" y="205"/>
                  <a:pt x="254" y="205"/>
                </a:cubicBezTo>
                <a:cubicBezTo>
                  <a:pt x="255" y="206"/>
                  <a:pt x="255" y="206"/>
                  <a:pt x="255" y="206"/>
                </a:cubicBezTo>
                <a:cubicBezTo>
                  <a:pt x="256" y="206"/>
                  <a:pt x="254" y="206"/>
                  <a:pt x="254" y="206"/>
                </a:cubicBezTo>
                <a:cubicBezTo>
                  <a:pt x="255" y="207"/>
                  <a:pt x="255" y="206"/>
                  <a:pt x="257" y="207"/>
                </a:cubicBezTo>
                <a:cubicBezTo>
                  <a:pt x="255" y="206"/>
                  <a:pt x="259" y="200"/>
                  <a:pt x="254" y="201"/>
                </a:cubicBezTo>
                <a:cubicBezTo>
                  <a:pt x="254" y="201"/>
                  <a:pt x="250" y="196"/>
                  <a:pt x="250" y="196"/>
                </a:cubicBezTo>
                <a:cubicBezTo>
                  <a:pt x="251" y="195"/>
                  <a:pt x="251" y="195"/>
                  <a:pt x="251" y="195"/>
                </a:cubicBezTo>
                <a:cubicBezTo>
                  <a:pt x="250" y="195"/>
                  <a:pt x="250" y="195"/>
                  <a:pt x="250" y="194"/>
                </a:cubicBezTo>
                <a:cubicBezTo>
                  <a:pt x="251" y="191"/>
                  <a:pt x="254" y="196"/>
                  <a:pt x="255" y="197"/>
                </a:cubicBezTo>
                <a:cubicBezTo>
                  <a:pt x="257" y="197"/>
                  <a:pt x="253" y="193"/>
                  <a:pt x="254" y="192"/>
                </a:cubicBezTo>
                <a:cubicBezTo>
                  <a:pt x="255" y="189"/>
                  <a:pt x="250" y="190"/>
                  <a:pt x="250" y="189"/>
                </a:cubicBezTo>
                <a:cubicBezTo>
                  <a:pt x="249" y="187"/>
                  <a:pt x="268" y="189"/>
                  <a:pt x="269" y="189"/>
                </a:cubicBezTo>
                <a:cubicBezTo>
                  <a:pt x="272" y="190"/>
                  <a:pt x="279" y="184"/>
                  <a:pt x="281" y="188"/>
                </a:cubicBezTo>
                <a:cubicBezTo>
                  <a:pt x="281" y="187"/>
                  <a:pt x="281" y="188"/>
                  <a:pt x="281" y="188"/>
                </a:cubicBezTo>
                <a:cubicBezTo>
                  <a:pt x="281" y="188"/>
                  <a:pt x="281" y="189"/>
                  <a:pt x="281" y="190"/>
                </a:cubicBezTo>
                <a:cubicBezTo>
                  <a:pt x="281" y="189"/>
                  <a:pt x="284" y="185"/>
                  <a:pt x="283" y="189"/>
                </a:cubicBezTo>
                <a:cubicBezTo>
                  <a:pt x="283" y="189"/>
                  <a:pt x="286" y="190"/>
                  <a:pt x="286" y="189"/>
                </a:cubicBezTo>
                <a:cubicBezTo>
                  <a:pt x="283" y="183"/>
                  <a:pt x="295" y="182"/>
                  <a:pt x="295" y="189"/>
                </a:cubicBezTo>
                <a:cubicBezTo>
                  <a:pt x="293" y="191"/>
                  <a:pt x="290" y="185"/>
                  <a:pt x="290" y="186"/>
                </a:cubicBezTo>
                <a:cubicBezTo>
                  <a:pt x="292" y="189"/>
                  <a:pt x="289" y="188"/>
                  <a:pt x="288" y="189"/>
                </a:cubicBezTo>
                <a:cubicBezTo>
                  <a:pt x="289" y="190"/>
                  <a:pt x="292" y="192"/>
                  <a:pt x="294" y="192"/>
                </a:cubicBezTo>
                <a:cubicBezTo>
                  <a:pt x="294" y="191"/>
                  <a:pt x="293" y="191"/>
                  <a:pt x="294" y="191"/>
                </a:cubicBezTo>
                <a:cubicBezTo>
                  <a:pt x="293" y="190"/>
                  <a:pt x="293" y="190"/>
                  <a:pt x="293" y="190"/>
                </a:cubicBezTo>
                <a:cubicBezTo>
                  <a:pt x="296" y="189"/>
                  <a:pt x="297" y="187"/>
                  <a:pt x="299" y="191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 bwMode="auto">
          <a:xfrm>
            <a:off x="6427788" y="2192338"/>
            <a:ext cx="1889125" cy="44450"/>
          </a:xfrm>
          <a:prstGeom prst="rect">
            <a:avLst/>
          </a:prstGeom>
          <a:solidFill>
            <a:schemeClr val="tx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111620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8800" y="515938"/>
            <a:ext cx="3262313" cy="213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21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4763" y="2317750"/>
            <a:ext cx="2035175" cy="202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图片 2"/>
          <p:cNvPicPr>
            <a:picLocks noChangeAspect="1"/>
          </p:cNvPicPr>
          <p:nvPr/>
        </p:nvPicPr>
        <p:blipFill>
          <a:blip r:embed="rId2"/>
          <a:srcRect l="17418" t="7051" r="12976" b="7051"/>
          <a:stretch>
            <a:fillRect/>
          </a:stretch>
        </p:blipFill>
        <p:spPr bwMode="auto">
          <a:xfrm>
            <a:off x="5892800" y="820738"/>
            <a:ext cx="2667000" cy="329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2643" name="直接连接符 9"/>
          <p:cNvCxnSpPr>
            <a:cxnSpLocks/>
          </p:cNvCxnSpPr>
          <p:nvPr/>
        </p:nvCxnSpPr>
        <p:spPr bwMode="auto">
          <a:xfrm flipV="1">
            <a:off x="5062538" y="1301750"/>
            <a:ext cx="398462" cy="63976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2644" name="直接连接符 12"/>
          <p:cNvCxnSpPr>
            <a:cxnSpLocks/>
          </p:cNvCxnSpPr>
          <p:nvPr/>
        </p:nvCxnSpPr>
        <p:spPr bwMode="auto">
          <a:xfrm flipV="1">
            <a:off x="668338" y="2981325"/>
            <a:ext cx="195262" cy="3492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2645" name="直接连接符 15"/>
          <p:cNvCxnSpPr>
            <a:cxnSpLocks/>
          </p:cNvCxnSpPr>
          <p:nvPr/>
        </p:nvCxnSpPr>
        <p:spPr bwMode="auto">
          <a:xfrm flipV="1">
            <a:off x="5062538" y="1585913"/>
            <a:ext cx="398462" cy="6381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2646" name="直接连接符 17"/>
          <p:cNvCxnSpPr>
            <a:cxnSpLocks/>
          </p:cNvCxnSpPr>
          <p:nvPr/>
        </p:nvCxnSpPr>
        <p:spPr bwMode="auto">
          <a:xfrm flipV="1">
            <a:off x="606425" y="2827338"/>
            <a:ext cx="193675" cy="3508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pic>
        <p:nvPicPr>
          <p:cNvPr id="112647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71588"/>
            <a:ext cx="6132513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48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1650" y="2921000"/>
            <a:ext cx="4895850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6350" y="84138"/>
            <a:ext cx="9147175" cy="889000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4" name="圆角矩形 3"/>
          <p:cNvSpPr/>
          <p:nvPr/>
        </p:nvSpPr>
        <p:spPr>
          <a:xfrm>
            <a:off x="1117600" y="1830388"/>
            <a:ext cx="1679575" cy="2505075"/>
          </a:xfrm>
          <a:prstGeom prst="roundRect">
            <a:avLst>
              <a:gd name="adj" fmla="val 4989"/>
            </a:avLst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45060" name="椭圆 19"/>
          <p:cNvSpPr>
            <a:spLocks noChangeArrowheads="1"/>
          </p:cNvSpPr>
          <p:nvPr/>
        </p:nvSpPr>
        <p:spPr bwMode="auto">
          <a:xfrm>
            <a:off x="1709738" y="1603375"/>
            <a:ext cx="495300" cy="4953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en-US" altLang="zh-CN" sz="1500">
                <a:solidFill>
                  <a:schemeClr val="bg1"/>
                </a:solidFill>
              </a:rPr>
              <a:t>01</a:t>
            </a:r>
            <a:endParaRPr lang="zh-CN" altLang="en-US" sz="1500">
              <a:solidFill>
                <a:schemeClr val="bg1"/>
              </a:solidFill>
            </a:endParaRPr>
          </a:p>
        </p:txBody>
      </p:sp>
      <p:sp>
        <p:nvSpPr>
          <p:cNvPr id="45061" name="文本框 20"/>
          <p:cNvSpPr txBox="1">
            <a:spLocks noChangeArrowheads="1"/>
          </p:cNvSpPr>
          <p:nvPr/>
        </p:nvSpPr>
        <p:spPr bwMode="auto">
          <a:xfrm>
            <a:off x="1636713" y="3009900"/>
            <a:ext cx="7175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40B0FF"/>
                </a:solidFill>
                <a:ea typeface="微软雅黑" pitchFamily="34" charset="-122"/>
              </a:rPr>
              <a:t>不协调性</a:t>
            </a:r>
          </a:p>
        </p:txBody>
      </p:sp>
      <p:sp>
        <p:nvSpPr>
          <p:cNvPr id="22" name="矩形 21"/>
          <p:cNvSpPr/>
          <p:nvPr/>
        </p:nvSpPr>
        <p:spPr>
          <a:xfrm>
            <a:off x="1311275" y="3446463"/>
            <a:ext cx="1292225" cy="630237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just" eaLnBrk="0" fontAlgn="ctr" hangingPunct="0">
              <a:lnSpc>
                <a:spcPct val="13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1050" dirty="0">
                <a:solidFill>
                  <a:srgbClr val="002060"/>
                </a:solidFill>
                <a:ea typeface="微软雅黑" pitchFamily="34" charset="-122"/>
              </a:rPr>
              <a:t>外在表现与其生理年龄不相称，或者反应方式与正常人不同。</a:t>
            </a: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1349375" y="2895600"/>
            <a:ext cx="12160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23"/>
          <p:cNvGrpSpPr/>
          <p:nvPr/>
        </p:nvGrpSpPr>
        <p:grpSpPr>
          <a:xfrm>
            <a:off x="3640204" y="2359592"/>
            <a:ext cx="324824" cy="323898"/>
            <a:chOff x="4772937" y="2489387"/>
            <a:chExt cx="556162" cy="554577"/>
          </a:xfrm>
          <a:solidFill>
            <a:schemeClr val="accent3"/>
          </a:solidFill>
        </p:grpSpPr>
        <p:sp>
          <p:nvSpPr>
            <p:cNvPr id="25" name="Freeform 10"/>
            <p:cNvSpPr/>
            <p:nvPr/>
          </p:nvSpPr>
          <p:spPr bwMode="auto">
            <a:xfrm>
              <a:off x="5183324" y="2489387"/>
              <a:ext cx="145775" cy="144191"/>
            </a:xfrm>
            <a:custGeom>
              <a:avLst/>
              <a:gdLst>
                <a:gd name="T0" fmla="*/ 33 w 49"/>
                <a:gd name="T1" fmla="*/ 44 h 49"/>
                <a:gd name="T2" fmla="*/ 45 w 49"/>
                <a:gd name="T3" fmla="*/ 44 h 49"/>
                <a:gd name="T4" fmla="*/ 45 w 49"/>
                <a:gd name="T5" fmla="*/ 32 h 49"/>
                <a:gd name="T6" fmla="*/ 18 w 49"/>
                <a:gd name="T7" fmla="*/ 4 h 49"/>
                <a:gd name="T8" fmla="*/ 5 w 49"/>
                <a:gd name="T9" fmla="*/ 4 h 49"/>
                <a:gd name="T10" fmla="*/ 5 w 49"/>
                <a:gd name="T11" fmla="*/ 16 h 49"/>
                <a:gd name="T12" fmla="*/ 8 w 49"/>
                <a:gd name="T13" fmla="*/ 19 h 49"/>
                <a:gd name="T14" fmla="*/ 0 w 49"/>
                <a:gd name="T15" fmla="*/ 27 h 49"/>
                <a:gd name="T16" fmla="*/ 22 w 49"/>
                <a:gd name="T17" fmla="*/ 49 h 49"/>
                <a:gd name="T18" fmla="*/ 30 w 49"/>
                <a:gd name="T19" fmla="*/ 41 h 49"/>
                <a:gd name="T20" fmla="*/ 33 w 49"/>
                <a:gd name="T21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49">
                  <a:moveTo>
                    <a:pt x="33" y="44"/>
                  </a:moveTo>
                  <a:cubicBezTo>
                    <a:pt x="36" y="48"/>
                    <a:pt x="42" y="48"/>
                    <a:pt x="45" y="44"/>
                  </a:cubicBezTo>
                  <a:cubicBezTo>
                    <a:pt x="49" y="41"/>
                    <a:pt x="49" y="35"/>
                    <a:pt x="45" y="32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0"/>
                    <a:pt x="8" y="0"/>
                    <a:pt x="5" y="4"/>
                  </a:cubicBezTo>
                  <a:cubicBezTo>
                    <a:pt x="2" y="7"/>
                    <a:pt x="2" y="13"/>
                    <a:pt x="5" y="16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30" y="41"/>
                    <a:pt x="30" y="41"/>
                    <a:pt x="30" y="41"/>
                  </a:cubicBezTo>
                  <a:lnTo>
                    <a:pt x="33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26" name="Freeform 11"/>
            <p:cNvSpPr/>
            <p:nvPr/>
          </p:nvSpPr>
          <p:spPr bwMode="auto">
            <a:xfrm>
              <a:off x="4772937" y="2933049"/>
              <a:ext cx="109331" cy="110915"/>
            </a:xfrm>
            <a:custGeom>
              <a:avLst/>
              <a:gdLst>
                <a:gd name="T0" fmla="*/ 0 w 69"/>
                <a:gd name="T1" fmla="*/ 57 h 70"/>
                <a:gd name="T2" fmla="*/ 13 w 69"/>
                <a:gd name="T3" fmla="*/ 70 h 70"/>
                <a:gd name="T4" fmla="*/ 69 w 69"/>
                <a:gd name="T5" fmla="*/ 14 h 70"/>
                <a:gd name="T6" fmla="*/ 56 w 69"/>
                <a:gd name="T7" fmla="*/ 0 h 70"/>
                <a:gd name="T8" fmla="*/ 0 w 69"/>
                <a:gd name="T9" fmla="*/ 5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0" y="57"/>
                  </a:moveTo>
                  <a:lnTo>
                    <a:pt x="13" y="70"/>
                  </a:lnTo>
                  <a:lnTo>
                    <a:pt x="69" y="14"/>
                  </a:lnTo>
                  <a:lnTo>
                    <a:pt x="56" y="0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27" name="Freeform 12"/>
            <p:cNvSpPr>
              <a:spLocks noEditPoints="1"/>
            </p:cNvSpPr>
            <p:nvPr/>
          </p:nvSpPr>
          <p:spPr bwMode="auto">
            <a:xfrm>
              <a:off x="4868008" y="2562275"/>
              <a:ext cx="386620" cy="386620"/>
            </a:xfrm>
            <a:custGeom>
              <a:avLst/>
              <a:gdLst>
                <a:gd name="T0" fmla="*/ 10 w 130"/>
                <a:gd name="T1" fmla="*/ 130 h 130"/>
                <a:gd name="T2" fmla="*/ 28 w 130"/>
                <a:gd name="T3" fmla="*/ 129 h 130"/>
                <a:gd name="T4" fmla="*/ 36 w 130"/>
                <a:gd name="T5" fmla="*/ 128 h 130"/>
                <a:gd name="T6" fmla="*/ 39 w 130"/>
                <a:gd name="T7" fmla="*/ 128 h 130"/>
                <a:gd name="T8" fmla="*/ 40 w 130"/>
                <a:gd name="T9" fmla="*/ 128 h 130"/>
                <a:gd name="T10" fmla="*/ 54 w 130"/>
                <a:gd name="T11" fmla="*/ 122 h 130"/>
                <a:gd name="T12" fmla="*/ 89 w 130"/>
                <a:gd name="T13" fmla="*/ 87 h 130"/>
                <a:gd name="T14" fmla="*/ 125 w 130"/>
                <a:gd name="T15" fmla="*/ 51 h 130"/>
                <a:gd name="T16" fmla="*/ 130 w 130"/>
                <a:gd name="T17" fmla="*/ 38 h 130"/>
                <a:gd name="T18" fmla="*/ 125 w 130"/>
                <a:gd name="T19" fmla="*/ 25 h 130"/>
                <a:gd name="T20" fmla="*/ 115 w 130"/>
                <a:gd name="T21" fmla="*/ 15 h 130"/>
                <a:gd name="T22" fmla="*/ 105 w 130"/>
                <a:gd name="T23" fmla="*/ 6 h 130"/>
                <a:gd name="T24" fmla="*/ 92 w 130"/>
                <a:gd name="T25" fmla="*/ 0 h 130"/>
                <a:gd name="T26" fmla="*/ 79 w 130"/>
                <a:gd name="T27" fmla="*/ 6 h 130"/>
                <a:gd name="T28" fmla="*/ 43 w 130"/>
                <a:gd name="T29" fmla="*/ 41 h 130"/>
                <a:gd name="T30" fmla="*/ 8 w 130"/>
                <a:gd name="T31" fmla="*/ 76 h 130"/>
                <a:gd name="T32" fmla="*/ 2 w 130"/>
                <a:gd name="T33" fmla="*/ 90 h 130"/>
                <a:gd name="T34" fmla="*/ 2 w 130"/>
                <a:gd name="T35" fmla="*/ 91 h 130"/>
                <a:gd name="T36" fmla="*/ 0 w 130"/>
                <a:gd name="T37" fmla="*/ 121 h 130"/>
                <a:gd name="T38" fmla="*/ 0 w 130"/>
                <a:gd name="T39" fmla="*/ 122 h 130"/>
                <a:gd name="T40" fmla="*/ 8 w 130"/>
                <a:gd name="T41" fmla="*/ 130 h 130"/>
                <a:gd name="T42" fmla="*/ 10 w 130"/>
                <a:gd name="T43" fmla="*/ 130 h 130"/>
                <a:gd name="T44" fmla="*/ 47 w 130"/>
                <a:gd name="T45" fmla="*/ 45 h 130"/>
                <a:gd name="T46" fmla="*/ 82 w 130"/>
                <a:gd name="T47" fmla="*/ 9 h 130"/>
                <a:gd name="T48" fmla="*/ 92 w 130"/>
                <a:gd name="T49" fmla="*/ 5 h 130"/>
                <a:gd name="T50" fmla="*/ 102 w 130"/>
                <a:gd name="T51" fmla="*/ 9 h 130"/>
                <a:gd name="T52" fmla="*/ 111 w 130"/>
                <a:gd name="T53" fmla="*/ 19 h 130"/>
                <a:gd name="T54" fmla="*/ 121 w 130"/>
                <a:gd name="T55" fmla="*/ 29 h 130"/>
                <a:gd name="T56" fmla="*/ 125 w 130"/>
                <a:gd name="T57" fmla="*/ 38 h 130"/>
                <a:gd name="T58" fmla="*/ 121 w 130"/>
                <a:gd name="T59" fmla="*/ 48 h 130"/>
                <a:gd name="T60" fmla="*/ 102 w 130"/>
                <a:gd name="T61" fmla="*/ 66 h 130"/>
                <a:gd name="T62" fmla="*/ 77 w 130"/>
                <a:gd name="T63" fmla="*/ 41 h 130"/>
                <a:gd name="T64" fmla="*/ 72 w 130"/>
                <a:gd name="T65" fmla="*/ 45 h 130"/>
                <a:gd name="T66" fmla="*/ 98 w 130"/>
                <a:gd name="T67" fmla="*/ 71 h 130"/>
                <a:gd name="T68" fmla="*/ 95 w 130"/>
                <a:gd name="T69" fmla="*/ 74 h 130"/>
                <a:gd name="T70" fmla="*/ 40 w 130"/>
                <a:gd name="T71" fmla="*/ 51 h 130"/>
                <a:gd name="T72" fmla="*/ 47 w 130"/>
                <a:gd name="T73" fmla="*/ 4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0" h="130">
                  <a:moveTo>
                    <a:pt x="10" y="130"/>
                  </a:moveTo>
                  <a:cubicBezTo>
                    <a:pt x="15" y="129"/>
                    <a:pt x="22" y="129"/>
                    <a:pt x="28" y="129"/>
                  </a:cubicBezTo>
                  <a:cubicBezTo>
                    <a:pt x="31" y="128"/>
                    <a:pt x="34" y="128"/>
                    <a:pt x="36" y="128"/>
                  </a:cubicBezTo>
                  <a:cubicBezTo>
                    <a:pt x="37" y="128"/>
                    <a:pt x="38" y="128"/>
                    <a:pt x="39" y="128"/>
                  </a:cubicBezTo>
                  <a:cubicBezTo>
                    <a:pt x="39" y="128"/>
                    <a:pt x="40" y="128"/>
                    <a:pt x="40" y="128"/>
                  </a:cubicBezTo>
                  <a:cubicBezTo>
                    <a:pt x="45" y="128"/>
                    <a:pt x="50" y="126"/>
                    <a:pt x="54" y="122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8" y="48"/>
                    <a:pt x="130" y="43"/>
                    <a:pt x="130" y="38"/>
                  </a:cubicBezTo>
                  <a:cubicBezTo>
                    <a:pt x="130" y="33"/>
                    <a:pt x="128" y="29"/>
                    <a:pt x="125" y="25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02" y="2"/>
                    <a:pt x="97" y="0"/>
                    <a:pt x="92" y="0"/>
                  </a:cubicBezTo>
                  <a:cubicBezTo>
                    <a:pt x="87" y="0"/>
                    <a:pt x="82" y="2"/>
                    <a:pt x="79" y="6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4" y="80"/>
                    <a:pt x="2" y="85"/>
                    <a:pt x="2" y="90"/>
                  </a:cubicBezTo>
                  <a:cubicBezTo>
                    <a:pt x="2" y="90"/>
                    <a:pt x="2" y="91"/>
                    <a:pt x="2" y="91"/>
                  </a:cubicBezTo>
                  <a:cubicBezTo>
                    <a:pt x="2" y="97"/>
                    <a:pt x="1" y="112"/>
                    <a:pt x="0" y="121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8" y="130"/>
                    <a:pt x="8" y="130"/>
                    <a:pt x="8" y="130"/>
                  </a:cubicBezTo>
                  <a:lnTo>
                    <a:pt x="10" y="130"/>
                  </a:lnTo>
                  <a:close/>
                  <a:moveTo>
                    <a:pt x="47" y="45"/>
                  </a:moveTo>
                  <a:cubicBezTo>
                    <a:pt x="82" y="9"/>
                    <a:pt x="82" y="9"/>
                    <a:pt x="82" y="9"/>
                  </a:cubicBezTo>
                  <a:cubicBezTo>
                    <a:pt x="85" y="7"/>
                    <a:pt x="89" y="5"/>
                    <a:pt x="92" y="5"/>
                  </a:cubicBezTo>
                  <a:cubicBezTo>
                    <a:pt x="96" y="5"/>
                    <a:pt x="99" y="7"/>
                    <a:pt x="102" y="9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4" y="31"/>
                    <a:pt x="125" y="35"/>
                    <a:pt x="125" y="38"/>
                  </a:cubicBezTo>
                  <a:cubicBezTo>
                    <a:pt x="125" y="42"/>
                    <a:pt x="124" y="45"/>
                    <a:pt x="121" y="48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98" y="71"/>
                    <a:pt x="98" y="71"/>
                    <a:pt x="98" y="71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47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</p:grpSp>
      <p:sp>
        <p:nvSpPr>
          <p:cNvPr id="28" name="Freeform 92"/>
          <p:cNvSpPr>
            <a:spLocks noEditPoints="1"/>
          </p:cNvSpPr>
          <p:nvPr/>
        </p:nvSpPr>
        <p:spPr bwMode="auto">
          <a:xfrm>
            <a:off x="5554663" y="2365375"/>
            <a:ext cx="185737" cy="312738"/>
          </a:xfrm>
          <a:custGeom>
            <a:avLst/>
            <a:gdLst>
              <a:gd name="T0" fmla="*/ 89 w 102"/>
              <a:gd name="T1" fmla="*/ 134 h 172"/>
              <a:gd name="T2" fmla="*/ 89 w 102"/>
              <a:gd name="T3" fmla="*/ 37 h 172"/>
              <a:gd name="T4" fmla="*/ 102 w 102"/>
              <a:gd name="T5" fmla="*/ 19 h 172"/>
              <a:gd name="T6" fmla="*/ 83 w 102"/>
              <a:gd name="T7" fmla="*/ 0 h 172"/>
              <a:gd name="T8" fmla="*/ 19 w 102"/>
              <a:gd name="T9" fmla="*/ 0 h 172"/>
              <a:gd name="T10" fmla="*/ 0 w 102"/>
              <a:gd name="T11" fmla="*/ 19 h 172"/>
              <a:gd name="T12" fmla="*/ 14 w 102"/>
              <a:gd name="T13" fmla="*/ 37 h 172"/>
              <a:gd name="T14" fmla="*/ 14 w 102"/>
              <a:gd name="T15" fmla="*/ 134 h 172"/>
              <a:gd name="T16" fmla="*/ 51 w 102"/>
              <a:gd name="T17" fmla="*/ 172 h 172"/>
              <a:gd name="T18" fmla="*/ 89 w 102"/>
              <a:gd name="T19" fmla="*/ 134 h 172"/>
              <a:gd name="T20" fmla="*/ 56 w 102"/>
              <a:gd name="T21" fmla="*/ 159 h 172"/>
              <a:gd name="T22" fmla="*/ 51 w 102"/>
              <a:gd name="T23" fmla="*/ 160 h 172"/>
              <a:gd name="T24" fmla="*/ 33 w 102"/>
              <a:gd name="T25" fmla="*/ 152 h 172"/>
              <a:gd name="T26" fmla="*/ 26 w 102"/>
              <a:gd name="T27" fmla="*/ 134 h 172"/>
              <a:gd name="T28" fmla="*/ 26 w 102"/>
              <a:gd name="T29" fmla="*/ 38 h 172"/>
              <a:gd name="T30" fmla="*/ 77 w 102"/>
              <a:gd name="T31" fmla="*/ 38 h 172"/>
              <a:gd name="T32" fmla="*/ 77 w 102"/>
              <a:gd name="T33" fmla="*/ 97 h 172"/>
              <a:gd name="T34" fmla="*/ 34 w 102"/>
              <a:gd name="T35" fmla="*/ 97 h 172"/>
              <a:gd name="T36" fmla="*/ 34 w 102"/>
              <a:gd name="T37" fmla="*/ 134 h 172"/>
              <a:gd name="T38" fmla="*/ 56 w 102"/>
              <a:gd name="T39" fmla="*/ 15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2" h="172">
                <a:moveTo>
                  <a:pt x="89" y="134"/>
                </a:moveTo>
                <a:cubicBezTo>
                  <a:pt x="89" y="37"/>
                  <a:pt x="89" y="37"/>
                  <a:pt x="89" y="37"/>
                </a:cubicBezTo>
                <a:cubicBezTo>
                  <a:pt x="97" y="35"/>
                  <a:pt x="102" y="28"/>
                  <a:pt x="102" y="19"/>
                </a:cubicBezTo>
                <a:cubicBezTo>
                  <a:pt x="102" y="9"/>
                  <a:pt x="94" y="0"/>
                  <a:pt x="8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9"/>
                  <a:pt x="0" y="19"/>
                </a:cubicBezTo>
                <a:cubicBezTo>
                  <a:pt x="0" y="28"/>
                  <a:pt x="6" y="35"/>
                  <a:pt x="14" y="37"/>
                </a:cubicBezTo>
                <a:cubicBezTo>
                  <a:pt x="14" y="134"/>
                  <a:pt x="14" y="134"/>
                  <a:pt x="14" y="134"/>
                </a:cubicBezTo>
                <a:cubicBezTo>
                  <a:pt x="14" y="155"/>
                  <a:pt x="31" y="172"/>
                  <a:pt x="51" y="172"/>
                </a:cubicBezTo>
                <a:cubicBezTo>
                  <a:pt x="72" y="172"/>
                  <a:pt x="89" y="155"/>
                  <a:pt x="89" y="134"/>
                </a:cubicBezTo>
                <a:close/>
                <a:moveTo>
                  <a:pt x="56" y="159"/>
                </a:moveTo>
                <a:cubicBezTo>
                  <a:pt x="54" y="160"/>
                  <a:pt x="53" y="160"/>
                  <a:pt x="51" y="160"/>
                </a:cubicBezTo>
                <a:cubicBezTo>
                  <a:pt x="44" y="160"/>
                  <a:pt x="38" y="157"/>
                  <a:pt x="33" y="152"/>
                </a:cubicBezTo>
                <a:cubicBezTo>
                  <a:pt x="29" y="148"/>
                  <a:pt x="26" y="141"/>
                  <a:pt x="26" y="134"/>
                </a:cubicBezTo>
                <a:cubicBezTo>
                  <a:pt x="26" y="38"/>
                  <a:pt x="26" y="38"/>
                  <a:pt x="26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97"/>
                  <a:pt x="77" y="97"/>
                  <a:pt x="77" y="97"/>
                </a:cubicBezTo>
                <a:cubicBezTo>
                  <a:pt x="34" y="97"/>
                  <a:pt x="34" y="97"/>
                  <a:pt x="34" y="97"/>
                </a:cubicBezTo>
                <a:cubicBezTo>
                  <a:pt x="34" y="134"/>
                  <a:pt x="34" y="134"/>
                  <a:pt x="34" y="134"/>
                </a:cubicBezTo>
                <a:cubicBezTo>
                  <a:pt x="34" y="147"/>
                  <a:pt x="44" y="158"/>
                  <a:pt x="56" y="1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grpSp>
        <p:nvGrpSpPr>
          <p:cNvPr id="3" name="组合 28"/>
          <p:cNvGrpSpPr/>
          <p:nvPr/>
        </p:nvGrpSpPr>
        <p:grpSpPr>
          <a:xfrm>
            <a:off x="1830476" y="2354663"/>
            <a:ext cx="254678" cy="333756"/>
            <a:chOff x="2503069" y="1266522"/>
            <a:chExt cx="366414" cy="480186"/>
          </a:xfrm>
          <a:solidFill>
            <a:schemeClr val="accent2"/>
          </a:solidFill>
        </p:grpSpPr>
        <p:sp>
          <p:nvSpPr>
            <p:cNvPr id="30" name="Freeform 52"/>
            <p:cNvSpPr>
              <a:spLocks noEditPoints="1"/>
            </p:cNvSpPr>
            <p:nvPr/>
          </p:nvSpPr>
          <p:spPr bwMode="auto">
            <a:xfrm>
              <a:off x="2503069" y="1266522"/>
              <a:ext cx="366414" cy="480186"/>
            </a:xfrm>
            <a:custGeom>
              <a:avLst/>
              <a:gdLst>
                <a:gd name="T0" fmla="*/ 59 w 117"/>
                <a:gd name="T1" fmla="*/ 0 h 153"/>
                <a:gd name="T2" fmla="*/ 32 w 117"/>
                <a:gd name="T3" fmla="*/ 29 h 153"/>
                <a:gd name="T4" fmla="*/ 38 w 117"/>
                <a:gd name="T5" fmla="*/ 47 h 153"/>
                <a:gd name="T6" fmla="*/ 38 w 117"/>
                <a:gd name="T7" fmla="*/ 47 h 153"/>
                <a:gd name="T8" fmla="*/ 57 w 117"/>
                <a:gd name="T9" fmla="*/ 68 h 153"/>
                <a:gd name="T10" fmla="*/ 59 w 117"/>
                <a:gd name="T11" fmla="*/ 68 h 153"/>
                <a:gd name="T12" fmla="*/ 60 w 117"/>
                <a:gd name="T13" fmla="*/ 68 h 153"/>
                <a:gd name="T14" fmla="*/ 81 w 117"/>
                <a:gd name="T15" fmla="*/ 44 h 153"/>
                <a:gd name="T16" fmla="*/ 84 w 117"/>
                <a:gd name="T17" fmla="*/ 30 h 153"/>
                <a:gd name="T18" fmla="*/ 59 w 117"/>
                <a:gd name="T19" fmla="*/ 0 h 153"/>
                <a:gd name="T20" fmla="*/ 39 w 117"/>
                <a:gd name="T21" fmla="*/ 62 h 153"/>
                <a:gd name="T22" fmla="*/ 30 w 117"/>
                <a:gd name="T23" fmla="*/ 75 h 153"/>
                <a:gd name="T24" fmla="*/ 37 w 117"/>
                <a:gd name="T25" fmla="*/ 99 h 153"/>
                <a:gd name="T26" fmla="*/ 51 w 117"/>
                <a:gd name="T27" fmla="*/ 112 h 153"/>
                <a:gd name="T28" fmla="*/ 52 w 117"/>
                <a:gd name="T29" fmla="*/ 138 h 153"/>
                <a:gd name="T30" fmla="*/ 40 w 117"/>
                <a:gd name="T31" fmla="*/ 143 h 153"/>
                <a:gd name="T32" fmla="*/ 47 w 117"/>
                <a:gd name="T33" fmla="*/ 136 h 153"/>
                <a:gd name="T34" fmla="*/ 49 w 117"/>
                <a:gd name="T35" fmla="*/ 119 h 153"/>
                <a:gd name="T36" fmla="*/ 39 w 117"/>
                <a:gd name="T37" fmla="*/ 107 h 153"/>
                <a:gd name="T38" fmla="*/ 26 w 117"/>
                <a:gd name="T39" fmla="*/ 110 h 153"/>
                <a:gd name="T40" fmla="*/ 20 w 117"/>
                <a:gd name="T41" fmla="*/ 129 h 153"/>
                <a:gd name="T42" fmla="*/ 27 w 117"/>
                <a:gd name="T43" fmla="*/ 136 h 153"/>
                <a:gd name="T44" fmla="*/ 23 w 117"/>
                <a:gd name="T45" fmla="*/ 143 h 153"/>
                <a:gd name="T46" fmla="*/ 16 w 117"/>
                <a:gd name="T47" fmla="*/ 131 h 153"/>
                <a:gd name="T48" fmla="*/ 29 w 117"/>
                <a:gd name="T49" fmla="*/ 103 h 153"/>
                <a:gd name="T50" fmla="*/ 29 w 117"/>
                <a:gd name="T51" fmla="*/ 87 h 153"/>
                <a:gd name="T52" fmla="*/ 28 w 117"/>
                <a:gd name="T53" fmla="*/ 64 h 153"/>
                <a:gd name="T54" fmla="*/ 4 w 117"/>
                <a:gd name="T55" fmla="*/ 80 h 153"/>
                <a:gd name="T56" fmla="*/ 2 w 117"/>
                <a:gd name="T57" fmla="*/ 106 h 153"/>
                <a:gd name="T58" fmla="*/ 2 w 117"/>
                <a:gd name="T59" fmla="*/ 134 h 153"/>
                <a:gd name="T60" fmla="*/ 22 w 117"/>
                <a:gd name="T61" fmla="*/ 152 h 153"/>
                <a:gd name="T62" fmla="*/ 100 w 117"/>
                <a:gd name="T63" fmla="*/ 152 h 153"/>
                <a:gd name="T64" fmla="*/ 116 w 117"/>
                <a:gd name="T65" fmla="*/ 138 h 153"/>
                <a:gd name="T66" fmla="*/ 117 w 117"/>
                <a:gd name="T67" fmla="*/ 115 h 153"/>
                <a:gd name="T68" fmla="*/ 116 w 117"/>
                <a:gd name="T69" fmla="*/ 88 h 153"/>
                <a:gd name="T70" fmla="*/ 102 w 117"/>
                <a:gd name="T71" fmla="*/ 69 h 153"/>
                <a:gd name="T72" fmla="*/ 84 w 117"/>
                <a:gd name="T73" fmla="*/ 63 h 153"/>
                <a:gd name="T74" fmla="*/ 86 w 117"/>
                <a:gd name="T75" fmla="*/ 82 h 153"/>
                <a:gd name="T76" fmla="*/ 82 w 117"/>
                <a:gd name="T77" fmla="*/ 115 h 153"/>
                <a:gd name="T78" fmla="*/ 91 w 117"/>
                <a:gd name="T79" fmla="*/ 131 h 153"/>
                <a:gd name="T80" fmla="*/ 74 w 117"/>
                <a:gd name="T81" fmla="*/ 134 h 153"/>
                <a:gd name="T82" fmla="*/ 77 w 117"/>
                <a:gd name="T83" fmla="*/ 116 h 153"/>
                <a:gd name="T84" fmla="*/ 83 w 117"/>
                <a:gd name="T85" fmla="*/ 80 h 153"/>
                <a:gd name="T86" fmla="*/ 79 w 117"/>
                <a:gd name="T87" fmla="*/ 64 h 153"/>
                <a:gd name="T88" fmla="*/ 75 w 117"/>
                <a:gd name="T89" fmla="*/ 73 h 153"/>
                <a:gd name="T90" fmla="*/ 62 w 117"/>
                <a:gd name="T91" fmla="*/ 109 h 153"/>
                <a:gd name="T92" fmla="*/ 53 w 117"/>
                <a:gd name="T93" fmla="*/ 105 h 153"/>
                <a:gd name="T94" fmla="*/ 39 w 117"/>
                <a:gd name="T95" fmla="*/ 62 h 153"/>
                <a:gd name="T96" fmla="*/ 55 w 117"/>
                <a:gd name="T97" fmla="*/ 72 h 153"/>
                <a:gd name="T98" fmla="*/ 51 w 117"/>
                <a:gd name="T99" fmla="*/ 75 h 153"/>
                <a:gd name="T100" fmla="*/ 51 w 117"/>
                <a:gd name="T101" fmla="*/ 77 h 153"/>
                <a:gd name="T102" fmla="*/ 55 w 117"/>
                <a:gd name="T103" fmla="*/ 80 h 153"/>
                <a:gd name="T104" fmla="*/ 53 w 117"/>
                <a:gd name="T105" fmla="*/ 89 h 153"/>
                <a:gd name="T106" fmla="*/ 53 w 117"/>
                <a:gd name="T107" fmla="*/ 91 h 153"/>
                <a:gd name="T108" fmla="*/ 58 w 117"/>
                <a:gd name="T109" fmla="*/ 107 h 153"/>
                <a:gd name="T110" fmla="*/ 60 w 117"/>
                <a:gd name="T111" fmla="*/ 107 h 153"/>
                <a:gd name="T112" fmla="*/ 65 w 117"/>
                <a:gd name="T113" fmla="*/ 91 h 153"/>
                <a:gd name="T114" fmla="*/ 65 w 117"/>
                <a:gd name="T115" fmla="*/ 89 h 153"/>
                <a:gd name="T116" fmla="*/ 62 w 117"/>
                <a:gd name="T117" fmla="*/ 80 h 153"/>
                <a:gd name="T118" fmla="*/ 65 w 117"/>
                <a:gd name="T119" fmla="*/ 77 h 153"/>
                <a:gd name="T120" fmla="*/ 65 w 117"/>
                <a:gd name="T121" fmla="*/ 75 h 153"/>
                <a:gd name="T122" fmla="*/ 62 w 117"/>
                <a:gd name="T123" fmla="*/ 72 h 153"/>
                <a:gd name="T124" fmla="*/ 55 w 117"/>
                <a:gd name="T125" fmla="*/ 7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" h="153">
                  <a:moveTo>
                    <a:pt x="59" y="0"/>
                  </a:moveTo>
                  <a:cubicBezTo>
                    <a:pt x="43" y="0"/>
                    <a:pt x="32" y="12"/>
                    <a:pt x="32" y="29"/>
                  </a:cubicBezTo>
                  <a:cubicBezTo>
                    <a:pt x="32" y="37"/>
                    <a:pt x="33" y="41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40" y="58"/>
                    <a:pt x="47" y="64"/>
                    <a:pt x="57" y="68"/>
                  </a:cubicBezTo>
                  <a:cubicBezTo>
                    <a:pt x="57" y="68"/>
                    <a:pt x="58" y="68"/>
                    <a:pt x="59" y="68"/>
                  </a:cubicBezTo>
                  <a:cubicBezTo>
                    <a:pt x="59" y="68"/>
                    <a:pt x="60" y="68"/>
                    <a:pt x="60" y="68"/>
                  </a:cubicBezTo>
                  <a:cubicBezTo>
                    <a:pt x="72" y="65"/>
                    <a:pt x="77" y="55"/>
                    <a:pt x="81" y="44"/>
                  </a:cubicBezTo>
                  <a:cubicBezTo>
                    <a:pt x="85" y="40"/>
                    <a:pt x="84" y="37"/>
                    <a:pt x="84" y="30"/>
                  </a:cubicBezTo>
                  <a:cubicBezTo>
                    <a:pt x="84" y="13"/>
                    <a:pt x="74" y="0"/>
                    <a:pt x="59" y="0"/>
                  </a:cubicBezTo>
                  <a:close/>
                  <a:moveTo>
                    <a:pt x="39" y="62"/>
                  </a:moveTo>
                  <a:cubicBezTo>
                    <a:pt x="33" y="62"/>
                    <a:pt x="29" y="69"/>
                    <a:pt x="30" y="75"/>
                  </a:cubicBezTo>
                  <a:cubicBezTo>
                    <a:pt x="31" y="83"/>
                    <a:pt x="37" y="90"/>
                    <a:pt x="37" y="99"/>
                  </a:cubicBezTo>
                  <a:cubicBezTo>
                    <a:pt x="39" y="105"/>
                    <a:pt x="48" y="105"/>
                    <a:pt x="51" y="112"/>
                  </a:cubicBezTo>
                  <a:cubicBezTo>
                    <a:pt x="55" y="120"/>
                    <a:pt x="57" y="130"/>
                    <a:pt x="52" y="138"/>
                  </a:cubicBezTo>
                  <a:cubicBezTo>
                    <a:pt x="48" y="141"/>
                    <a:pt x="44" y="146"/>
                    <a:pt x="40" y="143"/>
                  </a:cubicBezTo>
                  <a:cubicBezTo>
                    <a:pt x="35" y="138"/>
                    <a:pt x="43" y="134"/>
                    <a:pt x="47" y="136"/>
                  </a:cubicBezTo>
                  <a:cubicBezTo>
                    <a:pt x="52" y="132"/>
                    <a:pt x="51" y="125"/>
                    <a:pt x="49" y="119"/>
                  </a:cubicBezTo>
                  <a:cubicBezTo>
                    <a:pt x="47" y="114"/>
                    <a:pt x="44" y="109"/>
                    <a:pt x="39" y="107"/>
                  </a:cubicBezTo>
                  <a:cubicBezTo>
                    <a:pt x="35" y="112"/>
                    <a:pt x="30" y="105"/>
                    <a:pt x="26" y="110"/>
                  </a:cubicBezTo>
                  <a:cubicBezTo>
                    <a:pt x="22" y="115"/>
                    <a:pt x="20" y="122"/>
                    <a:pt x="20" y="129"/>
                  </a:cubicBezTo>
                  <a:cubicBezTo>
                    <a:pt x="20" y="133"/>
                    <a:pt x="23" y="138"/>
                    <a:pt x="27" y="136"/>
                  </a:cubicBezTo>
                  <a:cubicBezTo>
                    <a:pt x="34" y="137"/>
                    <a:pt x="29" y="148"/>
                    <a:pt x="23" y="143"/>
                  </a:cubicBezTo>
                  <a:cubicBezTo>
                    <a:pt x="21" y="139"/>
                    <a:pt x="16" y="137"/>
                    <a:pt x="16" y="131"/>
                  </a:cubicBezTo>
                  <a:cubicBezTo>
                    <a:pt x="15" y="120"/>
                    <a:pt x="19" y="109"/>
                    <a:pt x="29" y="103"/>
                  </a:cubicBezTo>
                  <a:cubicBezTo>
                    <a:pt x="35" y="100"/>
                    <a:pt x="32" y="92"/>
                    <a:pt x="29" y="87"/>
                  </a:cubicBezTo>
                  <a:cubicBezTo>
                    <a:pt x="26" y="80"/>
                    <a:pt x="24" y="71"/>
                    <a:pt x="28" y="64"/>
                  </a:cubicBezTo>
                  <a:cubicBezTo>
                    <a:pt x="19" y="67"/>
                    <a:pt x="8" y="70"/>
                    <a:pt x="4" y="80"/>
                  </a:cubicBezTo>
                  <a:cubicBezTo>
                    <a:pt x="0" y="88"/>
                    <a:pt x="2" y="97"/>
                    <a:pt x="2" y="106"/>
                  </a:cubicBezTo>
                  <a:cubicBezTo>
                    <a:pt x="2" y="116"/>
                    <a:pt x="1" y="125"/>
                    <a:pt x="2" y="134"/>
                  </a:cubicBezTo>
                  <a:cubicBezTo>
                    <a:pt x="2" y="144"/>
                    <a:pt x="12" y="153"/>
                    <a:pt x="22" y="152"/>
                  </a:cubicBezTo>
                  <a:cubicBezTo>
                    <a:pt x="48" y="152"/>
                    <a:pt x="74" y="152"/>
                    <a:pt x="100" y="152"/>
                  </a:cubicBezTo>
                  <a:cubicBezTo>
                    <a:pt x="108" y="152"/>
                    <a:pt x="115" y="146"/>
                    <a:pt x="116" y="138"/>
                  </a:cubicBezTo>
                  <a:cubicBezTo>
                    <a:pt x="117" y="130"/>
                    <a:pt x="116" y="122"/>
                    <a:pt x="117" y="115"/>
                  </a:cubicBezTo>
                  <a:cubicBezTo>
                    <a:pt x="116" y="106"/>
                    <a:pt x="117" y="97"/>
                    <a:pt x="116" y="88"/>
                  </a:cubicBezTo>
                  <a:cubicBezTo>
                    <a:pt x="116" y="80"/>
                    <a:pt x="110" y="72"/>
                    <a:pt x="102" y="69"/>
                  </a:cubicBezTo>
                  <a:cubicBezTo>
                    <a:pt x="96" y="66"/>
                    <a:pt x="90" y="65"/>
                    <a:pt x="84" y="63"/>
                  </a:cubicBezTo>
                  <a:cubicBezTo>
                    <a:pt x="89" y="68"/>
                    <a:pt x="89" y="76"/>
                    <a:pt x="86" y="82"/>
                  </a:cubicBezTo>
                  <a:cubicBezTo>
                    <a:pt x="81" y="92"/>
                    <a:pt x="79" y="104"/>
                    <a:pt x="82" y="115"/>
                  </a:cubicBezTo>
                  <a:cubicBezTo>
                    <a:pt x="89" y="115"/>
                    <a:pt x="95" y="125"/>
                    <a:pt x="91" y="131"/>
                  </a:cubicBezTo>
                  <a:cubicBezTo>
                    <a:pt x="88" y="138"/>
                    <a:pt x="79" y="139"/>
                    <a:pt x="74" y="134"/>
                  </a:cubicBezTo>
                  <a:cubicBezTo>
                    <a:pt x="69" y="129"/>
                    <a:pt x="70" y="119"/>
                    <a:pt x="77" y="116"/>
                  </a:cubicBezTo>
                  <a:cubicBezTo>
                    <a:pt x="75" y="104"/>
                    <a:pt x="77" y="91"/>
                    <a:pt x="83" y="80"/>
                  </a:cubicBezTo>
                  <a:cubicBezTo>
                    <a:pt x="85" y="74"/>
                    <a:pt x="84" y="67"/>
                    <a:pt x="79" y="64"/>
                  </a:cubicBezTo>
                  <a:cubicBezTo>
                    <a:pt x="75" y="62"/>
                    <a:pt x="76" y="70"/>
                    <a:pt x="75" y="73"/>
                  </a:cubicBezTo>
                  <a:cubicBezTo>
                    <a:pt x="71" y="85"/>
                    <a:pt x="68" y="98"/>
                    <a:pt x="62" y="109"/>
                  </a:cubicBezTo>
                  <a:cubicBezTo>
                    <a:pt x="59" y="116"/>
                    <a:pt x="54" y="110"/>
                    <a:pt x="53" y="105"/>
                  </a:cubicBezTo>
                  <a:cubicBezTo>
                    <a:pt x="47" y="91"/>
                    <a:pt x="43" y="76"/>
                    <a:pt x="39" y="62"/>
                  </a:cubicBezTo>
                  <a:close/>
                  <a:moveTo>
                    <a:pt x="55" y="72"/>
                  </a:moveTo>
                  <a:cubicBezTo>
                    <a:pt x="52" y="72"/>
                    <a:pt x="51" y="74"/>
                    <a:pt x="51" y="7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79"/>
                    <a:pt x="53" y="80"/>
                    <a:pt x="55" y="80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2" y="90"/>
                    <a:pt x="52" y="91"/>
                    <a:pt x="53" y="91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8"/>
                    <a:pt x="59" y="108"/>
                    <a:pt x="60" y="107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1"/>
                    <a:pt x="65" y="90"/>
                    <a:pt x="65" y="89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4" y="80"/>
                    <a:pt x="65" y="79"/>
                    <a:pt x="65" y="77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74"/>
                    <a:pt x="64" y="72"/>
                    <a:pt x="62" y="72"/>
                  </a:cubicBezTo>
                  <a:lnTo>
                    <a:pt x="55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  <p:sp>
          <p:nvSpPr>
            <p:cNvPr id="31" name="Oval 53"/>
            <p:cNvSpPr>
              <a:spLocks noChangeArrowheads="1"/>
            </p:cNvSpPr>
            <p:nvPr/>
          </p:nvSpPr>
          <p:spPr bwMode="auto">
            <a:xfrm>
              <a:off x="2740652" y="1642974"/>
              <a:ext cx="35136" cy="384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 sz="1050"/>
            </a:p>
          </p:txBody>
        </p:sp>
      </p:grpSp>
      <p:sp>
        <p:nvSpPr>
          <p:cNvPr id="32" name="Freeform 43"/>
          <p:cNvSpPr>
            <a:spLocks noEditPoints="1"/>
          </p:cNvSpPr>
          <p:nvPr/>
        </p:nvSpPr>
        <p:spPr bwMode="auto">
          <a:xfrm>
            <a:off x="7318375" y="2332038"/>
            <a:ext cx="347663" cy="379412"/>
          </a:xfrm>
          <a:custGeom>
            <a:avLst/>
            <a:gdLst>
              <a:gd name="T0" fmla="*/ 79 w 146"/>
              <a:gd name="T1" fmla="*/ 12 h 160"/>
              <a:gd name="T2" fmla="*/ 46 w 146"/>
              <a:gd name="T3" fmla="*/ 31 h 160"/>
              <a:gd name="T4" fmla="*/ 65 w 146"/>
              <a:gd name="T5" fmla="*/ 112 h 160"/>
              <a:gd name="T6" fmla="*/ 146 w 146"/>
              <a:gd name="T7" fmla="*/ 93 h 160"/>
              <a:gd name="T8" fmla="*/ 127 w 146"/>
              <a:gd name="T9" fmla="*/ 12 h 160"/>
              <a:gd name="T10" fmla="*/ 96 w 146"/>
              <a:gd name="T11" fmla="*/ 0 h 160"/>
              <a:gd name="T12" fmla="*/ 103 w 146"/>
              <a:gd name="T13" fmla="*/ 12 h 160"/>
              <a:gd name="T14" fmla="*/ 96 w 146"/>
              <a:gd name="T15" fmla="*/ 8 h 160"/>
              <a:gd name="T16" fmla="*/ 129 w 146"/>
              <a:gd name="T17" fmla="*/ 20 h 160"/>
              <a:gd name="T18" fmla="*/ 138 w 146"/>
              <a:gd name="T19" fmla="*/ 32 h 160"/>
              <a:gd name="T20" fmla="*/ 126 w 146"/>
              <a:gd name="T21" fmla="*/ 36 h 160"/>
              <a:gd name="T22" fmla="*/ 138 w 146"/>
              <a:gd name="T23" fmla="*/ 40 h 160"/>
              <a:gd name="T24" fmla="*/ 130 w 146"/>
              <a:gd name="T25" fmla="*/ 44 h 160"/>
              <a:gd name="T26" fmla="*/ 138 w 146"/>
              <a:gd name="T27" fmla="*/ 48 h 160"/>
              <a:gd name="T28" fmla="*/ 126 w 146"/>
              <a:gd name="T29" fmla="*/ 52 h 160"/>
              <a:gd name="T30" fmla="*/ 138 w 146"/>
              <a:gd name="T31" fmla="*/ 56 h 160"/>
              <a:gd name="T32" fmla="*/ 61 w 146"/>
              <a:gd name="T33" fmla="*/ 61 h 160"/>
              <a:gd name="T34" fmla="*/ 66 w 146"/>
              <a:gd name="T35" fmla="*/ 103 h 160"/>
              <a:gd name="T36" fmla="*/ 54 w 146"/>
              <a:gd name="T37" fmla="*/ 56 h 160"/>
              <a:gd name="T38" fmla="*/ 64 w 146"/>
              <a:gd name="T39" fmla="*/ 20 h 160"/>
              <a:gd name="T40" fmla="*/ 0 w 146"/>
              <a:gd name="T41" fmla="*/ 80 h 160"/>
              <a:gd name="T42" fmla="*/ 17 w 146"/>
              <a:gd name="T43" fmla="*/ 85 h 160"/>
              <a:gd name="T44" fmla="*/ 28 w 146"/>
              <a:gd name="T45" fmla="*/ 95 h 160"/>
              <a:gd name="T46" fmla="*/ 28 w 146"/>
              <a:gd name="T47" fmla="*/ 122 h 160"/>
              <a:gd name="T48" fmla="*/ 64 w 146"/>
              <a:gd name="T49" fmla="*/ 160 h 160"/>
              <a:gd name="T50" fmla="*/ 100 w 146"/>
              <a:gd name="T51" fmla="*/ 136 h 160"/>
              <a:gd name="T52" fmla="*/ 113 w 146"/>
              <a:gd name="T53" fmla="*/ 117 h 160"/>
              <a:gd name="T54" fmla="*/ 97 w 146"/>
              <a:gd name="T55" fmla="*/ 117 h 160"/>
              <a:gd name="T56" fmla="*/ 85 w 146"/>
              <a:gd name="T57" fmla="*/ 128 h 160"/>
              <a:gd name="T58" fmla="*/ 85 w 146"/>
              <a:gd name="T59" fmla="*/ 143 h 160"/>
              <a:gd name="T60" fmla="*/ 45 w 146"/>
              <a:gd name="T61" fmla="*/ 142 h 160"/>
              <a:gd name="T62" fmla="*/ 38 w 146"/>
              <a:gd name="T63" fmla="*/ 108 h 160"/>
              <a:gd name="T64" fmla="*/ 37 w 146"/>
              <a:gd name="T65" fmla="*/ 92 h 160"/>
              <a:gd name="T66" fmla="*/ 18 w 146"/>
              <a:gd name="T67" fmla="*/ 75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6" h="160">
                <a:moveTo>
                  <a:pt x="96" y="0"/>
                </a:moveTo>
                <a:cubicBezTo>
                  <a:pt x="88" y="0"/>
                  <a:pt x="79" y="4"/>
                  <a:pt x="79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54" y="12"/>
                  <a:pt x="46" y="20"/>
                  <a:pt x="46" y="31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104"/>
                  <a:pt x="54" y="112"/>
                  <a:pt x="65" y="112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8" y="112"/>
                  <a:pt x="146" y="104"/>
                  <a:pt x="146" y="93"/>
                </a:cubicBezTo>
                <a:cubicBezTo>
                  <a:pt x="146" y="31"/>
                  <a:pt x="146" y="31"/>
                  <a:pt x="146" y="31"/>
                </a:cubicBezTo>
                <a:cubicBezTo>
                  <a:pt x="146" y="20"/>
                  <a:pt x="138" y="12"/>
                  <a:pt x="127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3" y="4"/>
                  <a:pt x="104" y="0"/>
                  <a:pt x="96" y="0"/>
                </a:cubicBezTo>
                <a:close/>
                <a:moveTo>
                  <a:pt x="96" y="8"/>
                </a:moveTo>
                <a:cubicBezTo>
                  <a:pt x="99" y="8"/>
                  <a:pt x="102" y="9"/>
                  <a:pt x="103" y="12"/>
                </a:cubicBezTo>
                <a:cubicBezTo>
                  <a:pt x="89" y="12"/>
                  <a:pt x="89" y="12"/>
                  <a:pt x="89" y="12"/>
                </a:cubicBezTo>
                <a:cubicBezTo>
                  <a:pt x="90" y="9"/>
                  <a:pt x="93" y="8"/>
                  <a:pt x="96" y="8"/>
                </a:cubicBezTo>
                <a:close/>
                <a:moveTo>
                  <a:pt x="64" y="20"/>
                </a:moveTo>
                <a:cubicBezTo>
                  <a:pt x="129" y="20"/>
                  <a:pt x="129" y="20"/>
                  <a:pt x="129" y="20"/>
                </a:cubicBezTo>
                <a:cubicBezTo>
                  <a:pt x="134" y="20"/>
                  <a:pt x="138" y="24"/>
                  <a:pt x="138" y="29"/>
                </a:cubicBezTo>
                <a:cubicBezTo>
                  <a:pt x="138" y="32"/>
                  <a:pt x="138" y="32"/>
                  <a:pt x="138" y="32"/>
                </a:cubicBezTo>
                <a:cubicBezTo>
                  <a:pt x="126" y="32"/>
                  <a:pt x="126" y="32"/>
                  <a:pt x="126" y="32"/>
                </a:cubicBezTo>
                <a:cubicBezTo>
                  <a:pt x="126" y="36"/>
                  <a:pt x="126" y="36"/>
                  <a:pt x="126" y="36"/>
                </a:cubicBezTo>
                <a:cubicBezTo>
                  <a:pt x="138" y="36"/>
                  <a:pt x="138" y="36"/>
                  <a:pt x="138" y="36"/>
                </a:cubicBezTo>
                <a:cubicBezTo>
                  <a:pt x="138" y="40"/>
                  <a:pt x="138" y="40"/>
                  <a:pt x="138" y="40"/>
                </a:cubicBezTo>
                <a:cubicBezTo>
                  <a:pt x="130" y="40"/>
                  <a:pt x="130" y="40"/>
                  <a:pt x="130" y="40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8"/>
                  <a:pt x="138" y="48"/>
                  <a:pt x="138" y="48"/>
                </a:cubicBezTo>
                <a:cubicBezTo>
                  <a:pt x="126" y="48"/>
                  <a:pt x="126" y="48"/>
                  <a:pt x="126" y="48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38" y="52"/>
                  <a:pt x="138" y="52"/>
                  <a:pt x="138" y="52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1" y="56"/>
                  <a:pt x="61" y="61"/>
                </a:cubicBezTo>
                <a:cubicBezTo>
                  <a:pt x="61" y="93"/>
                  <a:pt x="61" y="93"/>
                  <a:pt x="61" y="93"/>
                </a:cubicBezTo>
                <a:cubicBezTo>
                  <a:pt x="61" y="100"/>
                  <a:pt x="66" y="103"/>
                  <a:pt x="66" y="103"/>
                </a:cubicBezTo>
                <a:cubicBezTo>
                  <a:pt x="56" y="103"/>
                  <a:pt x="54" y="94"/>
                  <a:pt x="54" y="94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4"/>
                  <a:pt x="58" y="20"/>
                  <a:pt x="64" y="20"/>
                </a:cubicBezTo>
                <a:close/>
                <a:moveTo>
                  <a:pt x="9" y="70"/>
                </a:moveTo>
                <a:cubicBezTo>
                  <a:pt x="4" y="70"/>
                  <a:pt x="0" y="75"/>
                  <a:pt x="0" y="80"/>
                </a:cubicBezTo>
                <a:cubicBezTo>
                  <a:pt x="0" y="85"/>
                  <a:pt x="4" y="89"/>
                  <a:pt x="9" y="89"/>
                </a:cubicBezTo>
                <a:cubicBezTo>
                  <a:pt x="13" y="89"/>
                  <a:pt x="16" y="88"/>
                  <a:pt x="17" y="85"/>
                </a:cubicBezTo>
                <a:cubicBezTo>
                  <a:pt x="19" y="86"/>
                  <a:pt x="20" y="86"/>
                  <a:pt x="21" y="87"/>
                </a:cubicBezTo>
                <a:cubicBezTo>
                  <a:pt x="24" y="89"/>
                  <a:pt x="26" y="92"/>
                  <a:pt x="28" y="95"/>
                </a:cubicBezTo>
                <a:cubicBezTo>
                  <a:pt x="29" y="99"/>
                  <a:pt x="29" y="103"/>
                  <a:pt x="29" y="108"/>
                </a:cubicBezTo>
                <a:cubicBezTo>
                  <a:pt x="28" y="112"/>
                  <a:pt x="27" y="117"/>
                  <a:pt x="28" y="122"/>
                </a:cubicBezTo>
                <a:cubicBezTo>
                  <a:pt x="28" y="132"/>
                  <a:pt x="32" y="141"/>
                  <a:pt x="38" y="148"/>
                </a:cubicBezTo>
                <a:cubicBezTo>
                  <a:pt x="45" y="155"/>
                  <a:pt x="54" y="159"/>
                  <a:pt x="64" y="160"/>
                </a:cubicBezTo>
                <a:cubicBezTo>
                  <a:pt x="74" y="160"/>
                  <a:pt x="84" y="156"/>
                  <a:pt x="92" y="149"/>
                </a:cubicBezTo>
                <a:cubicBezTo>
                  <a:pt x="96" y="145"/>
                  <a:pt x="99" y="141"/>
                  <a:pt x="100" y="136"/>
                </a:cubicBezTo>
                <a:cubicBezTo>
                  <a:pt x="104" y="135"/>
                  <a:pt x="107" y="131"/>
                  <a:pt x="109" y="128"/>
                </a:cubicBezTo>
                <a:cubicBezTo>
                  <a:pt x="111" y="125"/>
                  <a:pt x="112" y="122"/>
                  <a:pt x="113" y="117"/>
                </a:cubicBezTo>
                <a:cubicBezTo>
                  <a:pt x="99" y="117"/>
                  <a:pt x="99" y="117"/>
                  <a:pt x="99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1" y="122"/>
                  <a:pt x="83" y="126"/>
                  <a:pt x="85" y="128"/>
                </a:cubicBezTo>
                <a:cubicBezTo>
                  <a:pt x="86" y="131"/>
                  <a:pt x="88" y="133"/>
                  <a:pt x="91" y="135"/>
                </a:cubicBezTo>
                <a:cubicBezTo>
                  <a:pt x="89" y="138"/>
                  <a:pt x="87" y="140"/>
                  <a:pt x="85" y="143"/>
                </a:cubicBezTo>
                <a:cubicBezTo>
                  <a:pt x="80" y="148"/>
                  <a:pt x="72" y="151"/>
                  <a:pt x="64" y="150"/>
                </a:cubicBezTo>
                <a:cubicBezTo>
                  <a:pt x="57" y="150"/>
                  <a:pt x="50" y="147"/>
                  <a:pt x="45" y="142"/>
                </a:cubicBezTo>
                <a:cubicBezTo>
                  <a:pt x="40" y="136"/>
                  <a:pt x="37" y="129"/>
                  <a:pt x="37" y="122"/>
                </a:cubicBezTo>
                <a:cubicBezTo>
                  <a:pt x="37" y="118"/>
                  <a:pt x="38" y="113"/>
                  <a:pt x="38" y="108"/>
                </a:cubicBezTo>
                <a:cubicBezTo>
                  <a:pt x="38" y="108"/>
                  <a:pt x="38" y="108"/>
                  <a:pt x="38" y="108"/>
                </a:cubicBezTo>
                <a:cubicBezTo>
                  <a:pt x="39" y="103"/>
                  <a:pt x="39" y="98"/>
                  <a:pt x="37" y="92"/>
                </a:cubicBezTo>
                <a:cubicBezTo>
                  <a:pt x="35" y="87"/>
                  <a:pt x="31" y="82"/>
                  <a:pt x="26" y="79"/>
                </a:cubicBezTo>
                <a:cubicBezTo>
                  <a:pt x="24" y="77"/>
                  <a:pt x="21" y="76"/>
                  <a:pt x="18" y="75"/>
                </a:cubicBezTo>
                <a:cubicBezTo>
                  <a:pt x="16" y="72"/>
                  <a:pt x="13" y="70"/>
                  <a:pt x="9" y="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33" name="圆角矩形 32"/>
          <p:cNvSpPr/>
          <p:nvPr/>
        </p:nvSpPr>
        <p:spPr>
          <a:xfrm>
            <a:off x="2962275" y="1830388"/>
            <a:ext cx="1679575" cy="2505075"/>
          </a:xfrm>
          <a:prstGeom prst="roundRect">
            <a:avLst>
              <a:gd name="adj" fmla="val 4989"/>
            </a:avLst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45069" name="椭圆 33"/>
          <p:cNvSpPr>
            <a:spLocks noChangeArrowheads="1"/>
          </p:cNvSpPr>
          <p:nvPr/>
        </p:nvSpPr>
        <p:spPr bwMode="auto">
          <a:xfrm>
            <a:off x="3554413" y="1603375"/>
            <a:ext cx="495300" cy="495300"/>
          </a:xfrm>
          <a:prstGeom prst="ellipse">
            <a:avLst/>
          </a:pr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en-US" altLang="zh-CN" sz="1500">
                <a:solidFill>
                  <a:schemeClr val="bg1"/>
                </a:solidFill>
              </a:rPr>
              <a:t>02</a:t>
            </a:r>
            <a:endParaRPr lang="zh-CN" altLang="en-US" sz="1500">
              <a:solidFill>
                <a:schemeClr val="bg1"/>
              </a:solidFill>
            </a:endParaRPr>
          </a:p>
        </p:txBody>
      </p:sp>
      <p:sp>
        <p:nvSpPr>
          <p:cNvPr id="45070" name="文本框 34"/>
          <p:cNvSpPr txBox="1">
            <a:spLocks noChangeArrowheads="1"/>
          </p:cNvSpPr>
          <p:nvPr/>
        </p:nvSpPr>
        <p:spPr bwMode="auto">
          <a:xfrm>
            <a:off x="3116263" y="3013075"/>
            <a:ext cx="143668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40B0FF"/>
                </a:solidFill>
                <a:ea typeface="微软雅黑" pitchFamily="34" charset="-122"/>
              </a:rPr>
              <a:t>障碍对象的针对性</a:t>
            </a:r>
          </a:p>
        </p:txBody>
      </p:sp>
      <p:sp>
        <p:nvSpPr>
          <p:cNvPr id="36" name="矩形 35"/>
          <p:cNvSpPr/>
          <p:nvPr/>
        </p:nvSpPr>
        <p:spPr>
          <a:xfrm>
            <a:off x="3155950" y="3446463"/>
            <a:ext cx="1292225" cy="839787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just" eaLnBrk="0" fontAlgn="ctr" hangingPunct="0">
              <a:lnSpc>
                <a:spcPct val="13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1050" dirty="0">
                <a:solidFill>
                  <a:srgbClr val="002060"/>
                </a:solidFill>
                <a:ea typeface="微软雅黑" pitchFamily="34" charset="-122"/>
              </a:rPr>
              <a:t>往往对特定对象有强烈的心理反应，而对非障碍对象的表现可能是正常的。</a:t>
            </a:r>
          </a:p>
        </p:txBody>
      </p:sp>
      <p:cxnSp>
        <p:nvCxnSpPr>
          <p:cNvPr id="38" name="直接连接符 37"/>
          <p:cNvCxnSpPr/>
          <p:nvPr/>
        </p:nvCxnSpPr>
        <p:spPr>
          <a:xfrm flipH="1">
            <a:off x="3195638" y="2895600"/>
            <a:ext cx="121443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圆角矩形 41"/>
          <p:cNvSpPr/>
          <p:nvPr/>
        </p:nvSpPr>
        <p:spPr>
          <a:xfrm>
            <a:off x="4808538" y="1830388"/>
            <a:ext cx="1677987" cy="2505075"/>
          </a:xfrm>
          <a:prstGeom prst="roundRect">
            <a:avLst>
              <a:gd name="adj" fmla="val 4989"/>
            </a:avLst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45074" name="椭圆 42"/>
          <p:cNvSpPr>
            <a:spLocks noChangeArrowheads="1"/>
          </p:cNvSpPr>
          <p:nvPr/>
        </p:nvSpPr>
        <p:spPr bwMode="auto">
          <a:xfrm>
            <a:off x="5399088" y="1603375"/>
            <a:ext cx="495300" cy="495300"/>
          </a:xfrm>
          <a:prstGeom prst="ellipse">
            <a:avLst/>
          </a:pr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en-US" altLang="zh-CN" sz="1500">
                <a:solidFill>
                  <a:schemeClr val="bg1"/>
                </a:solidFill>
              </a:rPr>
              <a:t>03</a:t>
            </a:r>
            <a:endParaRPr lang="zh-CN" altLang="en-US" sz="1500">
              <a:solidFill>
                <a:schemeClr val="bg1"/>
              </a:solidFill>
            </a:endParaRPr>
          </a:p>
        </p:txBody>
      </p:sp>
      <p:sp>
        <p:nvSpPr>
          <p:cNvPr id="45075" name="文本框 43"/>
          <p:cNvSpPr txBox="1">
            <a:spLocks noChangeArrowheads="1"/>
          </p:cNvSpPr>
          <p:nvPr/>
        </p:nvSpPr>
        <p:spPr bwMode="auto">
          <a:xfrm>
            <a:off x="5287963" y="3014663"/>
            <a:ext cx="7191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40B0FF"/>
                </a:solidFill>
                <a:ea typeface="微软雅黑" pitchFamily="34" charset="-122"/>
              </a:rPr>
              <a:t>适应不良</a:t>
            </a:r>
          </a:p>
        </p:txBody>
      </p:sp>
      <p:sp>
        <p:nvSpPr>
          <p:cNvPr id="45" name="矩形 44"/>
          <p:cNvSpPr/>
          <p:nvPr/>
        </p:nvSpPr>
        <p:spPr>
          <a:xfrm>
            <a:off x="5000625" y="3502025"/>
            <a:ext cx="1292225" cy="6286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just" eaLnBrk="0" fontAlgn="ctr" hangingPunct="0">
              <a:lnSpc>
                <a:spcPct val="13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1050" dirty="0">
                <a:solidFill>
                  <a:srgbClr val="002060"/>
                </a:solidFill>
                <a:ea typeface="微软雅黑" pitchFamily="34" charset="-122"/>
              </a:rPr>
              <a:t>患者可能不能按照正常人的标准完成某项或某几项社会功能。</a:t>
            </a:r>
          </a:p>
        </p:txBody>
      </p:sp>
      <p:cxnSp>
        <p:nvCxnSpPr>
          <p:cNvPr id="46" name="直接连接符 45"/>
          <p:cNvCxnSpPr/>
          <p:nvPr/>
        </p:nvCxnSpPr>
        <p:spPr>
          <a:xfrm flipH="1">
            <a:off x="5040313" y="2895600"/>
            <a:ext cx="121443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圆角矩形 49"/>
          <p:cNvSpPr/>
          <p:nvPr/>
        </p:nvSpPr>
        <p:spPr>
          <a:xfrm>
            <a:off x="6653213" y="1830388"/>
            <a:ext cx="1677987" cy="2505075"/>
          </a:xfrm>
          <a:prstGeom prst="roundRect">
            <a:avLst>
              <a:gd name="adj" fmla="val 4989"/>
            </a:avLst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txBody>
          <a:bodyPr lIns="68580" tIns="34290" rIns="68580" bIns="34290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/>
          </a:p>
        </p:txBody>
      </p:sp>
      <p:sp>
        <p:nvSpPr>
          <p:cNvPr id="45079" name="椭圆 50"/>
          <p:cNvSpPr>
            <a:spLocks noChangeArrowheads="1"/>
          </p:cNvSpPr>
          <p:nvPr/>
        </p:nvSpPr>
        <p:spPr bwMode="auto">
          <a:xfrm>
            <a:off x="7245350" y="1603375"/>
            <a:ext cx="495300" cy="495300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en-US" altLang="zh-CN" sz="1500">
                <a:solidFill>
                  <a:schemeClr val="bg1"/>
                </a:solidFill>
              </a:rPr>
              <a:t>04</a:t>
            </a:r>
            <a:endParaRPr lang="zh-CN" altLang="en-US" sz="1500">
              <a:solidFill>
                <a:schemeClr val="bg1"/>
              </a:solidFill>
            </a:endParaRPr>
          </a:p>
        </p:txBody>
      </p:sp>
      <p:sp>
        <p:nvSpPr>
          <p:cNvPr id="45080" name="文本框 51"/>
          <p:cNvSpPr txBox="1">
            <a:spLocks noChangeArrowheads="1"/>
          </p:cNvSpPr>
          <p:nvPr/>
        </p:nvSpPr>
        <p:spPr bwMode="auto">
          <a:xfrm>
            <a:off x="6858000" y="3001963"/>
            <a:ext cx="12573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40B0FF"/>
                </a:solidFill>
                <a:ea typeface="微软雅黑" pitchFamily="34" charset="-122"/>
              </a:rPr>
              <a:t>需求助于</a:t>
            </a:r>
            <a:endParaRPr lang="en-US" altLang="zh-CN">
              <a:solidFill>
                <a:srgbClr val="40B0FF"/>
              </a:solidFill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>
                <a:solidFill>
                  <a:srgbClr val="40B0FF"/>
                </a:solidFill>
                <a:ea typeface="微软雅黑" pitchFamily="34" charset="-122"/>
              </a:rPr>
              <a:t>专业心理工作者</a:t>
            </a:r>
          </a:p>
        </p:txBody>
      </p:sp>
      <p:sp>
        <p:nvSpPr>
          <p:cNvPr id="53" name="矩形 52"/>
          <p:cNvSpPr/>
          <p:nvPr/>
        </p:nvSpPr>
        <p:spPr>
          <a:xfrm>
            <a:off x="6846888" y="3481388"/>
            <a:ext cx="1290637" cy="630237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just" eaLnBrk="0" fontAlgn="ctr" hangingPunct="0">
              <a:lnSpc>
                <a:spcPct val="130000"/>
              </a:lnSpc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1050" dirty="0">
                <a:solidFill>
                  <a:srgbClr val="002060"/>
                </a:solidFill>
                <a:ea typeface="微软雅黑" pitchFamily="34" charset="-122"/>
              </a:rPr>
              <a:t>大部分不能通过自我调整和非专业人士的帮助而解决问题。</a:t>
            </a:r>
          </a:p>
        </p:txBody>
      </p:sp>
      <p:cxnSp>
        <p:nvCxnSpPr>
          <p:cNvPr id="54" name="直接连接符 53"/>
          <p:cNvCxnSpPr/>
          <p:nvPr/>
        </p:nvCxnSpPr>
        <p:spPr>
          <a:xfrm flipH="1">
            <a:off x="6884988" y="2895600"/>
            <a:ext cx="121443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Line 2">
            <a:extLst>
              <a:ext uri="{FF2B5EF4-FFF2-40B4-BE49-F238E27FC236}"/>
            </a:extLst>
          </p:cNvPr>
          <p:cNvSpPr>
            <a:spLocks noChangeShapeType="1"/>
          </p:cNvSpPr>
          <p:nvPr/>
        </p:nvSpPr>
        <p:spPr bwMode="auto">
          <a:xfrm>
            <a:off x="1082675" y="896938"/>
            <a:ext cx="7054850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sp>
        <p:nvSpPr>
          <p:cNvPr id="45084" name="文本框 1"/>
          <p:cNvSpPr txBox="1">
            <a:spLocks noChangeArrowheads="1"/>
          </p:cNvSpPr>
          <p:nvPr/>
        </p:nvSpPr>
        <p:spPr bwMode="auto">
          <a:xfrm>
            <a:off x="3276600" y="1050925"/>
            <a:ext cx="28178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n-US" sz="1800">
                <a:solidFill>
                  <a:srgbClr val="40B0FF"/>
                </a:solidFill>
                <a:ea typeface="微软雅黑" pitchFamily="34" charset="-122"/>
              </a:rPr>
              <a:t>一、精神障碍概念与</a:t>
            </a:r>
            <a:r>
              <a:rPr lang="zh-CN" altLang="en-US" sz="1800">
                <a:solidFill>
                  <a:srgbClr val="C00000"/>
                </a:solidFill>
                <a:ea typeface="微软雅黑" pitchFamily="34" charset="-122"/>
              </a:rPr>
              <a:t>特征</a:t>
            </a:r>
          </a:p>
        </p:txBody>
      </p:sp>
      <p:pic>
        <p:nvPicPr>
          <p:cNvPr id="45085" name="图片 58"/>
          <p:cNvPicPr>
            <a:picLocks noChangeAspect="1"/>
          </p:cNvPicPr>
          <p:nvPr/>
        </p:nvPicPr>
        <p:blipFill>
          <a:blip r:embed="rId3"/>
          <a:srcRect l="14458" t="4311" r="15822" b="39124"/>
          <a:stretch>
            <a:fillRect/>
          </a:stretch>
        </p:blipFill>
        <p:spPr bwMode="auto">
          <a:xfrm>
            <a:off x="8237538" y="222250"/>
            <a:ext cx="61753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等腰三角形 57">
            <a:extLst>
              <a:ext uri="{FF2B5EF4-FFF2-40B4-BE49-F238E27FC236}"/>
            </a:extLst>
          </p:cNvPr>
          <p:cNvSpPr/>
          <p:nvPr/>
        </p:nvSpPr>
        <p:spPr>
          <a:xfrm>
            <a:off x="5422900" y="622300"/>
            <a:ext cx="173038" cy="127000"/>
          </a:xfrm>
          <a:prstGeom prst="triangl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 sz="10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45087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22675" y="200025"/>
            <a:ext cx="4529138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2" name="组合 1"/>
          <p:cNvGrpSpPr>
            <a:grpSpLocks/>
          </p:cNvGrpSpPr>
          <p:nvPr/>
        </p:nvGrpSpPr>
        <p:grpSpPr bwMode="auto">
          <a:xfrm>
            <a:off x="903288" y="1790700"/>
            <a:ext cx="557212" cy="558800"/>
            <a:chOff x="1033463" y="2133663"/>
            <a:chExt cx="557808" cy="558576"/>
          </a:xfrm>
        </p:grpSpPr>
        <p:sp>
          <p:nvSpPr>
            <p:cNvPr id="46123" name="AutoShape 7"/>
            <p:cNvSpPr>
              <a:spLocks noChangeArrowheads="1"/>
            </p:cNvSpPr>
            <p:nvPr/>
          </p:nvSpPr>
          <p:spPr bwMode="auto">
            <a:xfrm>
              <a:off x="1033463" y="2133663"/>
              <a:ext cx="557808" cy="558576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</p:spPr>
          <p:txBody>
            <a:bodyPr lIns="0" tIns="0" rIns="0" bIns="0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46124" name="AutoShape 8"/>
            <p:cNvSpPr>
              <a:spLocks noChangeArrowheads="1"/>
            </p:cNvSpPr>
            <p:nvPr/>
          </p:nvSpPr>
          <p:spPr bwMode="auto">
            <a:xfrm>
              <a:off x="1186458" y="2294447"/>
              <a:ext cx="257770" cy="214379"/>
            </a:xfrm>
            <a:custGeom>
              <a:avLst/>
              <a:gdLst>
                <a:gd name="T0" fmla="*/ 584127421 w 21600"/>
                <a:gd name="T1" fmla="*/ 279364717 h 21600"/>
                <a:gd name="T2" fmla="*/ 584127421 w 21600"/>
                <a:gd name="T3" fmla="*/ 279364717 h 21600"/>
                <a:gd name="T4" fmla="*/ 584127421 w 21600"/>
                <a:gd name="T5" fmla="*/ 279364717 h 21600"/>
                <a:gd name="T6" fmla="*/ 584127421 w 21600"/>
                <a:gd name="T7" fmla="*/ 27936471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0263" y="3222"/>
                  </a:moveTo>
                  <a:cubicBezTo>
                    <a:pt x="20632" y="3222"/>
                    <a:pt x="20946" y="3384"/>
                    <a:pt x="21208" y="3713"/>
                  </a:cubicBezTo>
                  <a:cubicBezTo>
                    <a:pt x="21470" y="4042"/>
                    <a:pt x="21599" y="4427"/>
                    <a:pt x="21599" y="4865"/>
                  </a:cubicBezTo>
                  <a:lnTo>
                    <a:pt x="21599" y="19984"/>
                  </a:lnTo>
                  <a:cubicBezTo>
                    <a:pt x="21599" y="20421"/>
                    <a:pt x="21470" y="20803"/>
                    <a:pt x="21208" y="21121"/>
                  </a:cubicBezTo>
                  <a:cubicBezTo>
                    <a:pt x="20946" y="21441"/>
                    <a:pt x="20632" y="21599"/>
                    <a:pt x="20263" y="21599"/>
                  </a:cubicBezTo>
                  <a:lnTo>
                    <a:pt x="1348" y="21599"/>
                  </a:lnTo>
                  <a:cubicBezTo>
                    <a:pt x="981" y="21599"/>
                    <a:pt x="663" y="21441"/>
                    <a:pt x="399" y="21121"/>
                  </a:cubicBezTo>
                  <a:cubicBezTo>
                    <a:pt x="134" y="20803"/>
                    <a:pt x="0" y="20421"/>
                    <a:pt x="0" y="19984"/>
                  </a:cubicBezTo>
                  <a:lnTo>
                    <a:pt x="0" y="4865"/>
                  </a:lnTo>
                  <a:cubicBezTo>
                    <a:pt x="0" y="4427"/>
                    <a:pt x="134" y="4042"/>
                    <a:pt x="399" y="3713"/>
                  </a:cubicBezTo>
                  <a:cubicBezTo>
                    <a:pt x="663" y="3384"/>
                    <a:pt x="981" y="3222"/>
                    <a:pt x="1348" y="3222"/>
                  </a:cubicBezTo>
                  <a:lnTo>
                    <a:pt x="5638" y="3222"/>
                  </a:lnTo>
                  <a:lnTo>
                    <a:pt x="6318" y="1460"/>
                  </a:lnTo>
                  <a:cubicBezTo>
                    <a:pt x="6458" y="1057"/>
                    <a:pt x="6717" y="713"/>
                    <a:pt x="7089" y="425"/>
                  </a:cubicBezTo>
                  <a:cubicBezTo>
                    <a:pt x="7466" y="143"/>
                    <a:pt x="7838" y="0"/>
                    <a:pt x="8203" y="0"/>
                  </a:cubicBezTo>
                  <a:lnTo>
                    <a:pt x="13396" y="0"/>
                  </a:lnTo>
                  <a:cubicBezTo>
                    <a:pt x="13763" y="0"/>
                    <a:pt x="14135" y="143"/>
                    <a:pt x="14510" y="425"/>
                  </a:cubicBezTo>
                  <a:cubicBezTo>
                    <a:pt x="14884" y="713"/>
                    <a:pt x="15146" y="1057"/>
                    <a:pt x="15293" y="1460"/>
                  </a:cubicBezTo>
                  <a:lnTo>
                    <a:pt x="15961" y="3222"/>
                  </a:lnTo>
                  <a:lnTo>
                    <a:pt x="20263" y="3222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2"/>
                    <a:pt x="12987" y="18650"/>
                  </a:cubicBezTo>
                  <a:cubicBezTo>
                    <a:pt x="13672" y="18294"/>
                    <a:pt x="14270" y="17810"/>
                    <a:pt x="14774" y="17196"/>
                  </a:cubicBezTo>
                  <a:cubicBezTo>
                    <a:pt x="15278" y="16582"/>
                    <a:pt x="15677" y="15862"/>
                    <a:pt x="15974" y="15048"/>
                  </a:cubicBezTo>
                  <a:cubicBezTo>
                    <a:pt x="16270" y="14234"/>
                    <a:pt x="16419" y="13356"/>
                    <a:pt x="16419" y="12421"/>
                  </a:cubicBezTo>
                  <a:cubicBezTo>
                    <a:pt x="16419" y="11499"/>
                    <a:pt x="16270" y="10623"/>
                    <a:pt x="15974" y="9795"/>
                  </a:cubicBezTo>
                  <a:cubicBezTo>
                    <a:pt x="15677" y="8966"/>
                    <a:pt x="15278" y="8249"/>
                    <a:pt x="14774" y="7644"/>
                  </a:cubicBezTo>
                  <a:cubicBezTo>
                    <a:pt x="14270" y="7036"/>
                    <a:pt x="13672" y="6557"/>
                    <a:pt x="12987" y="6199"/>
                  </a:cubicBezTo>
                  <a:cubicBezTo>
                    <a:pt x="12299" y="5843"/>
                    <a:pt x="11572" y="5667"/>
                    <a:pt x="10806" y="5667"/>
                  </a:cubicBezTo>
                  <a:cubicBezTo>
                    <a:pt x="10039" y="5667"/>
                    <a:pt x="9312" y="5846"/>
                    <a:pt x="8619" y="6199"/>
                  </a:cubicBezTo>
                  <a:cubicBezTo>
                    <a:pt x="7929" y="6557"/>
                    <a:pt x="7332" y="7036"/>
                    <a:pt x="6827" y="7644"/>
                  </a:cubicBezTo>
                  <a:cubicBezTo>
                    <a:pt x="6323" y="8249"/>
                    <a:pt x="5922" y="8963"/>
                    <a:pt x="5625" y="9789"/>
                  </a:cubicBezTo>
                  <a:cubicBezTo>
                    <a:pt x="5329" y="10612"/>
                    <a:pt x="5180" y="11490"/>
                    <a:pt x="5180" y="12421"/>
                  </a:cubicBezTo>
                  <a:cubicBezTo>
                    <a:pt x="5180" y="13356"/>
                    <a:pt x="5329" y="14234"/>
                    <a:pt x="5625" y="15048"/>
                  </a:cubicBezTo>
                  <a:cubicBezTo>
                    <a:pt x="5922" y="15862"/>
                    <a:pt x="6323" y="16582"/>
                    <a:pt x="6827" y="17196"/>
                  </a:cubicBezTo>
                  <a:cubicBezTo>
                    <a:pt x="7332" y="17810"/>
                    <a:pt x="7929" y="18294"/>
                    <a:pt x="8619" y="18650"/>
                  </a:cubicBezTo>
                  <a:cubicBezTo>
                    <a:pt x="9312" y="19005"/>
                    <a:pt x="10039" y="19185"/>
                    <a:pt x="10806" y="19185"/>
                  </a:cubicBezTo>
                  <a:moveTo>
                    <a:pt x="10806" y="7832"/>
                  </a:moveTo>
                  <a:cubicBezTo>
                    <a:pt x="11337" y="7832"/>
                    <a:pt x="11834" y="7953"/>
                    <a:pt x="12294" y="8191"/>
                  </a:cubicBezTo>
                  <a:cubicBezTo>
                    <a:pt x="12754" y="8432"/>
                    <a:pt x="13158" y="8755"/>
                    <a:pt x="13501" y="9169"/>
                  </a:cubicBezTo>
                  <a:cubicBezTo>
                    <a:pt x="13846" y="9583"/>
                    <a:pt x="14118" y="10068"/>
                    <a:pt x="14316" y="10623"/>
                  </a:cubicBezTo>
                  <a:cubicBezTo>
                    <a:pt x="14515" y="11184"/>
                    <a:pt x="14615" y="11781"/>
                    <a:pt x="14615" y="12421"/>
                  </a:cubicBezTo>
                  <a:cubicBezTo>
                    <a:pt x="14615" y="13056"/>
                    <a:pt x="14515" y="13649"/>
                    <a:pt x="14316" y="14205"/>
                  </a:cubicBezTo>
                  <a:cubicBezTo>
                    <a:pt x="14118" y="14757"/>
                    <a:pt x="13846" y="15245"/>
                    <a:pt x="13501" y="15668"/>
                  </a:cubicBezTo>
                  <a:cubicBezTo>
                    <a:pt x="13158" y="16091"/>
                    <a:pt x="12752" y="16420"/>
                    <a:pt x="12289" y="16661"/>
                  </a:cubicBezTo>
                  <a:cubicBezTo>
                    <a:pt x="11824" y="16899"/>
                    <a:pt x="11330" y="17016"/>
                    <a:pt x="10806" y="17016"/>
                  </a:cubicBezTo>
                  <a:cubicBezTo>
                    <a:pt x="10274" y="17016"/>
                    <a:pt x="9777" y="16899"/>
                    <a:pt x="9312" y="16661"/>
                  </a:cubicBezTo>
                  <a:cubicBezTo>
                    <a:pt x="8847" y="16420"/>
                    <a:pt x="8443" y="16091"/>
                    <a:pt x="8100" y="15668"/>
                  </a:cubicBezTo>
                  <a:cubicBezTo>
                    <a:pt x="7755" y="15245"/>
                    <a:pt x="7483" y="14754"/>
                    <a:pt x="7285" y="14199"/>
                  </a:cubicBezTo>
                  <a:cubicBezTo>
                    <a:pt x="7084" y="13641"/>
                    <a:pt x="6984" y="13044"/>
                    <a:pt x="6984" y="12421"/>
                  </a:cubicBezTo>
                  <a:cubicBezTo>
                    <a:pt x="6984" y="11781"/>
                    <a:pt x="7084" y="11184"/>
                    <a:pt x="7285" y="10623"/>
                  </a:cubicBezTo>
                  <a:cubicBezTo>
                    <a:pt x="7483" y="10068"/>
                    <a:pt x="7755" y="9583"/>
                    <a:pt x="8100" y="9169"/>
                  </a:cubicBezTo>
                  <a:cubicBezTo>
                    <a:pt x="8443" y="8755"/>
                    <a:pt x="8847" y="8431"/>
                    <a:pt x="9312" y="8191"/>
                  </a:cubicBezTo>
                  <a:cubicBezTo>
                    <a:pt x="9777" y="7953"/>
                    <a:pt x="10274" y="7832"/>
                    <a:pt x="10806" y="7832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14288" tIns="14288" rIns="14288" bIns="14288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</p:grpSp>
      <p:grpSp>
        <p:nvGrpSpPr>
          <p:cNvPr id="46083" name="组合 2"/>
          <p:cNvGrpSpPr>
            <a:grpSpLocks/>
          </p:cNvGrpSpPr>
          <p:nvPr/>
        </p:nvGrpSpPr>
        <p:grpSpPr bwMode="auto">
          <a:xfrm>
            <a:off x="906463" y="2597150"/>
            <a:ext cx="557212" cy="558800"/>
            <a:chOff x="1033463" y="2917932"/>
            <a:chExt cx="557808" cy="558576"/>
          </a:xfrm>
        </p:grpSpPr>
        <p:sp>
          <p:nvSpPr>
            <p:cNvPr id="46121" name="AutoShape 9"/>
            <p:cNvSpPr>
              <a:spLocks noChangeArrowheads="1"/>
            </p:cNvSpPr>
            <p:nvPr/>
          </p:nvSpPr>
          <p:spPr bwMode="auto">
            <a:xfrm>
              <a:off x="1033463" y="2917932"/>
              <a:ext cx="557808" cy="558576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</p:spPr>
          <p:txBody>
            <a:bodyPr lIns="0" tIns="0" rIns="0" bIns="0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46122" name="AutoShape 11"/>
            <p:cNvSpPr>
              <a:spLocks noChangeArrowheads="1"/>
            </p:cNvSpPr>
            <p:nvPr/>
          </p:nvSpPr>
          <p:spPr bwMode="auto">
            <a:xfrm>
              <a:off x="1191221" y="3101345"/>
              <a:ext cx="257175" cy="214379"/>
            </a:xfrm>
            <a:custGeom>
              <a:avLst/>
              <a:gdLst>
                <a:gd name="T0" fmla="*/ 578751554 w 21600"/>
                <a:gd name="T1" fmla="*/ 279364717 h 21600"/>
                <a:gd name="T2" fmla="*/ 578751554 w 21600"/>
                <a:gd name="T3" fmla="*/ 279364717 h 21600"/>
                <a:gd name="T4" fmla="*/ 578751554 w 21600"/>
                <a:gd name="T5" fmla="*/ 279364717 h 21600"/>
                <a:gd name="T6" fmla="*/ 578751554 w 21600"/>
                <a:gd name="T7" fmla="*/ 27936471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3" y="161"/>
                    <a:pt x="21205" y="478"/>
                  </a:cubicBezTo>
                  <a:cubicBezTo>
                    <a:pt x="21467" y="798"/>
                    <a:pt x="21600" y="1177"/>
                    <a:pt x="21600" y="1618"/>
                  </a:cubicBezTo>
                  <a:lnTo>
                    <a:pt x="21600" y="19981"/>
                  </a:lnTo>
                  <a:cubicBezTo>
                    <a:pt x="21600" y="20422"/>
                    <a:pt x="21467" y="20801"/>
                    <a:pt x="21205" y="21121"/>
                  </a:cubicBezTo>
                  <a:cubicBezTo>
                    <a:pt x="20943" y="21438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81" y="21599"/>
                    <a:pt x="663" y="21438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78"/>
                  </a:cubicBezTo>
                  <a:cubicBezTo>
                    <a:pt x="663" y="161"/>
                    <a:pt x="981" y="0"/>
                    <a:pt x="1346" y="0"/>
                  </a:cubicBezTo>
                  <a:lnTo>
                    <a:pt x="20263" y="0"/>
                  </a:lnTo>
                  <a:close/>
                  <a:moveTo>
                    <a:pt x="4051" y="2170"/>
                  </a:moveTo>
                  <a:cubicBezTo>
                    <a:pt x="4051" y="2020"/>
                    <a:pt x="4010" y="1891"/>
                    <a:pt x="3924" y="1782"/>
                  </a:cubicBezTo>
                  <a:cubicBezTo>
                    <a:pt x="3838" y="1677"/>
                    <a:pt x="3728" y="1621"/>
                    <a:pt x="3593" y="1621"/>
                  </a:cubicBezTo>
                  <a:lnTo>
                    <a:pt x="1801" y="1621"/>
                  </a:lnTo>
                  <a:cubicBezTo>
                    <a:pt x="1676" y="1621"/>
                    <a:pt x="1569" y="1674"/>
                    <a:pt x="1481" y="1776"/>
                  </a:cubicBezTo>
                  <a:cubicBezTo>
                    <a:pt x="1390" y="1879"/>
                    <a:pt x="1344" y="2011"/>
                    <a:pt x="1344" y="2170"/>
                  </a:cubicBezTo>
                  <a:lnTo>
                    <a:pt x="1344" y="4320"/>
                  </a:lnTo>
                  <a:cubicBezTo>
                    <a:pt x="1344" y="4470"/>
                    <a:pt x="1388" y="4602"/>
                    <a:pt x="1473" y="4708"/>
                  </a:cubicBezTo>
                  <a:cubicBezTo>
                    <a:pt x="1559" y="4816"/>
                    <a:pt x="1669" y="4866"/>
                    <a:pt x="1801" y="4866"/>
                  </a:cubicBezTo>
                  <a:lnTo>
                    <a:pt x="3593" y="4866"/>
                  </a:lnTo>
                  <a:cubicBezTo>
                    <a:pt x="3721" y="4866"/>
                    <a:pt x="3828" y="4819"/>
                    <a:pt x="3917" y="4717"/>
                  </a:cubicBezTo>
                  <a:cubicBezTo>
                    <a:pt x="4007" y="4614"/>
                    <a:pt x="4051" y="4482"/>
                    <a:pt x="4051" y="4320"/>
                  </a:cubicBezTo>
                  <a:lnTo>
                    <a:pt x="4051" y="2170"/>
                  </a:lnTo>
                  <a:close/>
                  <a:moveTo>
                    <a:pt x="4051" y="7201"/>
                  </a:moveTo>
                  <a:cubicBezTo>
                    <a:pt x="4051" y="7055"/>
                    <a:pt x="4010" y="6925"/>
                    <a:pt x="3924" y="6817"/>
                  </a:cubicBezTo>
                  <a:cubicBezTo>
                    <a:pt x="3838" y="6708"/>
                    <a:pt x="3728" y="6655"/>
                    <a:pt x="3593" y="6655"/>
                  </a:cubicBezTo>
                  <a:lnTo>
                    <a:pt x="1801" y="6655"/>
                  </a:lnTo>
                  <a:cubicBezTo>
                    <a:pt x="1676" y="6655"/>
                    <a:pt x="1569" y="6708"/>
                    <a:pt x="1481" y="6817"/>
                  </a:cubicBezTo>
                  <a:cubicBezTo>
                    <a:pt x="1390" y="6925"/>
                    <a:pt x="1344" y="7055"/>
                    <a:pt x="1344" y="7201"/>
                  </a:cubicBezTo>
                  <a:lnTo>
                    <a:pt x="1344" y="9369"/>
                  </a:lnTo>
                  <a:cubicBezTo>
                    <a:pt x="1344" y="9516"/>
                    <a:pt x="1388" y="9645"/>
                    <a:pt x="1473" y="9757"/>
                  </a:cubicBezTo>
                  <a:cubicBezTo>
                    <a:pt x="1559" y="9863"/>
                    <a:pt x="1669" y="9915"/>
                    <a:pt x="1801" y="9915"/>
                  </a:cubicBezTo>
                  <a:lnTo>
                    <a:pt x="3593" y="9915"/>
                  </a:lnTo>
                  <a:cubicBezTo>
                    <a:pt x="3721" y="9915"/>
                    <a:pt x="3828" y="9863"/>
                    <a:pt x="3917" y="9757"/>
                  </a:cubicBezTo>
                  <a:cubicBezTo>
                    <a:pt x="4007" y="9645"/>
                    <a:pt x="4051" y="9516"/>
                    <a:pt x="4051" y="9369"/>
                  </a:cubicBezTo>
                  <a:lnTo>
                    <a:pt x="4051" y="7201"/>
                  </a:lnTo>
                  <a:close/>
                  <a:moveTo>
                    <a:pt x="4051" y="12233"/>
                  </a:moveTo>
                  <a:cubicBezTo>
                    <a:pt x="4051" y="12083"/>
                    <a:pt x="4010" y="11957"/>
                    <a:pt x="3924" y="11845"/>
                  </a:cubicBezTo>
                  <a:cubicBezTo>
                    <a:pt x="3838" y="11739"/>
                    <a:pt x="3728" y="11687"/>
                    <a:pt x="3593" y="11687"/>
                  </a:cubicBezTo>
                  <a:lnTo>
                    <a:pt x="1801" y="11687"/>
                  </a:lnTo>
                  <a:cubicBezTo>
                    <a:pt x="1676" y="11687"/>
                    <a:pt x="1569" y="11739"/>
                    <a:pt x="1481" y="11845"/>
                  </a:cubicBezTo>
                  <a:cubicBezTo>
                    <a:pt x="1390" y="11957"/>
                    <a:pt x="1344" y="12083"/>
                    <a:pt x="1344" y="12233"/>
                  </a:cubicBezTo>
                  <a:lnTo>
                    <a:pt x="1344" y="14401"/>
                  </a:lnTo>
                  <a:cubicBezTo>
                    <a:pt x="1344" y="14547"/>
                    <a:pt x="1388" y="14677"/>
                    <a:pt x="1473" y="14785"/>
                  </a:cubicBezTo>
                  <a:cubicBezTo>
                    <a:pt x="1559" y="14894"/>
                    <a:pt x="1669" y="14947"/>
                    <a:pt x="1801" y="14947"/>
                  </a:cubicBezTo>
                  <a:lnTo>
                    <a:pt x="3593" y="14947"/>
                  </a:lnTo>
                  <a:cubicBezTo>
                    <a:pt x="3721" y="14947"/>
                    <a:pt x="3828" y="14894"/>
                    <a:pt x="3917" y="14785"/>
                  </a:cubicBezTo>
                  <a:cubicBezTo>
                    <a:pt x="4007" y="14677"/>
                    <a:pt x="4051" y="14547"/>
                    <a:pt x="4051" y="14401"/>
                  </a:cubicBezTo>
                  <a:lnTo>
                    <a:pt x="4051" y="12233"/>
                  </a:lnTo>
                  <a:close/>
                  <a:moveTo>
                    <a:pt x="4051" y="17285"/>
                  </a:moveTo>
                  <a:cubicBezTo>
                    <a:pt x="4051" y="17135"/>
                    <a:pt x="4010" y="17006"/>
                    <a:pt x="3924" y="16897"/>
                  </a:cubicBezTo>
                  <a:cubicBezTo>
                    <a:pt x="3838" y="16791"/>
                    <a:pt x="3728" y="16736"/>
                    <a:pt x="3593" y="16736"/>
                  </a:cubicBezTo>
                  <a:lnTo>
                    <a:pt x="1801" y="16736"/>
                  </a:lnTo>
                  <a:cubicBezTo>
                    <a:pt x="1676" y="16736"/>
                    <a:pt x="1569" y="16788"/>
                    <a:pt x="1481" y="16891"/>
                  </a:cubicBezTo>
                  <a:cubicBezTo>
                    <a:pt x="1390" y="16994"/>
                    <a:pt x="1344" y="17123"/>
                    <a:pt x="1344" y="17285"/>
                  </a:cubicBezTo>
                  <a:lnTo>
                    <a:pt x="1344" y="19435"/>
                  </a:lnTo>
                  <a:cubicBezTo>
                    <a:pt x="1344" y="19585"/>
                    <a:pt x="1388" y="19714"/>
                    <a:pt x="1473" y="19823"/>
                  </a:cubicBezTo>
                  <a:cubicBezTo>
                    <a:pt x="1559" y="19928"/>
                    <a:pt x="1669" y="19984"/>
                    <a:pt x="1801" y="19984"/>
                  </a:cubicBezTo>
                  <a:lnTo>
                    <a:pt x="3593" y="19984"/>
                  </a:lnTo>
                  <a:cubicBezTo>
                    <a:pt x="3721" y="19984"/>
                    <a:pt x="3828" y="19931"/>
                    <a:pt x="3917" y="19828"/>
                  </a:cubicBezTo>
                  <a:cubicBezTo>
                    <a:pt x="4007" y="19726"/>
                    <a:pt x="4051" y="19596"/>
                    <a:pt x="4051" y="19435"/>
                  </a:cubicBezTo>
                  <a:lnTo>
                    <a:pt x="4051" y="17285"/>
                  </a:lnTo>
                  <a:close/>
                  <a:moveTo>
                    <a:pt x="16194" y="2170"/>
                  </a:moveTo>
                  <a:cubicBezTo>
                    <a:pt x="16194" y="2020"/>
                    <a:pt x="16150" y="1891"/>
                    <a:pt x="16064" y="1782"/>
                  </a:cubicBezTo>
                  <a:cubicBezTo>
                    <a:pt x="15979" y="1677"/>
                    <a:pt x="15871" y="1621"/>
                    <a:pt x="15736" y="1621"/>
                  </a:cubicBezTo>
                  <a:lnTo>
                    <a:pt x="5858" y="1621"/>
                  </a:lnTo>
                  <a:cubicBezTo>
                    <a:pt x="5731" y="1621"/>
                    <a:pt x="5623" y="1674"/>
                    <a:pt x="5535" y="1776"/>
                  </a:cubicBezTo>
                  <a:cubicBezTo>
                    <a:pt x="5444" y="1879"/>
                    <a:pt x="5400" y="2011"/>
                    <a:pt x="5400" y="2170"/>
                  </a:cubicBezTo>
                  <a:lnTo>
                    <a:pt x="5400" y="9369"/>
                  </a:lnTo>
                  <a:cubicBezTo>
                    <a:pt x="5400" y="9516"/>
                    <a:pt x="5442" y="9645"/>
                    <a:pt x="5527" y="9757"/>
                  </a:cubicBezTo>
                  <a:cubicBezTo>
                    <a:pt x="5616" y="9863"/>
                    <a:pt x="5723" y="9915"/>
                    <a:pt x="5858" y="9915"/>
                  </a:cubicBezTo>
                  <a:lnTo>
                    <a:pt x="15736" y="9915"/>
                  </a:lnTo>
                  <a:cubicBezTo>
                    <a:pt x="15861" y="9915"/>
                    <a:pt x="15969" y="9863"/>
                    <a:pt x="16059" y="9757"/>
                  </a:cubicBezTo>
                  <a:cubicBezTo>
                    <a:pt x="16147" y="9645"/>
                    <a:pt x="16194" y="9516"/>
                    <a:pt x="16194" y="9369"/>
                  </a:cubicBezTo>
                  <a:lnTo>
                    <a:pt x="16194" y="2170"/>
                  </a:lnTo>
                  <a:close/>
                  <a:moveTo>
                    <a:pt x="16194" y="12233"/>
                  </a:moveTo>
                  <a:cubicBezTo>
                    <a:pt x="16194" y="12083"/>
                    <a:pt x="16150" y="11957"/>
                    <a:pt x="16064" y="11845"/>
                  </a:cubicBezTo>
                  <a:cubicBezTo>
                    <a:pt x="15979" y="11739"/>
                    <a:pt x="15871" y="11687"/>
                    <a:pt x="15736" y="11687"/>
                  </a:cubicBezTo>
                  <a:lnTo>
                    <a:pt x="5858" y="11687"/>
                  </a:lnTo>
                  <a:cubicBezTo>
                    <a:pt x="5731" y="11687"/>
                    <a:pt x="5623" y="11739"/>
                    <a:pt x="5535" y="11845"/>
                  </a:cubicBezTo>
                  <a:cubicBezTo>
                    <a:pt x="5444" y="11957"/>
                    <a:pt x="5400" y="12083"/>
                    <a:pt x="5400" y="12233"/>
                  </a:cubicBezTo>
                  <a:lnTo>
                    <a:pt x="5400" y="19432"/>
                  </a:lnTo>
                  <a:cubicBezTo>
                    <a:pt x="5400" y="19582"/>
                    <a:pt x="5442" y="19711"/>
                    <a:pt x="5527" y="19820"/>
                  </a:cubicBezTo>
                  <a:cubicBezTo>
                    <a:pt x="5616" y="19925"/>
                    <a:pt x="5723" y="19981"/>
                    <a:pt x="5858" y="19981"/>
                  </a:cubicBezTo>
                  <a:lnTo>
                    <a:pt x="15736" y="19981"/>
                  </a:lnTo>
                  <a:cubicBezTo>
                    <a:pt x="15861" y="19981"/>
                    <a:pt x="15969" y="19928"/>
                    <a:pt x="16059" y="19826"/>
                  </a:cubicBezTo>
                  <a:cubicBezTo>
                    <a:pt x="16147" y="19723"/>
                    <a:pt x="16194" y="19593"/>
                    <a:pt x="16194" y="19432"/>
                  </a:cubicBezTo>
                  <a:lnTo>
                    <a:pt x="16194" y="12233"/>
                  </a:lnTo>
                  <a:close/>
                  <a:moveTo>
                    <a:pt x="20263" y="2170"/>
                  </a:moveTo>
                  <a:cubicBezTo>
                    <a:pt x="20263" y="2020"/>
                    <a:pt x="20216" y="1891"/>
                    <a:pt x="20128" y="1782"/>
                  </a:cubicBezTo>
                  <a:cubicBezTo>
                    <a:pt x="20038" y="1677"/>
                    <a:pt x="19930" y="1621"/>
                    <a:pt x="19805" y="1621"/>
                  </a:cubicBezTo>
                  <a:lnTo>
                    <a:pt x="18001" y="1621"/>
                  </a:lnTo>
                  <a:cubicBezTo>
                    <a:pt x="17876" y="1621"/>
                    <a:pt x="17768" y="1674"/>
                    <a:pt x="17678" y="1776"/>
                  </a:cubicBezTo>
                  <a:cubicBezTo>
                    <a:pt x="17589" y="1879"/>
                    <a:pt x="17545" y="2011"/>
                    <a:pt x="17545" y="2170"/>
                  </a:cubicBezTo>
                  <a:lnTo>
                    <a:pt x="17545" y="4320"/>
                  </a:lnTo>
                  <a:cubicBezTo>
                    <a:pt x="17545" y="4470"/>
                    <a:pt x="17589" y="4602"/>
                    <a:pt x="17678" y="4708"/>
                  </a:cubicBezTo>
                  <a:cubicBezTo>
                    <a:pt x="17768" y="4816"/>
                    <a:pt x="17876" y="4866"/>
                    <a:pt x="18001" y="4866"/>
                  </a:cubicBezTo>
                  <a:lnTo>
                    <a:pt x="19805" y="4866"/>
                  </a:lnTo>
                  <a:cubicBezTo>
                    <a:pt x="19930" y="4866"/>
                    <a:pt x="20038" y="4819"/>
                    <a:pt x="20128" y="4717"/>
                  </a:cubicBezTo>
                  <a:cubicBezTo>
                    <a:pt x="20216" y="4614"/>
                    <a:pt x="20263" y="4482"/>
                    <a:pt x="20263" y="4320"/>
                  </a:cubicBezTo>
                  <a:lnTo>
                    <a:pt x="20263" y="2170"/>
                  </a:lnTo>
                  <a:close/>
                  <a:moveTo>
                    <a:pt x="20263" y="7201"/>
                  </a:moveTo>
                  <a:cubicBezTo>
                    <a:pt x="20263" y="7055"/>
                    <a:pt x="20216" y="6925"/>
                    <a:pt x="20128" y="6817"/>
                  </a:cubicBezTo>
                  <a:cubicBezTo>
                    <a:pt x="20038" y="6708"/>
                    <a:pt x="19930" y="6655"/>
                    <a:pt x="19805" y="6655"/>
                  </a:cubicBezTo>
                  <a:lnTo>
                    <a:pt x="18001" y="6655"/>
                  </a:lnTo>
                  <a:cubicBezTo>
                    <a:pt x="17876" y="6655"/>
                    <a:pt x="17768" y="6708"/>
                    <a:pt x="17678" y="6817"/>
                  </a:cubicBezTo>
                  <a:cubicBezTo>
                    <a:pt x="17589" y="6925"/>
                    <a:pt x="17545" y="7055"/>
                    <a:pt x="17545" y="7201"/>
                  </a:cubicBezTo>
                  <a:lnTo>
                    <a:pt x="17545" y="9369"/>
                  </a:lnTo>
                  <a:cubicBezTo>
                    <a:pt x="17545" y="9516"/>
                    <a:pt x="17589" y="9645"/>
                    <a:pt x="17678" y="9757"/>
                  </a:cubicBezTo>
                  <a:cubicBezTo>
                    <a:pt x="17768" y="9863"/>
                    <a:pt x="17876" y="9915"/>
                    <a:pt x="18001" y="9915"/>
                  </a:cubicBezTo>
                  <a:lnTo>
                    <a:pt x="19805" y="9915"/>
                  </a:lnTo>
                  <a:cubicBezTo>
                    <a:pt x="19930" y="9915"/>
                    <a:pt x="20038" y="9863"/>
                    <a:pt x="20128" y="9757"/>
                  </a:cubicBezTo>
                  <a:cubicBezTo>
                    <a:pt x="20216" y="9645"/>
                    <a:pt x="20263" y="9516"/>
                    <a:pt x="20263" y="9369"/>
                  </a:cubicBezTo>
                  <a:lnTo>
                    <a:pt x="20263" y="7201"/>
                  </a:lnTo>
                  <a:close/>
                  <a:moveTo>
                    <a:pt x="20263" y="12233"/>
                  </a:moveTo>
                  <a:cubicBezTo>
                    <a:pt x="20263" y="12083"/>
                    <a:pt x="20216" y="11957"/>
                    <a:pt x="20128" y="11845"/>
                  </a:cubicBezTo>
                  <a:cubicBezTo>
                    <a:pt x="20038" y="11739"/>
                    <a:pt x="19930" y="11687"/>
                    <a:pt x="19805" y="11687"/>
                  </a:cubicBezTo>
                  <a:lnTo>
                    <a:pt x="18001" y="11687"/>
                  </a:lnTo>
                  <a:cubicBezTo>
                    <a:pt x="17876" y="11687"/>
                    <a:pt x="17768" y="11739"/>
                    <a:pt x="17678" y="11845"/>
                  </a:cubicBezTo>
                  <a:cubicBezTo>
                    <a:pt x="17589" y="11957"/>
                    <a:pt x="17545" y="12083"/>
                    <a:pt x="17545" y="12233"/>
                  </a:cubicBezTo>
                  <a:lnTo>
                    <a:pt x="17545" y="14401"/>
                  </a:lnTo>
                  <a:cubicBezTo>
                    <a:pt x="17545" y="14547"/>
                    <a:pt x="17589" y="14677"/>
                    <a:pt x="17678" y="14785"/>
                  </a:cubicBezTo>
                  <a:cubicBezTo>
                    <a:pt x="17768" y="14894"/>
                    <a:pt x="17876" y="14947"/>
                    <a:pt x="18001" y="14947"/>
                  </a:cubicBezTo>
                  <a:lnTo>
                    <a:pt x="19805" y="14947"/>
                  </a:lnTo>
                  <a:cubicBezTo>
                    <a:pt x="19930" y="14947"/>
                    <a:pt x="20038" y="14894"/>
                    <a:pt x="20128" y="14785"/>
                  </a:cubicBezTo>
                  <a:cubicBezTo>
                    <a:pt x="20216" y="14677"/>
                    <a:pt x="20263" y="14547"/>
                    <a:pt x="20263" y="14401"/>
                  </a:cubicBezTo>
                  <a:lnTo>
                    <a:pt x="20263" y="12233"/>
                  </a:lnTo>
                  <a:close/>
                  <a:moveTo>
                    <a:pt x="20263" y="17285"/>
                  </a:moveTo>
                  <a:cubicBezTo>
                    <a:pt x="20263" y="17135"/>
                    <a:pt x="20216" y="17006"/>
                    <a:pt x="20128" y="16897"/>
                  </a:cubicBezTo>
                  <a:cubicBezTo>
                    <a:pt x="20038" y="16791"/>
                    <a:pt x="19930" y="16736"/>
                    <a:pt x="19805" y="16736"/>
                  </a:cubicBezTo>
                  <a:lnTo>
                    <a:pt x="18001" y="16736"/>
                  </a:lnTo>
                  <a:cubicBezTo>
                    <a:pt x="17876" y="16736"/>
                    <a:pt x="17768" y="16788"/>
                    <a:pt x="17678" y="16891"/>
                  </a:cubicBezTo>
                  <a:cubicBezTo>
                    <a:pt x="17589" y="16994"/>
                    <a:pt x="17545" y="17123"/>
                    <a:pt x="17545" y="17285"/>
                  </a:cubicBezTo>
                  <a:lnTo>
                    <a:pt x="17545" y="19435"/>
                  </a:lnTo>
                  <a:cubicBezTo>
                    <a:pt x="17545" y="19585"/>
                    <a:pt x="17589" y="19714"/>
                    <a:pt x="17678" y="19823"/>
                  </a:cubicBezTo>
                  <a:cubicBezTo>
                    <a:pt x="17768" y="19928"/>
                    <a:pt x="17876" y="19984"/>
                    <a:pt x="18001" y="19984"/>
                  </a:cubicBezTo>
                  <a:lnTo>
                    <a:pt x="19805" y="19984"/>
                  </a:lnTo>
                  <a:cubicBezTo>
                    <a:pt x="19930" y="19984"/>
                    <a:pt x="20038" y="19931"/>
                    <a:pt x="20128" y="19828"/>
                  </a:cubicBezTo>
                  <a:cubicBezTo>
                    <a:pt x="20216" y="19726"/>
                    <a:pt x="20263" y="19596"/>
                    <a:pt x="20263" y="19435"/>
                  </a:cubicBezTo>
                  <a:lnTo>
                    <a:pt x="20263" y="1728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14288" tIns="14288" rIns="14288" bIns="14288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</p:grpSp>
      <p:grpSp>
        <p:nvGrpSpPr>
          <p:cNvPr id="46084" name="组合 3"/>
          <p:cNvGrpSpPr>
            <a:grpSpLocks/>
          </p:cNvGrpSpPr>
          <p:nvPr/>
        </p:nvGrpSpPr>
        <p:grpSpPr bwMode="auto">
          <a:xfrm>
            <a:off x="903288" y="3465513"/>
            <a:ext cx="557212" cy="558800"/>
            <a:chOff x="1033463" y="3739121"/>
            <a:chExt cx="557808" cy="558576"/>
          </a:xfrm>
        </p:grpSpPr>
        <p:sp>
          <p:nvSpPr>
            <p:cNvPr id="14346" name="AutoShape 10"/>
            <p:cNvSpPr/>
            <p:nvPr/>
          </p:nvSpPr>
          <p:spPr bwMode="auto">
            <a:xfrm>
              <a:off x="1033463" y="3739121"/>
              <a:ext cx="557808" cy="558576"/>
            </a:xfrm>
            <a:custGeom>
              <a:avLst/>
              <a:gdLst>
                <a:gd name="T0" fmla="*/ 743706 w 19679"/>
                <a:gd name="T1" fmla="*/ 817217 h 19679"/>
                <a:gd name="T2" fmla="*/ 743706 w 19679"/>
                <a:gd name="T3" fmla="*/ 817217 h 19679"/>
                <a:gd name="T4" fmla="*/ 743706 w 19679"/>
                <a:gd name="T5" fmla="*/ 817217 h 19679"/>
                <a:gd name="T6" fmla="*/ 743706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46120" name="AutoShape 12"/>
            <p:cNvSpPr>
              <a:spLocks noChangeArrowheads="1"/>
            </p:cNvSpPr>
            <p:nvPr/>
          </p:nvSpPr>
          <p:spPr bwMode="auto">
            <a:xfrm>
              <a:off x="1187648" y="3885613"/>
              <a:ext cx="256580" cy="256659"/>
            </a:xfrm>
            <a:custGeom>
              <a:avLst/>
              <a:gdLst>
                <a:gd name="T0" fmla="*/ 573413329 w 21600"/>
                <a:gd name="T1" fmla="*/ 573942740 h 21600"/>
                <a:gd name="T2" fmla="*/ 573413329 w 21600"/>
                <a:gd name="T3" fmla="*/ 573942740 h 21600"/>
                <a:gd name="T4" fmla="*/ 573413329 w 21600"/>
                <a:gd name="T5" fmla="*/ 573942740 h 21600"/>
                <a:gd name="T6" fmla="*/ 573413329 w 21600"/>
                <a:gd name="T7" fmla="*/ 57394274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8897" y="0"/>
                  </a:moveTo>
                  <a:cubicBezTo>
                    <a:pt x="19649" y="0"/>
                    <a:pt x="20287" y="264"/>
                    <a:pt x="20812" y="796"/>
                  </a:cubicBezTo>
                  <a:cubicBezTo>
                    <a:pt x="21335" y="1321"/>
                    <a:pt x="21600" y="1962"/>
                    <a:pt x="21600" y="2711"/>
                  </a:cubicBezTo>
                  <a:lnTo>
                    <a:pt x="21600" y="18882"/>
                  </a:lnTo>
                  <a:cubicBezTo>
                    <a:pt x="21600" y="19267"/>
                    <a:pt x="21526" y="19623"/>
                    <a:pt x="21382" y="19952"/>
                  </a:cubicBezTo>
                  <a:cubicBezTo>
                    <a:pt x="21235" y="20281"/>
                    <a:pt x="21041" y="20563"/>
                    <a:pt x="20803" y="20804"/>
                  </a:cubicBezTo>
                  <a:cubicBezTo>
                    <a:pt x="20566" y="21042"/>
                    <a:pt x="20278" y="21232"/>
                    <a:pt x="19940" y="21376"/>
                  </a:cubicBezTo>
                  <a:cubicBezTo>
                    <a:pt x="19602" y="21523"/>
                    <a:pt x="19256" y="21594"/>
                    <a:pt x="18897" y="21594"/>
                  </a:cubicBezTo>
                  <a:lnTo>
                    <a:pt x="12065" y="21594"/>
                  </a:lnTo>
                  <a:lnTo>
                    <a:pt x="12065" y="12552"/>
                  </a:lnTo>
                  <a:lnTo>
                    <a:pt x="14486" y="12552"/>
                  </a:lnTo>
                  <a:cubicBezTo>
                    <a:pt x="14594" y="12552"/>
                    <a:pt x="14697" y="12516"/>
                    <a:pt x="14788" y="12440"/>
                  </a:cubicBezTo>
                  <a:cubicBezTo>
                    <a:pt x="14876" y="12367"/>
                    <a:pt x="14920" y="12267"/>
                    <a:pt x="14920" y="12143"/>
                  </a:cubicBezTo>
                  <a:lnTo>
                    <a:pt x="15088" y="9779"/>
                  </a:lnTo>
                  <a:cubicBezTo>
                    <a:pt x="15088" y="9649"/>
                    <a:pt x="15050" y="9538"/>
                    <a:pt x="14976" y="9444"/>
                  </a:cubicBezTo>
                  <a:cubicBezTo>
                    <a:pt x="14882" y="9350"/>
                    <a:pt x="14773" y="9303"/>
                    <a:pt x="14653" y="9303"/>
                  </a:cubicBezTo>
                  <a:lnTo>
                    <a:pt x="12065" y="9303"/>
                  </a:lnTo>
                  <a:lnTo>
                    <a:pt x="12065" y="8263"/>
                  </a:lnTo>
                  <a:cubicBezTo>
                    <a:pt x="12065" y="7878"/>
                    <a:pt x="12115" y="7622"/>
                    <a:pt x="12215" y="7496"/>
                  </a:cubicBezTo>
                  <a:cubicBezTo>
                    <a:pt x="12312" y="7370"/>
                    <a:pt x="12565" y="7308"/>
                    <a:pt x="12964" y="7308"/>
                  </a:cubicBezTo>
                  <a:cubicBezTo>
                    <a:pt x="13202" y="7308"/>
                    <a:pt x="13458" y="7326"/>
                    <a:pt x="13745" y="7367"/>
                  </a:cubicBezTo>
                  <a:cubicBezTo>
                    <a:pt x="14033" y="7405"/>
                    <a:pt x="14306" y="7455"/>
                    <a:pt x="14568" y="7520"/>
                  </a:cubicBezTo>
                  <a:cubicBezTo>
                    <a:pt x="14624" y="7520"/>
                    <a:pt x="14685" y="7514"/>
                    <a:pt x="14759" y="7499"/>
                  </a:cubicBezTo>
                  <a:cubicBezTo>
                    <a:pt x="14829" y="7484"/>
                    <a:pt x="14882" y="7458"/>
                    <a:pt x="14920" y="7423"/>
                  </a:cubicBezTo>
                  <a:cubicBezTo>
                    <a:pt x="15014" y="7367"/>
                    <a:pt x="15079" y="7264"/>
                    <a:pt x="15117" y="7114"/>
                  </a:cubicBezTo>
                  <a:lnTo>
                    <a:pt x="15437" y="4837"/>
                  </a:lnTo>
                  <a:cubicBezTo>
                    <a:pt x="15478" y="4564"/>
                    <a:pt x="15361" y="4403"/>
                    <a:pt x="15088" y="4347"/>
                  </a:cubicBezTo>
                  <a:cubicBezTo>
                    <a:pt x="14245" y="4112"/>
                    <a:pt x="13364" y="4000"/>
                    <a:pt x="12444" y="4009"/>
                  </a:cubicBezTo>
                  <a:cubicBezTo>
                    <a:pt x="9625" y="4009"/>
                    <a:pt x="8212" y="5384"/>
                    <a:pt x="8212" y="8128"/>
                  </a:cubicBezTo>
                  <a:lnTo>
                    <a:pt x="8212" y="9308"/>
                  </a:lnTo>
                  <a:lnTo>
                    <a:pt x="6764" y="9308"/>
                  </a:lnTo>
                  <a:cubicBezTo>
                    <a:pt x="6455" y="9308"/>
                    <a:pt x="6306" y="9458"/>
                    <a:pt x="6317" y="9758"/>
                  </a:cubicBezTo>
                  <a:lnTo>
                    <a:pt x="6317" y="12120"/>
                  </a:lnTo>
                  <a:cubicBezTo>
                    <a:pt x="6317" y="12234"/>
                    <a:pt x="6356" y="12334"/>
                    <a:pt x="6444" y="12425"/>
                  </a:cubicBezTo>
                  <a:cubicBezTo>
                    <a:pt x="6526" y="12514"/>
                    <a:pt x="6632" y="12558"/>
                    <a:pt x="6764" y="12558"/>
                  </a:cubicBezTo>
                  <a:lnTo>
                    <a:pt x="8212" y="12558"/>
                  </a:lnTo>
                  <a:lnTo>
                    <a:pt x="8212" y="21600"/>
                  </a:lnTo>
                  <a:lnTo>
                    <a:pt x="2684" y="21600"/>
                  </a:lnTo>
                  <a:cubicBezTo>
                    <a:pt x="2320" y="21600"/>
                    <a:pt x="1973" y="21529"/>
                    <a:pt x="1647" y="21382"/>
                  </a:cubicBezTo>
                  <a:cubicBezTo>
                    <a:pt x="1321" y="21238"/>
                    <a:pt x="1033" y="21047"/>
                    <a:pt x="795" y="20809"/>
                  </a:cubicBezTo>
                  <a:cubicBezTo>
                    <a:pt x="558" y="20569"/>
                    <a:pt x="364" y="20287"/>
                    <a:pt x="220" y="19957"/>
                  </a:cubicBezTo>
                  <a:cubicBezTo>
                    <a:pt x="76" y="19628"/>
                    <a:pt x="0" y="19273"/>
                    <a:pt x="0" y="18888"/>
                  </a:cubicBezTo>
                  <a:lnTo>
                    <a:pt x="0" y="2717"/>
                  </a:lnTo>
                  <a:cubicBezTo>
                    <a:pt x="0" y="2352"/>
                    <a:pt x="76" y="2000"/>
                    <a:pt x="220" y="1662"/>
                  </a:cubicBezTo>
                  <a:cubicBezTo>
                    <a:pt x="364" y="1327"/>
                    <a:pt x="558" y="1036"/>
                    <a:pt x="795" y="801"/>
                  </a:cubicBezTo>
                  <a:cubicBezTo>
                    <a:pt x="1033" y="557"/>
                    <a:pt x="1321" y="369"/>
                    <a:pt x="1647" y="222"/>
                  </a:cubicBezTo>
                  <a:cubicBezTo>
                    <a:pt x="1973" y="75"/>
                    <a:pt x="2320" y="5"/>
                    <a:pt x="2684" y="5"/>
                  </a:cubicBezTo>
                  <a:lnTo>
                    <a:pt x="18897" y="5"/>
                  </a:lnTo>
                  <a:lnTo>
                    <a:pt x="1889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14288" tIns="14288" rIns="14288" bIns="14288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</p:grpSp>
      <p:grpSp>
        <p:nvGrpSpPr>
          <p:cNvPr id="46085" name="组合 4"/>
          <p:cNvGrpSpPr>
            <a:grpSpLocks/>
          </p:cNvGrpSpPr>
          <p:nvPr/>
        </p:nvGrpSpPr>
        <p:grpSpPr bwMode="auto">
          <a:xfrm>
            <a:off x="3452813" y="1790700"/>
            <a:ext cx="558800" cy="558800"/>
            <a:chOff x="3435549" y="2133663"/>
            <a:chExt cx="558403" cy="558576"/>
          </a:xfrm>
        </p:grpSpPr>
        <p:sp>
          <p:nvSpPr>
            <p:cNvPr id="46117" name="AutoShape 13"/>
            <p:cNvSpPr>
              <a:spLocks noChangeArrowheads="1"/>
            </p:cNvSpPr>
            <p:nvPr/>
          </p:nvSpPr>
          <p:spPr bwMode="auto">
            <a:xfrm>
              <a:off x="3435549" y="2133663"/>
              <a:ext cx="558403" cy="558576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</p:spPr>
          <p:txBody>
            <a:bodyPr lIns="0" tIns="0" rIns="0" bIns="0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46118" name="AutoShape 16"/>
            <p:cNvSpPr>
              <a:spLocks noChangeArrowheads="1"/>
            </p:cNvSpPr>
            <p:nvPr/>
          </p:nvSpPr>
          <p:spPr bwMode="auto">
            <a:xfrm>
              <a:off x="3599259" y="2293257"/>
              <a:ext cx="257175" cy="214974"/>
            </a:xfrm>
            <a:custGeom>
              <a:avLst/>
              <a:gdLst>
                <a:gd name="T0" fmla="*/ 578751554 w 21600"/>
                <a:gd name="T1" fmla="*/ 283291537 h 21579"/>
                <a:gd name="T2" fmla="*/ 578751554 w 21600"/>
                <a:gd name="T3" fmla="*/ 283291537 h 21579"/>
                <a:gd name="T4" fmla="*/ 578751554 w 21600"/>
                <a:gd name="T5" fmla="*/ 283291537 h 21579"/>
                <a:gd name="T6" fmla="*/ 578751554 w 21600"/>
                <a:gd name="T7" fmla="*/ 283291537 h 215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579"/>
                <a:gd name="T14" fmla="*/ 21600 w 21600"/>
                <a:gd name="T15" fmla="*/ 21579 h 215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600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1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14288" tIns="14288" rIns="14288" bIns="14288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</p:grpSp>
      <p:grpSp>
        <p:nvGrpSpPr>
          <p:cNvPr id="46086" name="组合 5"/>
          <p:cNvGrpSpPr>
            <a:grpSpLocks/>
          </p:cNvGrpSpPr>
          <p:nvPr/>
        </p:nvGrpSpPr>
        <p:grpSpPr bwMode="auto">
          <a:xfrm>
            <a:off x="3452813" y="2574925"/>
            <a:ext cx="558800" cy="558800"/>
            <a:chOff x="3435549" y="2917932"/>
            <a:chExt cx="558403" cy="558576"/>
          </a:xfrm>
        </p:grpSpPr>
        <p:sp>
          <p:nvSpPr>
            <p:cNvPr id="46115" name="AutoShape 14"/>
            <p:cNvSpPr>
              <a:spLocks noChangeArrowheads="1"/>
            </p:cNvSpPr>
            <p:nvPr/>
          </p:nvSpPr>
          <p:spPr bwMode="auto">
            <a:xfrm>
              <a:off x="3435549" y="2917932"/>
              <a:ext cx="558403" cy="558576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</p:spPr>
          <p:txBody>
            <a:bodyPr lIns="0" tIns="0" rIns="0" bIns="0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46116" name="AutoShape 17"/>
            <p:cNvSpPr>
              <a:spLocks noChangeArrowheads="1"/>
            </p:cNvSpPr>
            <p:nvPr/>
          </p:nvSpPr>
          <p:spPr bwMode="auto">
            <a:xfrm>
              <a:off x="3599259" y="3070975"/>
              <a:ext cx="257175" cy="257254"/>
            </a:xfrm>
            <a:custGeom>
              <a:avLst/>
              <a:gdLst>
                <a:gd name="T0" fmla="*/ 578751554 w 21600"/>
                <a:gd name="T1" fmla="*/ 579284919 h 21600"/>
                <a:gd name="T2" fmla="*/ 578751554 w 21600"/>
                <a:gd name="T3" fmla="*/ 579284919 h 21600"/>
                <a:gd name="T4" fmla="*/ 578751554 w 21600"/>
                <a:gd name="T5" fmla="*/ 579284919 h 21600"/>
                <a:gd name="T6" fmla="*/ 578751554 w 21600"/>
                <a:gd name="T7" fmla="*/ 579284919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600" y="19177"/>
                    <a:pt x="21600" y="19436"/>
                  </a:cubicBezTo>
                  <a:cubicBezTo>
                    <a:pt x="21600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14288" tIns="14288" rIns="14288" bIns="14288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</p:grpSp>
      <p:sp>
        <p:nvSpPr>
          <p:cNvPr id="14351" name="AutoShape 15"/>
          <p:cNvSpPr/>
          <p:nvPr/>
        </p:nvSpPr>
        <p:spPr bwMode="auto">
          <a:xfrm>
            <a:off x="3452813" y="3465513"/>
            <a:ext cx="557212" cy="558800"/>
          </a:xfrm>
          <a:custGeom>
            <a:avLst/>
            <a:gdLst>
              <a:gd name="T0" fmla="*/ 744500 w 19679"/>
              <a:gd name="T1" fmla="*/ 817217 h 19679"/>
              <a:gd name="T2" fmla="*/ 744500 w 19679"/>
              <a:gd name="T3" fmla="*/ 817217 h 19679"/>
              <a:gd name="T4" fmla="*/ 744500 w 19679"/>
              <a:gd name="T5" fmla="*/ 817217 h 19679"/>
              <a:gd name="T6" fmla="*/ 744500 w 19679"/>
              <a:gd name="T7" fmla="*/ 81721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46088" name="组合 7"/>
          <p:cNvGrpSpPr>
            <a:grpSpLocks/>
          </p:cNvGrpSpPr>
          <p:nvPr/>
        </p:nvGrpSpPr>
        <p:grpSpPr bwMode="auto">
          <a:xfrm>
            <a:off x="5873750" y="1790700"/>
            <a:ext cx="558800" cy="558800"/>
            <a:chOff x="5857280" y="2133663"/>
            <a:chExt cx="557808" cy="558576"/>
          </a:xfrm>
        </p:grpSpPr>
        <p:sp>
          <p:nvSpPr>
            <p:cNvPr id="14355" name="AutoShape 19"/>
            <p:cNvSpPr/>
            <p:nvPr/>
          </p:nvSpPr>
          <p:spPr bwMode="auto">
            <a:xfrm>
              <a:off x="5857280" y="2133663"/>
              <a:ext cx="557808" cy="558576"/>
            </a:xfrm>
            <a:custGeom>
              <a:avLst/>
              <a:gdLst>
                <a:gd name="T0" fmla="*/ 743706 w 19679"/>
                <a:gd name="T1" fmla="*/ 817217 h 19679"/>
                <a:gd name="T2" fmla="*/ 743706 w 19679"/>
                <a:gd name="T3" fmla="*/ 817217 h 19679"/>
                <a:gd name="T4" fmla="*/ 743706 w 19679"/>
                <a:gd name="T5" fmla="*/ 817217 h 19679"/>
                <a:gd name="T6" fmla="*/ 743706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46114" name="AutoShape 20"/>
            <p:cNvSpPr>
              <a:spLocks noChangeArrowheads="1"/>
            </p:cNvSpPr>
            <p:nvPr/>
          </p:nvSpPr>
          <p:spPr bwMode="auto">
            <a:xfrm>
              <a:off x="6010275" y="2294447"/>
              <a:ext cx="257771" cy="214379"/>
            </a:xfrm>
            <a:custGeom>
              <a:avLst/>
              <a:gdLst>
                <a:gd name="T0" fmla="*/ 584134270 w 21600"/>
                <a:gd name="T1" fmla="*/ 279364717 h 21600"/>
                <a:gd name="T2" fmla="*/ 584134270 w 21600"/>
                <a:gd name="T3" fmla="*/ 279364717 h 21600"/>
                <a:gd name="T4" fmla="*/ 584134270 w 21600"/>
                <a:gd name="T5" fmla="*/ 279364717 h 21600"/>
                <a:gd name="T6" fmla="*/ 584134270 w 21600"/>
                <a:gd name="T7" fmla="*/ 27936471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0263" y="3222"/>
                  </a:moveTo>
                  <a:cubicBezTo>
                    <a:pt x="20632" y="3222"/>
                    <a:pt x="20946" y="3384"/>
                    <a:pt x="21208" y="3713"/>
                  </a:cubicBezTo>
                  <a:cubicBezTo>
                    <a:pt x="21470" y="4042"/>
                    <a:pt x="21599" y="4427"/>
                    <a:pt x="21599" y="4865"/>
                  </a:cubicBezTo>
                  <a:lnTo>
                    <a:pt x="21599" y="19984"/>
                  </a:lnTo>
                  <a:cubicBezTo>
                    <a:pt x="21599" y="20421"/>
                    <a:pt x="21470" y="20803"/>
                    <a:pt x="21208" y="21121"/>
                  </a:cubicBezTo>
                  <a:cubicBezTo>
                    <a:pt x="20946" y="21441"/>
                    <a:pt x="20632" y="21599"/>
                    <a:pt x="20263" y="21599"/>
                  </a:cubicBezTo>
                  <a:lnTo>
                    <a:pt x="1348" y="21599"/>
                  </a:lnTo>
                  <a:cubicBezTo>
                    <a:pt x="981" y="21599"/>
                    <a:pt x="663" y="21441"/>
                    <a:pt x="399" y="21121"/>
                  </a:cubicBezTo>
                  <a:cubicBezTo>
                    <a:pt x="134" y="20803"/>
                    <a:pt x="0" y="20421"/>
                    <a:pt x="0" y="19984"/>
                  </a:cubicBezTo>
                  <a:lnTo>
                    <a:pt x="0" y="4865"/>
                  </a:lnTo>
                  <a:cubicBezTo>
                    <a:pt x="0" y="4427"/>
                    <a:pt x="134" y="4042"/>
                    <a:pt x="399" y="3713"/>
                  </a:cubicBezTo>
                  <a:cubicBezTo>
                    <a:pt x="663" y="3384"/>
                    <a:pt x="981" y="3222"/>
                    <a:pt x="1348" y="3222"/>
                  </a:cubicBezTo>
                  <a:lnTo>
                    <a:pt x="5638" y="3222"/>
                  </a:lnTo>
                  <a:lnTo>
                    <a:pt x="6318" y="1460"/>
                  </a:lnTo>
                  <a:cubicBezTo>
                    <a:pt x="6458" y="1057"/>
                    <a:pt x="6717" y="713"/>
                    <a:pt x="7089" y="425"/>
                  </a:cubicBezTo>
                  <a:cubicBezTo>
                    <a:pt x="7466" y="143"/>
                    <a:pt x="7838" y="0"/>
                    <a:pt x="8203" y="0"/>
                  </a:cubicBezTo>
                  <a:lnTo>
                    <a:pt x="13396" y="0"/>
                  </a:lnTo>
                  <a:cubicBezTo>
                    <a:pt x="13763" y="0"/>
                    <a:pt x="14135" y="143"/>
                    <a:pt x="14510" y="425"/>
                  </a:cubicBezTo>
                  <a:cubicBezTo>
                    <a:pt x="14884" y="713"/>
                    <a:pt x="15146" y="1057"/>
                    <a:pt x="15293" y="1460"/>
                  </a:cubicBezTo>
                  <a:lnTo>
                    <a:pt x="15961" y="3222"/>
                  </a:lnTo>
                  <a:lnTo>
                    <a:pt x="20263" y="3222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2"/>
                    <a:pt x="12987" y="18650"/>
                  </a:cubicBezTo>
                  <a:cubicBezTo>
                    <a:pt x="13672" y="18294"/>
                    <a:pt x="14270" y="17810"/>
                    <a:pt x="14774" y="17196"/>
                  </a:cubicBezTo>
                  <a:cubicBezTo>
                    <a:pt x="15278" y="16582"/>
                    <a:pt x="15677" y="15862"/>
                    <a:pt x="15974" y="15048"/>
                  </a:cubicBezTo>
                  <a:cubicBezTo>
                    <a:pt x="16270" y="14234"/>
                    <a:pt x="16419" y="13356"/>
                    <a:pt x="16419" y="12421"/>
                  </a:cubicBezTo>
                  <a:cubicBezTo>
                    <a:pt x="16419" y="11499"/>
                    <a:pt x="16270" y="10623"/>
                    <a:pt x="15974" y="9795"/>
                  </a:cubicBezTo>
                  <a:cubicBezTo>
                    <a:pt x="15677" y="8966"/>
                    <a:pt x="15278" y="8249"/>
                    <a:pt x="14774" y="7644"/>
                  </a:cubicBezTo>
                  <a:cubicBezTo>
                    <a:pt x="14270" y="7036"/>
                    <a:pt x="13672" y="6557"/>
                    <a:pt x="12987" y="6199"/>
                  </a:cubicBezTo>
                  <a:cubicBezTo>
                    <a:pt x="12299" y="5843"/>
                    <a:pt x="11572" y="5667"/>
                    <a:pt x="10806" y="5667"/>
                  </a:cubicBezTo>
                  <a:cubicBezTo>
                    <a:pt x="10039" y="5667"/>
                    <a:pt x="9312" y="5846"/>
                    <a:pt x="8619" y="6199"/>
                  </a:cubicBezTo>
                  <a:cubicBezTo>
                    <a:pt x="7929" y="6557"/>
                    <a:pt x="7332" y="7036"/>
                    <a:pt x="6827" y="7644"/>
                  </a:cubicBezTo>
                  <a:cubicBezTo>
                    <a:pt x="6323" y="8249"/>
                    <a:pt x="5922" y="8963"/>
                    <a:pt x="5625" y="9789"/>
                  </a:cubicBezTo>
                  <a:cubicBezTo>
                    <a:pt x="5329" y="10612"/>
                    <a:pt x="5180" y="11490"/>
                    <a:pt x="5180" y="12421"/>
                  </a:cubicBezTo>
                  <a:cubicBezTo>
                    <a:pt x="5180" y="13356"/>
                    <a:pt x="5329" y="14234"/>
                    <a:pt x="5625" y="15048"/>
                  </a:cubicBezTo>
                  <a:cubicBezTo>
                    <a:pt x="5922" y="15862"/>
                    <a:pt x="6323" y="16582"/>
                    <a:pt x="6827" y="17196"/>
                  </a:cubicBezTo>
                  <a:cubicBezTo>
                    <a:pt x="7332" y="17810"/>
                    <a:pt x="7929" y="18294"/>
                    <a:pt x="8619" y="18650"/>
                  </a:cubicBezTo>
                  <a:cubicBezTo>
                    <a:pt x="9312" y="19005"/>
                    <a:pt x="10039" y="19185"/>
                    <a:pt x="10806" y="19185"/>
                  </a:cubicBezTo>
                  <a:moveTo>
                    <a:pt x="10806" y="7832"/>
                  </a:moveTo>
                  <a:cubicBezTo>
                    <a:pt x="11337" y="7832"/>
                    <a:pt x="11834" y="7953"/>
                    <a:pt x="12294" y="8191"/>
                  </a:cubicBezTo>
                  <a:cubicBezTo>
                    <a:pt x="12754" y="8432"/>
                    <a:pt x="13158" y="8755"/>
                    <a:pt x="13501" y="9169"/>
                  </a:cubicBezTo>
                  <a:cubicBezTo>
                    <a:pt x="13846" y="9583"/>
                    <a:pt x="14118" y="10068"/>
                    <a:pt x="14316" y="10623"/>
                  </a:cubicBezTo>
                  <a:cubicBezTo>
                    <a:pt x="14515" y="11184"/>
                    <a:pt x="14615" y="11781"/>
                    <a:pt x="14615" y="12421"/>
                  </a:cubicBezTo>
                  <a:cubicBezTo>
                    <a:pt x="14615" y="13056"/>
                    <a:pt x="14515" y="13649"/>
                    <a:pt x="14316" y="14205"/>
                  </a:cubicBezTo>
                  <a:cubicBezTo>
                    <a:pt x="14118" y="14757"/>
                    <a:pt x="13846" y="15245"/>
                    <a:pt x="13501" y="15668"/>
                  </a:cubicBezTo>
                  <a:cubicBezTo>
                    <a:pt x="13158" y="16091"/>
                    <a:pt x="12752" y="16420"/>
                    <a:pt x="12289" y="16661"/>
                  </a:cubicBezTo>
                  <a:cubicBezTo>
                    <a:pt x="11824" y="16899"/>
                    <a:pt x="11330" y="17016"/>
                    <a:pt x="10806" y="17016"/>
                  </a:cubicBezTo>
                  <a:cubicBezTo>
                    <a:pt x="10274" y="17016"/>
                    <a:pt x="9777" y="16899"/>
                    <a:pt x="9312" y="16661"/>
                  </a:cubicBezTo>
                  <a:cubicBezTo>
                    <a:pt x="8847" y="16420"/>
                    <a:pt x="8443" y="16091"/>
                    <a:pt x="8100" y="15668"/>
                  </a:cubicBezTo>
                  <a:cubicBezTo>
                    <a:pt x="7755" y="15245"/>
                    <a:pt x="7483" y="14754"/>
                    <a:pt x="7285" y="14199"/>
                  </a:cubicBezTo>
                  <a:cubicBezTo>
                    <a:pt x="7084" y="13641"/>
                    <a:pt x="6984" y="13044"/>
                    <a:pt x="6984" y="12421"/>
                  </a:cubicBezTo>
                  <a:cubicBezTo>
                    <a:pt x="6984" y="11781"/>
                    <a:pt x="7084" y="11184"/>
                    <a:pt x="7285" y="10623"/>
                  </a:cubicBezTo>
                  <a:cubicBezTo>
                    <a:pt x="7483" y="10068"/>
                    <a:pt x="7755" y="9583"/>
                    <a:pt x="8100" y="9169"/>
                  </a:cubicBezTo>
                  <a:cubicBezTo>
                    <a:pt x="8443" y="8755"/>
                    <a:pt x="8847" y="8431"/>
                    <a:pt x="9312" y="8191"/>
                  </a:cubicBezTo>
                  <a:cubicBezTo>
                    <a:pt x="9777" y="7953"/>
                    <a:pt x="10274" y="7832"/>
                    <a:pt x="10806" y="7832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14288" tIns="14288" rIns="14288" bIns="14288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</p:grpSp>
      <p:grpSp>
        <p:nvGrpSpPr>
          <p:cNvPr id="46089" name="组合 8"/>
          <p:cNvGrpSpPr>
            <a:grpSpLocks/>
          </p:cNvGrpSpPr>
          <p:nvPr/>
        </p:nvGrpSpPr>
        <p:grpSpPr bwMode="auto">
          <a:xfrm>
            <a:off x="5873750" y="2597150"/>
            <a:ext cx="558800" cy="558800"/>
            <a:chOff x="5857280" y="2917932"/>
            <a:chExt cx="557808" cy="558576"/>
          </a:xfrm>
        </p:grpSpPr>
        <p:sp>
          <p:nvSpPr>
            <p:cNvPr id="14357" name="AutoShape 21"/>
            <p:cNvSpPr/>
            <p:nvPr/>
          </p:nvSpPr>
          <p:spPr bwMode="auto">
            <a:xfrm>
              <a:off x="5857280" y="2917932"/>
              <a:ext cx="557808" cy="558576"/>
            </a:xfrm>
            <a:custGeom>
              <a:avLst/>
              <a:gdLst>
                <a:gd name="T0" fmla="*/ 743706 w 19679"/>
                <a:gd name="T1" fmla="*/ 817217 h 19679"/>
                <a:gd name="T2" fmla="*/ 743706 w 19679"/>
                <a:gd name="T3" fmla="*/ 817217 h 19679"/>
                <a:gd name="T4" fmla="*/ 743706 w 19679"/>
                <a:gd name="T5" fmla="*/ 817217 h 19679"/>
                <a:gd name="T6" fmla="*/ 743706 w 19679"/>
                <a:gd name="T7" fmla="*/ 81721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46112" name="AutoShape 23"/>
            <p:cNvSpPr>
              <a:spLocks noChangeArrowheads="1"/>
            </p:cNvSpPr>
            <p:nvPr/>
          </p:nvSpPr>
          <p:spPr bwMode="auto">
            <a:xfrm>
              <a:off x="6015038" y="3101345"/>
              <a:ext cx="257175" cy="214379"/>
            </a:xfrm>
            <a:custGeom>
              <a:avLst/>
              <a:gdLst>
                <a:gd name="T0" fmla="*/ 578751554 w 21600"/>
                <a:gd name="T1" fmla="*/ 279364717 h 21600"/>
                <a:gd name="T2" fmla="*/ 578751554 w 21600"/>
                <a:gd name="T3" fmla="*/ 279364717 h 21600"/>
                <a:gd name="T4" fmla="*/ 578751554 w 21600"/>
                <a:gd name="T5" fmla="*/ 279364717 h 21600"/>
                <a:gd name="T6" fmla="*/ 578751554 w 21600"/>
                <a:gd name="T7" fmla="*/ 27936471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3" y="161"/>
                    <a:pt x="21205" y="478"/>
                  </a:cubicBezTo>
                  <a:cubicBezTo>
                    <a:pt x="21467" y="798"/>
                    <a:pt x="21600" y="1177"/>
                    <a:pt x="21600" y="1618"/>
                  </a:cubicBezTo>
                  <a:lnTo>
                    <a:pt x="21600" y="19981"/>
                  </a:lnTo>
                  <a:cubicBezTo>
                    <a:pt x="21600" y="20422"/>
                    <a:pt x="21467" y="20801"/>
                    <a:pt x="21205" y="21121"/>
                  </a:cubicBezTo>
                  <a:cubicBezTo>
                    <a:pt x="20943" y="21438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81" y="21599"/>
                    <a:pt x="663" y="21438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78"/>
                  </a:cubicBezTo>
                  <a:cubicBezTo>
                    <a:pt x="663" y="161"/>
                    <a:pt x="981" y="0"/>
                    <a:pt x="1346" y="0"/>
                  </a:cubicBezTo>
                  <a:lnTo>
                    <a:pt x="20263" y="0"/>
                  </a:lnTo>
                  <a:close/>
                  <a:moveTo>
                    <a:pt x="4051" y="2170"/>
                  </a:moveTo>
                  <a:cubicBezTo>
                    <a:pt x="4051" y="2020"/>
                    <a:pt x="4010" y="1891"/>
                    <a:pt x="3924" y="1782"/>
                  </a:cubicBezTo>
                  <a:cubicBezTo>
                    <a:pt x="3838" y="1677"/>
                    <a:pt x="3728" y="1621"/>
                    <a:pt x="3593" y="1621"/>
                  </a:cubicBezTo>
                  <a:lnTo>
                    <a:pt x="1801" y="1621"/>
                  </a:lnTo>
                  <a:cubicBezTo>
                    <a:pt x="1676" y="1621"/>
                    <a:pt x="1569" y="1674"/>
                    <a:pt x="1481" y="1776"/>
                  </a:cubicBezTo>
                  <a:cubicBezTo>
                    <a:pt x="1390" y="1879"/>
                    <a:pt x="1344" y="2011"/>
                    <a:pt x="1344" y="2170"/>
                  </a:cubicBezTo>
                  <a:lnTo>
                    <a:pt x="1344" y="4320"/>
                  </a:lnTo>
                  <a:cubicBezTo>
                    <a:pt x="1344" y="4470"/>
                    <a:pt x="1388" y="4602"/>
                    <a:pt x="1473" y="4708"/>
                  </a:cubicBezTo>
                  <a:cubicBezTo>
                    <a:pt x="1559" y="4816"/>
                    <a:pt x="1669" y="4866"/>
                    <a:pt x="1801" y="4866"/>
                  </a:cubicBezTo>
                  <a:lnTo>
                    <a:pt x="3593" y="4866"/>
                  </a:lnTo>
                  <a:cubicBezTo>
                    <a:pt x="3721" y="4866"/>
                    <a:pt x="3828" y="4819"/>
                    <a:pt x="3917" y="4717"/>
                  </a:cubicBezTo>
                  <a:cubicBezTo>
                    <a:pt x="4007" y="4614"/>
                    <a:pt x="4051" y="4482"/>
                    <a:pt x="4051" y="4320"/>
                  </a:cubicBezTo>
                  <a:lnTo>
                    <a:pt x="4051" y="2170"/>
                  </a:lnTo>
                  <a:close/>
                  <a:moveTo>
                    <a:pt x="4051" y="7201"/>
                  </a:moveTo>
                  <a:cubicBezTo>
                    <a:pt x="4051" y="7055"/>
                    <a:pt x="4010" y="6925"/>
                    <a:pt x="3924" y="6817"/>
                  </a:cubicBezTo>
                  <a:cubicBezTo>
                    <a:pt x="3838" y="6708"/>
                    <a:pt x="3728" y="6655"/>
                    <a:pt x="3593" y="6655"/>
                  </a:cubicBezTo>
                  <a:lnTo>
                    <a:pt x="1801" y="6655"/>
                  </a:lnTo>
                  <a:cubicBezTo>
                    <a:pt x="1676" y="6655"/>
                    <a:pt x="1569" y="6708"/>
                    <a:pt x="1481" y="6817"/>
                  </a:cubicBezTo>
                  <a:cubicBezTo>
                    <a:pt x="1390" y="6925"/>
                    <a:pt x="1344" y="7055"/>
                    <a:pt x="1344" y="7201"/>
                  </a:cubicBezTo>
                  <a:lnTo>
                    <a:pt x="1344" y="9369"/>
                  </a:lnTo>
                  <a:cubicBezTo>
                    <a:pt x="1344" y="9516"/>
                    <a:pt x="1388" y="9645"/>
                    <a:pt x="1473" y="9757"/>
                  </a:cubicBezTo>
                  <a:cubicBezTo>
                    <a:pt x="1559" y="9863"/>
                    <a:pt x="1669" y="9915"/>
                    <a:pt x="1801" y="9915"/>
                  </a:cubicBezTo>
                  <a:lnTo>
                    <a:pt x="3593" y="9915"/>
                  </a:lnTo>
                  <a:cubicBezTo>
                    <a:pt x="3721" y="9915"/>
                    <a:pt x="3828" y="9863"/>
                    <a:pt x="3917" y="9757"/>
                  </a:cubicBezTo>
                  <a:cubicBezTo>
                    <a:pt x="4007" y="9645"/>
                    <a:pt x="4051" y="9516"/>
                    <a:pt x="4051" y="9369"/>
                  </a:cubicBezTo>
                  <a:lnTo>
                    <a:pt x="4051" y="7201"/>
                  </a:lnTo>
                  <a:close/>
                  <a:moveTo>
                    <a:pt x="4051" y="12233"/>
                  </a:moveTo>
                  <a:cubicBezTo>
                    <a:pt x="4051" y="12083"/>
                    <a:pt x="4010" y="11957"/>
                    <a:pt x="3924" y="11845"/>
                  </a:cubicBezTo>
                  <a:cubicBezTo>
                    <a:pt x="3838" y="11739"/>
                    <a:pt x="3728" y="11687"/>
                    <a:pt x="3593" y="11687"/>
                  </a:cubicBezTo>
                  <a:lnTo>
                    <a:pt x="1801" y="11687"/>
                  </a:lnTo>
                  <a:cubicBezTo>
                    <a:pt x="1676" y="11687"/>
                    <a:pt x="1569" y="11739"/>
                    <a:pt x="1481" y="11845"/>
                  </a:cubicBezTo>
                  <a:cubicBezTo>
                    <a:pt x="1390" y="11957"/>
                    <a:pt x="1344" y="12083"/>
                    <a:pt x="1344" y="12233"/>
                  </a:cubicBezTo>
                  <a:lnTo>
                    <a:pt x="1344" y="14401"/>
                  </a:lnTo>
                  <a:cubicBezTo>
                    <a:pt x="1344" y="14547"/>
                    <a:pt x="1388" y="14677"/>
                    <a:pt x="1473" y="14785"/>
                  </a:cubicBezTo>
                  <a:cubicBezTo>
                    <a:pt x="1559" y="14894"/>
                    <a:pt x="1669" y="14947"/>
                    <a:pt x="1801" y="14947"/>
                  </a:cubicBezTo>
                  <a:lnTo>
                    <a:pt x="3593" y="14947"/>
                  </a:lnTo>
                  <a:cubicBezTo>
                    <a:pt x="3721" y="14947"/>
                    <a:pt x="3828" y="14894"/>
                    <a:pt x="3917" y="14785"/>
                  </a:cubicBezTo>
                  <a:cubicBezTo>
                    <a:pt x="4007" y="14677"/>
                    <a:pt x="4051" y="14547"/>
                    <a:pt x="4051" y="14401"/>
                  </a:cubicBezTo>
                  <a:lnTo>
                    <a:pt x="4051" y="12233"/>
                  </a:lnTo>
                  <a:close/>
                  <a:moveTo>
                    <a:pt x="4051" y="17285"/>
                  </a:moveTo>
                  <a:cubicBezTo>
                    <a:pt x="4051" y="17135"/>
                    <a:pt x="4010" y="17006"/>
                    <a:pt x="3924" y="16897"/>
                  </a:cubicBezTo>
                  <a:cubicBezTo>
                    <a:pt x="3838" y="16791"/>
                    <a:pt x="3728" y="16736"/>
                    <a:pt x="3593" y="16736"/>
                  </a:cubicBezTo>
                  <a:lnTo>
                    <a:pt x="1801" y="16736"/>
                  </a:lnTo>
                  <a:cubicBezTo>
                    <a:pt x="1676" y="16736"/>
                    <a:pt x="1569" y="16788"/>
                    <a:pt x="1481" y="16891"/>
                  </a:cubicBezTo>
                  <a:cubicBezTo>
                    <a:pt x="1390" y="16994"/>
                    <a:pt x="1344" y="17123"/>
                    <a:pt x="1344" y="17285"/>
                  </a:cubicBezTo>
                  <a:lnTo>
                    <a:pt x="1344" y="19435"/>
                  </a:lnTo>
                  <a:cubicBezTo>
                    <a:pt x="1344" y="19585"/>
                    <a:pt x="1388" y="19714"/>
                    <a:pt x="1473" y="19823"/>
                  </a:cubicBezTo>
                  <a:cubicBezTo>
                    <a:pt x="1559" y="19928"/>
                    <a:pt x="1669" y="19984"/>
                    <a:pt x="1801" y="19984"/>
                  </a:cubicBezTo>
                  <a:lnTo>
                    <a:pt x="3593" y="19984"/>
                  </a:lnTo>
                  <a:cubicBezTo>
                    <a:pt x="3721" y="19984"/>
                    <a:pt x="3828" y="19931"/>
                    <a:pt x="3917" y="19828"/>
                  </a:cubicBezTo>
                  <a:cubicBezTo>
                    <a:pt x="4007" y="19726"/>
                    <a:pt x="4051" y="19596"/>
                    <a:pt x="4051" y="19435"/>
                  </a:cubicBezTo>
                  <a:lnTo>
                    <a:pt x="4051" y="17285"/>
                  </a:lnTo>
                  <a:close/>
                  <a:moveTo>
                    <a:pt x="16194" y="2170"/>
                  </a:moveTo>
                  <a:cubicBezTo>
                    <a:pt x="16194" y="2020"/>
                    <a:pt x="16150" y="1891"/>
                    <a:pt x="16064" y="1782"/>
                  </a:cubicBezTo>
                  <a:cubicBezTo>
                    <a:pt x="15979" y="1677"/>
                    <a:pt x="15871" y="1621"/>
                    <a:pt x="15736" y="1621"/>
                  </a:cubicBezTo>
                  <a:lnTo>
                    <a:pt x="5858" y="1621"/>
                  </a:lnTo>
                  <a:cubicBezTo>
                    <a:pt x="5731" y="1621"/>
                    <a:pt x="5623" y="1674"/>
                    <a:pt x="5535" y="1776"/>
                  </a:cubicBezTo>
                  <a:cubicBezTo>
                    <a:pt x="5444" y="1879"/>
                    <a:pt x="5400" y="2011"/>
                    <a:pt x="5400" y="2170"/>
                  </a:cubicBezTo>
                  <a:lnTo>
                    <a:pt x="5400" y="9369"/>
                  </a:lnTo>
                  <a:cubicBezTo>
                    <a:pt x="5400" y="9516"/>
                    <a:pt x="5442" y="9645"/>
                    <a:pt x="5527" y="9757"/>
                  </a:cubicBezTo>
                  <a:cubicBezTo>
                    <a:pt x="5616" y="9863"/>
                    <a:pt x="5723" y="9915"/>
                    <a:pt x="5858" y="9915"/>
                  </a:cubicBezTo>
                  <a:lnTo>
                    <a:pt x="15736" y="9915"/>
                  </a:lnTo>
                  <a:cubicBezTo>
                    <a:pt x="15861" y="9915"/>
                    <a:pt x="15969" y="9863"/>
                    <a:pt x="16059" y="9757"/>
                  </a:cubicBezTo>
                  <a:cubicBezTo>
                    <a:pt x="16147" y="9645"/>
                    <a:pt x="16194" y="9516"/>
                    <a:pt x="16194" y="9369"/>
                  </a:cubicBezTo>
                  <a:lnTo>
                    <a:pt x="16194" y="2170"/>
                  </a:lnTo>
                  <a:close/>
                  <a:moveTo>
                    <a:pt x="16194" y="12233"/>
                  </a:moveTo>
                  <a:cubicBezTo>
                    <a:pt x="16194" y="12083"/>
                    <a:pt x="16150" y="11957"/>
                    <a:pt x="16064" y="11845"/>
                  </a:cubicBezTo>
                  <a:cubicBezTo>
                    <a:pt x="15979" y="11739"/>
                    <a:pt x="15871" y="11687"/>
                    <a:pt x="15736" y="11687"/>
                  </a:cubicBezTo>
                  <a:lnTo>
                    <a:pt x="5858" y="11687"/>
                  </a:lnTo>
                  <a:cubicBezTo>
                    <a:pt x="5731" y="11687"/>
                    <a:pt x="5623" y="11739"/>
                    <a:pt x="5535" y="11845"/>
                  </a:cubicBezTo>
                  <a:cubicBezTo>
                    <a:pt x="5444" y="11957"/>
                    <a:pt x="5400" y="12083"/>
                    <a:pt x="5400" y="12233"/>
                  </a:cubicBezTo>
                  <a:lnTo>
                    <a:pt x="5400" y="19432"/>
                  </a:lnTo>
                  <a:cubicBezTo>
                    <a:pt x="5400" y="19582"/>
                    <a:pt x="5442" y="19711"/>
                    <a:pt x="5527" y="19820"/>
                  </a:cubicBezTo>
                  <a:cubicBezTo>
                    <a:pt x="5616" y="19925"/>
                    <a:pt x="5723" y="19981"/>
                    <a:pt x="5858" y="19981"/>
                  </a:cubicBezTo>
                  <a:lnTo>
                    <a:pt x="15736" y="19981"/>
                  </a:lnTo>
                  <a:cubicBezTo>
                    <a:pt x="15861" y="19981"/>
                    <a:pt x="15969" y="19928"/>
                    <a:pt x="16059" y="19826"/>
                  </a:cubicBezTo>
                  <a:cubicBezTo>
                    <a:pt x="16147" y="19723"/>
                    <a:pt x="16194" y="19593"/>
                    <a:pt x="16194" y="19432"/>
                  </a:cubicBezTo>
                  <a:lnTo>
                    <a:pt x="16194" y="12233"/>
                  </a:lnTo>
                  <a:close/>
                  <a:moveTo>
                    <a:pt x="20263" y="2170"/>
                  </a:moveTo>
                  <a:cubicBezTo>
                    <a:pt x="20263" y="2020"/>
                    <a:pt x="20216" y="1891"/>
                    <a:pt x="20128" y="1782"/>
                  </a:cubicBezTo>
                  <a:cubicBezTo>
                    <a:pt x="20038" y="1677"/>
                    <a:pt x="19930" y="1621"/>
                    <a:pt x="19805" y="1621"/>
                  </a:cubicBezTo>
                  <a:lnTo>
                    <a:pt x="18001" y="1621"/>
                  </a:lnTo>
                  <a:cubicBezTo>
                    <a:pt x="17876" y="1621"/>
                    <a:pt x="17768" y="1674"/>
                    <a:pt x="17678" y="1776"/>
                  </a:cubicBezTo>
                  <a:cubicBezTo>
                    <a:pt x="17589" y="1879"/>
                    <a:pt x="17545" y="2011"/>
                    <a:pt x="17545" y="2170"/>
                  </a:cubicBezTo>
                  <a:lnTo>
                    <a:pt x="17545" y="4320"/>
                  </a:lnTo>
                  <a:cubicBezTo>
                    <a:pt x="17545" y="4470"/>
                    <a:pt x="17589" y="4602"/>
                    <a:pt x="17678" y="4708"/>
                  </a:cubicBezTo>
                  <a:cubicBezTo>
                    <a:pt x="17768" y="4816"/>
                    <a:pt x="17876" y="4866"/>
                    <a:pt x="18001" y="4866"/>
                  </a:cubicBezTo>
                  <a:lnTo>
                    <a:pt x="19805" y="4866"/>
                  </a:lnTo>
                  <a:cubicBezTo>
                    <a:pt x="19930" y="4866"/>
                    <a:pt x="20038" y="4819"/>
                    <a:pt x="20128" y="4717"/>
                  </a:cubicBezTo>
                  <a:cubicBezTo>
                    <a:pt x="20216" y="4614"/>
                    <a:pt x="20263" y="4482"/>
                    <a:pt x="20263" y="4320"/>
                  </a:cubicBezTo>
                  <a:lnTo>
                    <a:pt x="20263" y="2170"/>
                  </a:lnTo>
                  <a:close/>
                  <a:moveTo>
                    <a:pt x="20263" y="7201"/>
                  </a:moveTo>
                  <a:cubicBezTo>
                    <a:pt x="20263" y="7055"/>
                    <a:pt x="20216" y="6925"/>
                    <a:pt x="20128" y="6817"/>
                  </a:cubicBezTo>
                  <a:cubicBezTo>
                    <a:pt x="20038" y="6708"/>
                    <a:pt x="19930" y="6655"/>
                    <a:pt x="19805" y="6655"/>
                  </a:cubicBezTo>
                  <a:lnTo>
                    <a:pt x="18001" y="6655"/>
                  </a:lnTo>
                  <a:cubicBezTo>
                    <a:pt x="17876" y="6655"/>
                    <a:pt x="17768" y="6708"/>
                    <a:pt x="17678" y="6817"/>
                  </a:cubicBezTo>
                  <a:cubicBezTo>
                    <a:pt x="17589" y="6925"/>
                    <a:pt x="17545" y="7055"/>
                    <a:pt x="17545" y="7201"/>
                  </a:cubicBezTo>
                  <a:lnTo>
                    <a:pt x="17545" y="9369"/>
                  </a:lnTo>
                  <a:cubicBezTo>
                    <a:pt x="17545" y="9516"/>
                    <a:pt x="17589" y="9645"/>
                    <a:pt x="17678" y="9757"/>
                  </a:cubicBezTo>
                  <a:cubicBezTo>
                    <a:pt x="17768" y="9863"/>
                    <a:pt x="17876" y="9915"/>
                    <a:pt x="18001" y="9915"/>
                  </a:cubicBezTo>
                  <a:lnTo>
                    <a:pt x="19805" y="9915"/>
                  </a:lnTo>
                  <a:cubicBezTo>
                    <a:pt x="19930" y="9915"/>
                    <a:pt x="20038" y="9863"/>
                    <a:pt x="20128" y="9757"/>
                  </a:cubicBezTo>
                  <a:cubicBezTo>
                    <a:pt x="20216" y="9645"/>
                    <a:pt x="20263" y="9516"/>
                    <a:pt x="20263" y="9369"/>
                  </a:cubicBezTo>
                  <a:lnTo>
                    <a:pt x="20263" y="7201"/>
                  </a:lnTo>
                  <a:close/>
                  <a:moveTo>
                    <a:pt x="20263" y="12233"/>
                  </a:moveTo>
                  <a:cubicBezTo>
                    <a:pt x="20263" y="12083"/>
                    <a:pt x="20216" y="11957"/>
                    <a:pt x="20128" y="11845"/>
                  </a:cubicBezTo>
                  <a:cubicBezTo>
                    <a:pt x="20038" y="11739"/>
                    <a:pt x="19930" y="11687"/>
                    <a:pt x="19805" y="11687"/>
                  </a:cubicBezTo>
                  <a:lnTo>
                    <a:pt x="18001" y="11687"/>
                  </a:lnTo>
                  <a:cubicBezTo>
                    <a:pt x="17876" y="11687"/>
                    <a:pt x="17768" y="11739"/>
                    <a:pt x="17678" y="11845"/>
                  </a:cubicBezTo>
                  <a:cubicBezTo>
                    <a:pt x="17589" y="11957"/>
                    <a:pt x="17545" y="12083"/>
                    <a:pt x="17545" y="12233"/>
                  </a:cubicBezTo>
                  <a:lnTo>
                    <a:pt x="17545" y="14401"/>
                  </a:lnTo>
                  <a:cubicBezTo>
                    <a:pt x="17545" y="14547"/>
                    <a:pt x="17589" y="14677"/>
                    <a:pt x="17678" y="14785"/>
                  </a:cubicBezTo>
                  <a:cubicBezTo>
                    <a:pt x="17768" y="14894"/>
                    <a:pt x="17876" y="14947"/>
                    <a:pt x="18001" y="14947"/>
                  </a:cubicBezTo>
                  <a:lnTo>
                    <a:pt x="19805" y="14947"/>
                  </a:lnTo>
                  <a:cubicBezTo>
                    <a:pt x="19930" y="14947"/>
                    <a:pt x="20038" y="14894"/>
                    <a:pt x="20128" y="14785"/>
                  </a:cubicBezTo>
                  <a:cubicBezTo>
                    <a:pt x="20216" y="14677"/>
                    <a:pt x="20263" y="14547"/>
                    <a:pt x="20263" y="14401"/>
                  </a:cubicBezTo>
                  <a:lnTo>
                    <a:pt x="20263" y="12233"/>
                  </a:lnTo>
                  <a:close/>
                  <a:moveTo>
                    <a:pt x="20263" y="17285"/>
                  </a:moveTo>
                  <a:cubicBezTo>
                    <a:pt x="20263" y="17135"/>
                    <a:pt x="20216" y="17006"/>
                    <a:pt x="20128" y="16897"/>
                  </a:cubicBezTo>
                  <a:cubicBezTo>
                    <a:pt x="20038" y="16791"/>
                    <a:pt x="19930" y="16736"/>
                    <a:pt x="19805" y="16736"/>
                  </a:cubicBezTo>
                  <a:lnTo>
                    <a:pt x="18001" y="16736"/>
                  </a:lnTo>
                  <a:cubicBezTo>
                    <a:pt x="17876" y="16736"/>
                    <a:pt x="17768" y="16788"/>
                    <a:pt x="17678" y="16891"/>
                  </a:cubicBezTo>
                  <a:cubicBezTo>
                    <a:pt x="17589" y="16994"/>
                    <a:pt x="17545" y="17123"/>
                    <a:pt x="17545" y="17285"/>
                  </a:cubicBezTo>
                  <a:lnTo>
                    <a:pt x="17545" y="19435"/>
                  </a:lnTo>
                  <a:cubicBezTo>
                    <a:pt x="17545" y="19585"/>
                    <a:pt x="17589" y="19714"/>
                    <a:pt x="17678" y="19823"/>
                  </a:cubicBezTo>
                  <a:cubicBezTo>
                    <a:pt x="17768" y="19928"/>
                    <a:pt x="17876" y="19984"/>
                    <a:pt x="18001" y="19984"/>
                  </a:cubicBezTo>
                  <a:lnTo>
                    <a:pt x="19805" y="19984"/>
                  </a:lnTo>
                  <a:cubicBezTo>
                    <a:pt x="19930" y="19984"/>
                    <a:pt x="20038" y="19931"/>
                    <a:pt x="20128" y="19828"/>
                  </a:cubicBezTo>
                  <a:cubicBezTo>
                    <a:pt x="20216" y="19726"/>
                    <a:pt x="20263" y="19596"/>
                    <a:pt x="20263" y="19435"/>
                  </a:cubicBezTo>
                  <a:lnTo>
                    <a:pt x="20263" y="1728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14288" tIns="14288" rIns="14288" bIns="14288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</p:grpSp>
      <p:grpSp>
        <p:nvGrpSpPr>
          <p:cNvPr id="46090" name="组合 9"/>
          <p:cNvGrpSpPr>
            <a:grpSpLocks/>
          </p:cNvGrpSpPr>
          <p:nvPr/>
        </p:nvGrpSpPr>
        <p:grpSpPr bwMode="auto">
          <a:xfrm>
            <a:off x="5878513" y="3455988"/>
            <a:ext cx="558800" cy="558800"/>
            <a:chOff x="5857280" y="3739121"/>
            <a:chExt cx="557808" cy="558576"/>
          </a:xfrm>
        </p:grpSpPr>
        <p:sp>
          <p:nvSpPr>
            <p:cNvPr id="46109" name="AutoShape 22"/>
            <p:cNvSpPr>
              <a:spLocks noChangeArrowheads="1"/>
            </p:cNvSpPr>
            <p:nvPr/>
          </p:nvSpPr>
          <p:spPr bwMode="auto">
            <a:xfrm>
              <a:off x="5857280" y="3739121"/>
              <a:ext cx="557808" cy="558576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</p:spPr>
          <p:txBody>
            <a:bodyPr lIns="0" tIns="0" rIns="0" bIns="0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46110" name="AutoShape 24"/>
            <p:cNvSpPr>
              <a:spLocks noChangeArrowheads="1"/>
            </p:cNvSpPr>
            <p:nvPr/>
          </p:nvSpPr>
          <p:spPr bwMode="auto">
            <a:xfrm>
              <a:off x="6011466" y="3885613"/>
              <a:ext cx="256580" cy="256659"/>
            </a:xfrm>
            <a:custGeom>
              <a:avLst/>
              <a:gdLst>
                <a:gd name="T0" fmla="*/ 573414850 w 21600"/>
                <a:gd name="T1" fmla="*/ 573942740 h 21600"/>
                <a:gd name="T2" fmla="*/ 573414850 w 21600"/>
                <a:gd name="T3" fmla="*/ 573942740 h 21600"/>
                <a:gd name="T4" fmla="*/ 573414850 w 21600"/>
                <a:gd name="T5" fmla="*/ 573942740 h 21600"/>
                <a:gd name="T6" fmla="*/ 573414850 w 21600"/>
                <a:gd name="T7" fmla="*/ 57394274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8897" y="0"/>
                  </a:moveTo>
                  <a:cubicBezTo>
                    <a:pt x="19649" y="0"/>
                    <a:pt x="20287" y="264"/>
                    <a:pt x="20812" y="796"/>
                  </a:cubicBezTo>
                  <a:cubicBezTo>
                    <a:pt x="21335" y="1321"/>
                    <a:pt x="21600" y="1962"/>
                    <a:pt x="21600" y="2711"/>
                  </a:cubicBezTo>
                  <a:lnTo>
                    <a:pt x="21600" y="18882"/>
                  </a:lnTo>
                  <a:cubicBezTo>
                    <a:pt x="21600" y="19267"/>
                    <a:pt x="21526" y="19623"/>
                    <a:pt x="21382" y="19952"/>
                  </a:cubicBezTo>
                  <a:cubicBezTo>
                    <a:pt x="21235" y="20281"/>
                    <a:pt x="21041" y="20563"/>
                    <a:pt x="20803" y="20804"/>
                  </a:cubicBezTo>
                  <a:cubicBezTo>
                    <a:pt x="20566" y="21042"/>
                    <a:pt x="20278" y="21232"/>
                    <a:pt x="19940" y="21376"/>
                  </a:cubicBezTo>
                  <a:cubicBezTo>
                    <a:pt x="19602" y="21523"/>
                    <a:pt x="19256" y="21594"/>
                    <a:pt x="18897" y="21594"/>
                  </a:cubicBezTo>
                  <a:lnTo>
                    <a:pt x="12065" y="21594"/>
                  </a:lnTo>
                  <a:lnTo>
                    <a:pt x="12065" y="12552"/>
                  </a:lnTo>
                  <a:lnTo>
                    <a:pt x="14486" y="12552"/>
                  </a:lnTo>
                  <a:cubicBezTo>
                    <a:pt x="14594" y="12552"/>
                    <a:pt x="14697" y="12516"/>
                    <a:pt x="14788" y="12440"/>
                  </a:cubicBezTo>
                  <a:cubicBezTo>
                    <a:pt x="14876" y="12367"/>
                    <a:pt x="14920" y="12267"/>
                    <a:pt x="14920" y="12143"/>
                  </a:cubicBezTo>
                  <a:lnTo>
                    <a:pt x="15088" y="9779"/>
                  </a:lnTo>
                  <a:cubicBezTo>
                    <a:pt x="15088" y="9649"/>
                    <a:pt x="15050" y="9538"/>
                    <a:pt x="14976" y="9444"/>
                  </a:cubicBezTo>
                  <a:cubicBezTo>
                    <a:pt x="14882" y="9350"/>
                    <a:pt x="14773" y="9303"/>
                    <a:pt x="14653" y="9303"/>
                  </a:cubicBezTo>
                  <a:lnTo>
                    <a:pt x="12065" y="9303"/>
                  </a:lnTo>
                  <a:lnTo>
                    <a:pt x="12065" y="8263"/>
                  </a:lnTo>
                  <a:cubicBezTo>
                    <a:pt x="12065" y="7878"/>
                    <a:pt x="12115" y="7622"/>
                    <a:pt x="12215" y="7496"/>
                  </a:cubicBezTo>
                  <a:cubicBezTo>
                    <a:pt x="12312" y="7370"/>
                    <a:pt x="12565" y="7308"/>
                    <a:pt x="12964" y="7308"/>
                  </a:cubicBezTo>
                  <a:cubicBezTo>
                    <a:pt x="13202" y="7308"/>
                    <a:pt x="13458" y="7326"/>
                    <a:pt x="13745" y="7367"/>
                  </a:cubicBezTo>
                  <a:cubicBezTo>
                    <a:pt x="14033" y="7405"/>
                    <a:pt x="14306" y="7455"/>
                    <a:pt x="14568" y="7520"/>
                  </a:cubicBezTo>
                  <a:cubicBezTo>
                    <a:pt x="14624" y="7520"/>
                    <a:pt x="14685" y="7514"/>
                    <a:pt x="14759" y="7499"/>
                  </a:cubicBezTo>
                  <a:cubicBezTo>
                    <a:pt x="14829" y="7484"/>
                    <a:pt x="14882" y="7458"/>
                    <a:pt x="14920" y="7423"/>
                  </a:cubicBezTo>
                  <a:cubicBezTo>
                    <a:pt x="15014" y="7367"/>
                    <a:pt x="15079" y="7264"/>
                    <a:pt x="15117" y="7114"/>
                  </a:cubicBezTo>
                  <a:lnTo>
                    <a:pt x="15437" y="4837"/>
                  </a:lnTo>
                  <a:cubicBezTo>
                    <a:pt x="15478" y="4564"/>
                    <a:pt x="15361" y="4403"/>
                    <a:pt x="15088" y="4347"/>
                  </a:cubicBezTo>
                  <a:cubicBezTo>
                    <a:pt x="14245" y="4112"/>
                    <a:pt x="13364" y="4000"/>
                    <a:pt x="12444" y="4009"/>
                  </a:cubicBezTo>
                  <a:cubicBezTo>
                    <a:pt x="9625" y="4009"/>
                    <a:pt x="8212" y="5384"/>
                    <a:pt x="8212" y="8128"/>
                  </a:cubicBezTo>
                  <a:lnTo>
                    <a:pt x="8212" y="9308"/>
                  </a:lnTo>
                  <a:lnTo>
                    <a:pt x="6764" y="9308"/>
                  </a:lnTo>
                  <a:cubicBezTo>
                    <a:pt x="6455" y="9308"/>
                    <a:pt x="6306" y="9458"/>
                    <a:pt x="6317" y="9758"/>
                  </a:cubicBezTo>
                  <a:lnTo>
                    <a:pt x="6317" y="12120"/>
                  </a:lnTo>
                  <a:cubicBezTo>
                    <a:pt x="6317" y="12234"/>
                    <a:pt x="6356" y="12334"/>
                    <a:pt x="6444" y="12425"/>
                  </a:cubicBezTo>
                  <a:cubicBezTo>
                    <a:pt x="6526" y="12514"/>
                    <a:pt x="6632" y="12558"/>
                    <a:pt x="6764" y="12558"/>
                  </a:cubicBezTo>
                  <a:lnTo>
                    <a:pt x="8212" y="12558"/>
                  </a:lnTo>
                  <a:lnTo>
                    <a:pt x="8212" y="21600"/>
                  </a:lnTo>
                  <a:lnTo>
                    <a:pt x="2684" y="21600"/>
                  </a:lnTo>
                  <a:cubicBezTo>
                    <a:pt x="2320" y="21600"/>
                    <a:pt x="1973" y="21529"/>
                    <a:pt x="1647" y="21382"/>
                  </a:cubicBezTo>
                  <a:cubicBezTo>
                    <a:pt x="1321" y="21238"/>
                    <a:pt x="1033" y="21047"/>
                    <a:pt x="795" y="20809"/>
                  </a:cubicBezTo>
                  <a:cubicBezTo>
                    <a:pt x="558" y="20569"/>
                    <a:pt x="364" y="20287"/>
                    <a:pt x="220" y="19957"/>
                  </a:cubicBezTo>
                  <a:cubicBezTo>
                    <a:pt x="76" y="19628"/>
                    <a:pt x="0" y="19273"/>
                    <a:pt x="0" y="18888"/>
                  </a:cubicBezTo>
                  <a:lnTo>
                    <a:pt x="0" y="2717"/>
                  </a:lnTo>
                  <a:cubicBezTo>
                    <a:pt x="0" y="2352"/>
                    <a:pt x="76" y="2000"/>
                    <a:pt x="220" y="1662"/>
                  </a:cubicBezTo>
                  <a:cubicBezTo>
                    <a:pt x="364" y="1327"/>
                    <a:pt x="558" y="1036"/>
                    <a:pt x="795" y="801"/>
                  </a:cubicBezTo>
                  <a:cubicBezTo>
                    <a:pt x="1033" y="557"/>
                    <a:pt x="1321" y="369"/>
                    <a:pt x="1647" y="222"/>
                  </a:cubicBezTo>
                  <a:cubicBezTo>
                    <a:pt x="1973" y="75"/>
                    <a:pt x="2320" y="5"/>
                    <a:pt x="2684" y="5"/>
                  </a:cubicBezTo>
                  <a:lnTo>
                    <a:pt x="18897" y="5"/>
                  </a:lnTo>
                  <a:lnTo>
                    <a:pt x="1889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14288" tIns="14288" rIns="14288" bIns="14288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</p:grpSp>
      <p:sp>
        <p:nvSpPr>
          <p:cNvPr id="46091" name="AutoShape 25"/>
          <p:cNvSpPr>
            <a:spLocks noChangeArrowheads="1"/>
          </p:cNvSpPr>
          <p:nvPr/>
        </p:nvSpPr>
        <p:spPr bwMode="auto">
          <a:xfrm>
            <a:off x="1546225" y="1839913"/>
            <a:ext cx="1320800" cy="460375"/>
          </a:xfrm>
          <a:custGeom>
            <a:avLst/>
            <a:gdLst>
              <a:gd name="T0" fmla="*/ 2147483647 w 21600"/>
              <a:gd name="T1" fmla="*/ 104567962 h 21600"/>
              <a:gd name="T2" fmla="*/ 2147483647 w 21600"/>
              <a:gd name="T3" fmla="*/ 104567962 h 21600"/>
              <a:gd name="T4" fmla="*/ 2147483647 w 21600"/>
              <a:gd name="T5" fmla="*/ 104567962 h 21600"/>
              <a:gd name="T6" fmla="*/ 2147483647 w 21600"/>
              <a:gd name="T7" fmla="*/ 10456796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14288" tIns="14288" rIns="14288" bIns="14288" anchor="ctr"/>
          <a:lstStyle/>
          <a:p>
            <a:pPr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s-ES">
                <a:solidFill>
                  <a:srgbClr val="53585F"/>
                </a:solidFill>
                <a:ea typeface="微软雅黑" pitchFamily="34" charset="-122"/>
              </a:rPr>
              <a:t>器质性精神障碍</a:t>
            </a:r>
          </a:p>
        </p:txBody>
      </p:sp>
      <p:sp>
        <p:nvSpPr>
          <p:cNvPr id="46092" name="AutoShape 27"/>
          <p:cNvSpPr>
            <a:spLocks noChangeArrowheads="1"/>
          </p:cNvSpPr>
          <p:nvPr/>
        </p:nvSpPr>
        <p:spPr bwMode="auto">
          <a:xfrm>
            <a:off x="4125913" y="1943100"/>
            <a:ext cx="1192212" cy="228600"/>
          </a:xfrm>
          <a:custGeom>
            <a:avLst/>
            <a:gdLst>
              <a:gd name="T0" fmla="*/ 1816514040 w 21600"/>
              <a:gd name="T1" fmla="*/ 12802394 h 21600"/>
              <a:gd name="T2" fmla="*/ 1816514040 w 21600"/>
              <a:gd name="T3" fmla="*/ 12802394 h 21600"/>
              <a:gd name="T4" fmla="*/ 1816514040 w 21600"/>
              <a:gd name="T5" fmla="*/ 12802394 h 21600"/>
              <a:gd name="T6" fmla="*/ 1816514040 w 21600"/>
              <a:gd name="T7" fmla="*/ 1280239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14288" tIns="14288" rIns="14288" bIns="14288" anchor="ctr"/>
          <a:lstStyle/>
          <a:p>
            <a:pPr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s-ES">
                <a:solidFill>
                  <a:srgbClr val="53585F"/>
                </a:solidFill>
                <a:ea typeface="微软雅黑" pitchFamily="34" charset="-122"/>
              </a:rPr>
              <a:t>心境障碍</a:t>
            </a:r>
          </a:p>
        </p:txBody>
      </p:sp>
      <p:sp>
        <p:nvSpPr>
          <p:cNvPr id="46093" name="AutoShape 29"/>
          <p:cNvSpPr>
            <a:spLocks noChangeArrowheads="1"/>
          </p:cNvSpPr>
          <p:nvPr/>
        </p:nvSpPr>
        <p:spPr bwMode="auto">
          <a:xfrm>
            <a:off x="6575425" y="1849438"/>
            <a:ext cx="1941513" cy="500062"/>
          </a:xfrm>
          <a:custGeom>
            <a:avLst/>
            <a:gdLst>
              <a:gd name="T0" fmla="*/ 2147483647 w 21600"/>
              <a:gd name="T1" fmla="*/ 133924288 h 21600"/>
              <a:gd name="T2" fmla="*/ 2147483647 w 21600"/>
              <a:gd name="T3" fmla="*/ 133924288 h 21600"/>
              <a:gd name="T4" fmla="*/ 2147483647 w 21600"/>
              <a:gd name="T5" fmla="*/ 133924288 h 21600"/>
              <a:gd name="T6" fmla="*/ 2147483647 w 21600"/>
              <a:gd name="T7" fmla="*/ 1339242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14288" tIns="14288" rIns="14288" bIns="14288" anchor="ctr"/>
          <a:lstStyle/>
          <a:p>
            <a:pPr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s-ES">
                <a:solidFill>
                  <a:srgbClr val="53585F"/>
                </a:solidFill>
                <a:ea typeface="微软雅黑" pitchFamily="34" charset="-122"/>
              </a:rPr>
              <a:t>人格障碍、习惯和冲动控制障碍、性心理障碍</a:t>
            </a:r>
          </a:p>
        </p:txBody>
      </p:sp>
      <p:sp>
        <p:nvSpPr>
          <p:cNvPr id="46094" name="AutoShape 31"/>
          <p:cNvSpPr>
            <a:spLocks noChangeArrowheads="1"/>
          </p:cNvSpPr>
          <p:nvPr/>
        </p:nvSpPr>
        <p:spPr bwMode="auto">
          <a:xfrm>
            <a:off x="1546225" y="2619375"/>
            <a:ext cx="1636713" cy="514350"/>
          </a:xfrm>
          <a:custGeom>
            <a:avLst/>
            <a:gdLst>
              <a:gd name="T0" fmla="*/ 2147483647 w 21600"/>
              <a:gd name="T1" fmla="*/ 145827173 h 21600"/>
              <a:gd name="T2" fmla="*/ 2147483647 w 21600"/>
              <a:gd name="T3" fmla="*/ 145827173 h 21600"/>
              <a:gd name="T4" fmla="*/ 2147483647 w 21600"/>
              <a:gd name="T5" fmla="*/ 145827173 h 21600"/>
              <a:gd name="T6" fmla="*/ 2147483647 w 21600"/>
              <a:gd name="T7" fmla="*/ 14582717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14288" tIns="14288" rIns="14288" bIns="14288" anchor="ctr"/>
          <a:lstStyle/>
          <a:p>
            <a:pPr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s-ES">
                <a:solidFill>
                  <a:srgbClr val="53585F"/>
                </a:solidFill>
                <a:ea typeface="微软雅黑" pitchFamily="34" charset="-122"/>
              </a:rPr>
              <a:t>精神活性物质与非成瘾物质所致精神障碍</a:t>
            </a:r>
          </a:p>
        </p:txBody>
      </p:sp>
      <p:sp>
        <p:nvSpPr>
          <p:cNvPr id="46095" name="AutoShape 33"/>
          <p:cNvSpPr>
            <a:spLocks noChangeArrowheads="1"/>
          </p:cNvSpPr>
          <p:nvPr/>
        </p:nvSpPr>
        <p:spPr bwMode="auto">
          <a:xfrm>
            <a:off x="4125913" y="2722563"/>
            <a:ext cx="1497012" cy="331787"/>
          </a:xfrm>
          <a:custGeom>
            <a:avLst/>
            <a:gdLst>
              <a:gd name="T0" fmla="*/ 2147483647 w 21600"/>
              <a:gd name="T1" fmla="*/ 39104386 h 21600"/>
              <a:gd name="T2" fmla="*/ 2147483647 w 21600"/>
              <a:gd name="T3" fmla="*/ 39104386 h 21600"/>
              <a:gd name="T4" fmla="*/ 2147483647 w 21600"/>
              <a:gd name="T5" fmla="*/ 39104386 h 21600"/>
              <a:gd name="T6" fmla="*/ 2147483647 w 21600"/>
              <a:gd name="T7" fmla="*/ 3910438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14288" tIns="14288" rIns="14288" bIns="14288" anchor="ctr"/>
          <a:lstStyle/>
          <a:p>
            <a:pPr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s-ES">
                <a:solidFill>
                  <a:srgbClr val="53585F"/>
                </a:solidFill>
                <a:ea typeface="微软雅黑" pitchFamily="34" charset="-122"/>
              </a:rPr>
              <a:t>癔症、严重应激障碍和适应障碍</a:t>
            </a:r>
          </a:p>
        </p:txBody>
      </p:sp>
      <p:sp>
        <p:nvSpPr>
          <p:cNvPr id="46096" name="AutoShape 35"/>
          <p:cNvSpPr>
            <a:spLocks noChangeArrowheads="1"/>
          </p:cNvSpPr>
          <p:nvPr/>
        </p:nvSpPr>
        <p:spPr bwMode="auto">
          <a:xfrm>
            <a:off x="6575425" y="2728913"/>
            <a:ext cx="2047875" cy="354012"/>
          </a:xfrm>
          <a:custGeom>
            <a:avLst/>
            <a:gdLst>
              <a:gd name="T0" fmla="*/ 2147483647 w 21600"/>
              <a:gd name="T1" fmla="*/ 47588980 h 21600"/>
              <a:gd name="T2" fmla="*/ 2147483647 w 21600"/>
              <a:gd name="T3" fmla="*/ 47588980 h 21600"/>
              <a:gd name="T4" fmla="*/ 2147483647 w 21600"/>
              <a:gd name="T5" fmla="*/ 47588980 h 21600"/>
              <a:gd name="T6" fmla="*/ 2147483647 w 21600"/>
              <a:gd name="T7" fmla="*/ 4758898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14288" tIns="14288" rIns="14288" bIns="14288" anchor="ctr"/>
          <a:lstStyle/>
          <a:p>
            <a:pPr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s-ES">
                <a:solidFill>
                  <a:srgbClr val="53585F"/>
                </a:solidFill>
                <a:ea typeface="微软雅黑" pitchFamily="34" charset="-122"/>
              </a:rPr>
              <a:t>精神法语迟滞与童年和少年期心理发育障碍</a:t>
            </a:r>
          </a:p>
        </p:txBody>
      </p:sp>
      <p:sp>
        <p:nvSpPr>
          <p:cNvPr id="46097" name="AutoShape 37"/>
          <p:cNvSpPr>
            <a:spLocks noChangeArrowheads="1"/>
          </p:cNvSpPr>
          <p:nvPr/>
        </p:nvSpPr>
        <p:spPr bwMode="auto">
          <a:xfrm>
            <a:off x="1546225" y="3514725"/>
            <a:ext cx="1636713" cy="509588"/>
          </a:xfrm>
          <a:custGeom>
            <a:avLst/>
            <a:gdLst>
              <a:gd name="T0" fmla="*/ 2147483647 w 21600"/>
              <a:gd name="T1" fmla="*/ 141549293 h 21600"/>
              <a:gd name="T2" fmla="*/ 2147483647 w 21600"/>
              <a:gd name="T3" fmla="*/ 141549293 h 21600"/>
              <a:gd name="T4" fmla="*/ 2147483647 w 21600"/>
              <a:gd name="T5" fmla="*/ 141549293 h 21600"/>
              <a:gd name="T6" fmla="*/ 2147483647 w 21600"/>
              <a:gd name="T7" fmla="*/ 14154929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14288" tIns="14288" rIns="14288" bIns="14288" anchor="ctr"/>
          <a:lstStyle/>
          <a:p>
            <a:pPr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s-ES">
                <a:solidFill>
                  <a:srgbClr val="53585F"/>
                </a:solidFill>
                <a:ea typeface="微软雅黑" pitchFamily="34" charset="-122"/>
              </a:rPr>
              <a:t>精神分裂症和其他精神病性障碍</a:t>
            </a:r>
          </a:p>
        </p:txBody>
      </p:sp>
      <p:sp>
        <p:nvSpPr>
          <p:cNvPr id="46098" name="AutoShape 39"/>
          <p:cNvSpPr>
            <a:spLocks noChangeArrowheads="1"/>
          </p:cNvSpPr>
          <p:nvPr/>
        </p:nvSpPr>
        <p:spPr bwMode="auto">
          <a:xfrm>
            <a:off x="4125913" y="3543300"/>
            <a:ext cx="1497012" cy="393700"/>
          </a:xfrm>
          <a:custGeom>
            <a:avLst/>
            <a:gdLst>
              <a:gd name="T0" fmla="*/ 2147483647 w 21600"/>
              <a:gd name="T1" fmla="*/ 65291458 h 21600"/>
              <a:gd name="T2" fmla="*/ 2147483647 w 21600"/>
              <a:gd name="T3" fmla="*/ 65291458 h 21600"/>
              <a:gd name="T4" fmla="*/ 2147483647 w 21600"/>
              <a:gd name="T5" fmla="*/ 65291458 h 21600"/>
              <a:gd name="T6" fmla="*/ 2147483647 w 21600"/>
              <a:gd name="T7" fmla="*/ 6529145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14288" tIns="14288" rIns="14288" bIns="14288" anchor="ctr"/>
          <a:lstStyle/>
          <a:p>
            <a:pPr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s-ES">
                <a:solidFill>
                  <a:srgbClr val="53585F"/>
                </a:solidFill>
                <a:ea typeface="微软雅黑" pitchFamily="34" charset="-122"/>
              </a:rPr>
              <a:t>心理因素相关的生理障碍</a:t>
            </a:r>
          </a:p>
        </p:txBody>
      </p:sp>
      <p:sp>
        <p:nvSpPr>
          <p:cNvPr id="46099" name="AutoShape 41"/>
          <p:cNvSpPr>
            <a:spLocks noChangeArrowheads="1"/>
          </p:cNvSpPr>
          <p:nvPr/>
        </p:nvSpPr>
        <p:spPr bwMode="auto">
          <a:xfrm>
            <a:off x="6575425" y="3471863"/>
            <a:ext cx="2046288" cy="595312"/>
          </a:xfrm>
          <a:custGeom>
            <a:avLst/>
            <a:gdLst>
              <a:gd name="T0" fmla="*/ 2147483647 w 21600"/>
              <a:gd name="T1" fmla="*/ 226460076 h 21600"/>
              <a:gd name="T2" fmla="*/ 2147483647 w 21600"/>
              <a:gd name="T3" fmla="*/ 226460076 h 21600"/>
              <a:gd name="T4" fmla="*/ 2147483647 w 21600"/>
              <a:gd name="T5" fmla="*/ 226460076 h 21600"/>
              <a:gd name="T6" fmla="*/ 2147483647 w 21600"/>
              <a:gd name="T7" fmla="*/ 22646007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14288" tIns="14288" rIns="14288" bIns="14288" anchor="ctr"/>
          <a:lstStyle/>
          <a:p>
            <a:pPr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s-ES">
                <a:solidFill>
                  <a:srgbClr val="53585F"/>
                </a:solidFill>
                <a:ea typeface="微软雅黑" pitchFamily="34" charset="-122"/>
              </a:rPr>
              <a:t>童年和少年期多动障碍、品行障碍、情绪障碍</a:t>
            </a:r>
          </a:p>
        </p:txBody>
      </p:sp>
      <p:sp>
        <p:nvSpPr>
          <p:cNvPr id="44" name="Line 2"/>
          <p:cNvSpPr>
            <a:spLocks noChangeShapeType="1"/>
          </p:cNvSpPr>
          <p:nvPr/>
        </p:nvSpPr>
        <p:spPr bwMode="auto">
          <a:xfrm>
            <a:off x="1039813" y="896938"/>
            <a:ext cx="7054850" cy="0"/>
          </a:xfrm>
          <a:prstGeom prst="line">
            <a:avLst/>
          </a:prstGeom>
          <a:noFill/>
          <a:ln w="25400" cap="flat" cmpd="sng">
            <a:solidFill>
              <a:schemeClr val="bg2">
                <a:lumMod val="75000"/>
              </a:schemeClr>
            </a:solidFill>
            <a:prstDash val="sysDot"/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lIns="0" tIns="0" rIns="0" bIns="0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es-ES" sz="2100"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ea typeface="MS PGothic" panose="020B0600070205080204" charset="-128"/>
              <a:sym typeface="Gill Sans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39813" y="1135063"/>
            <a:ext cx="75819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lang="zh-CN" altLang="en-US" sz="1800" b="1" dirty="0">
                <a:solidFill>
                  <a:srgbClr val="40B0FF"/>
                </a:solidFill>
                <a:ea typeface="微软雅黑" panose="020B0503020204020204" pitchFamily="34" charset="-122"/>
                <a:sym typeface="+mn-ea"/>
              </a:rPr>
              <a:t>二、精神障碍</a:t>
            </a:r>
            <a:r>
              <a:rPr lang="zh-CN" altLang="en-US" sz="1800" b="1" dirty="0">
                <a:solidFill>
                  <a:srgbClr val="C00000"/>
                </a:solidFill>
                <a:ea typeface="微软雅黑" panose="020B0503020204020204" pitchFamily="34" charset="-122"/>
                <a:sym typeface="+mn-ea"/>
              </a:rPr>
              <a:t>分类</a:t>
            </a:r>
            <a:r>
              <a:rPr lang="zh-CN" altLang="en-US" sz="1800" b="1" dirty="0">
                <a:solidFill>
                  <a:schemeClr val="tx2">
                    <a:lumMod val="50000"/>
                  </a:schemeClr>
                </a:solidFill>
                <a:ea typeface="微软雅黑" panose="020B0503020204020204" pitchFamily="34" charset="-122"/>
                <a:sym typeface="+mn-ea"/>
              </a:rPr>
              <a:t>《中国精神障碍分类与诊断标准第3版（CCMD-3）》</a:t>
            </a:r>
          </a:p>
        </p:txBody>
      </p:sp>
      <p:grpSp>
        <p:nvGrpSpPr>
          <p:cNvPr id="46102" name="组合 11"/>
          <p:cNvGrpSpPr>
            <a:grpSpLocks/>
          </p:cNvGrpSpPr>
          <p:nvPr/>
        </p:nvGrpSpPr>
        <p:grpSpPr bwMode="auto">
          <a:xfrm>
            <a:off x="903288" y="4251325"/>
            <a:ext cx="558800" cy="558800"/>
            <a:chOff x="3435549" y="2133663"/>
            <a:chExt cx="558403" cy="558576"/>
          </a:xfrm>
        </p:grpSpPr>
        <p:sp>
          <p:nvSpPr>
            <p:cNvPr id="46107" name="AutoShape 13"/>
            <p:cNvSpPr>
              <a:spLocks noChangeArrowheads="1"/>
            </p:cNvSpPr>
            <p:nvPr/>
          </p:nvSpPr>
          <p:spPr bwMode="auto">
            <a:xfrm>
              <a:off x="3435549" y="2133663"/>
              <a:ext cx="558403" cy="558576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679"/>
                <a:gd name="T13" fmla="*/ 0 h 19679"/>
                <a:gd name="T14" fmla="*/ 19679 w 19679"/>
                <a:gd name="T15" fmla="*/ 19679 h 196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 w="25400">
              <a:solidFill>
                <a:srgbClr val="000000">
                  <a:alpha val="0"/>
                </a:srgbClr>
              </a:solidFill>
              <a:miter lim="0"/>
              <a:headEnd/>
              <a:tailEnd/>
            </a:ln>
          </p:spPr>
          <p:txBody>
            <a:bodyPr lIns="0" tIns="0" rIns="0" bIns="0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46108" name="AutoShape 16"/>
            <p:cNvSpPr>
              <a:spLocks noChangeArrowheads="1"/>
            </p:cNvSpPr>
            <p:nvPr/>
          </p:nvSpPr>
          <p:spPr bwMode="auto">
            <a:xfrm>
              <a:off x="3599259" y="2293257"/>
              <a:ext cx="257175" cy="214974"/>
            </a:xfrm>
            <a:custGeom>
              <a:avLst/>
              <a:gdLst>
                <a:gd name="T0" fmla="*/ 578751554 w 21600"/>
                <a:gd name="T1" fmla="*/ 283291537 h 21579"/>
                <a:gd name="T2" fmla="*/ 578751554 w 21600"/>
                <a:gd name="T3" fmla="*/ 283291537 h 21579"/>
                <a:gd name="T4" fmla="*/ 578751554 w 21600"/>
                <a:gd name="T5" fmla="*/ 283291537 h 21579"/>
                <a:gd name="T6" fmla="*/ 578751554 w 21600"/>
                <a:gd name="T7" fmla="*/ 283291537 h 215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579"/>
                <a:gd name="T14" fmla="*/ 21600 w 21600"/>
                <a:gd name="T15" fmla="*/ 21579 h 215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600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1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14288" tIns="14288" rIns="14288" bIns="14288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Arial" pitchFamily="34" charset="0"/>
                <a:buNone/>
              </a:pPr>
              <a:endParaRPr lang="zh-CN" altLang="en-US"/>
            </a:p>
          </p:txBody>
        </p:sp>
      </p:grpSp>
      <p:sp>
        <p:nvSpPr>
          <p:cNvPr id="46103" name="AutoShape 37"/>
          <p:cNvSpPr>
            <a:spLocks noChangeArrowheads="1"/>
          </p:cNvSpPr>
          <p:nvPr/>
        </p:nvSpPr>
        <p:spPr bwMode="auto">
          <a:xfrm>
            <a:off x="1606550" y="4302125"/>
            <a:ext cx="2797175" cy="508000"/>
          </a:xfrm>
          <a:custGeom>
            <a:avLst/>
            <a:gdLst>
              <a:gd name="T0" fmla="*/ 2147483647 w 21600"/>
              <a:gd name="T1" fmla="*/ 140668489 h 21600"/>
              <a:gd name="T2" fmla="*/ 2147483647 w 21600"/>
              <a:gd name="T3" fmla="*/ 140668489 h 21600"/>
              <a:gd name="T4" fmla="*/ 2147483647 w 21600"/>
              <a:gd name="T5" fmla="*/ 140668489 h 21600"/>
              <a:gd name="T6" fmla="*/ 2147483647 w 21600"/>
              <a:gd name="T7" fmla="*/ 14066848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14288" tIns="14288" rIns="14288" bIns="14288" anchor="ctr"/>
          <a:lstStyle/>
          <a:p>
            <a:pPr eaLnBrk="0" fontAlgn="ctr" hangingPunct="0">
              <a:buClr>
                <a:srgbClr val="FF0000"/>
              </a:buClr>
              <a:buSzPct val="70000"/>
              <a:buFont typeface="Arial" pitchFamily="34" charset="0"/>
              <a:buNone/>
            </a:pPr>
            <a:r>
              <a:rPr lang="zh-CN" altLang="es-ES">
                <a:solidFill>
                  <a:srgbClr val="53585F"/>
                </a:solidFill>
                <a:ea typeface="微软雅黑" pitchFamily="34" charset="-122"/>
              </a:rPr>
              <a:t>其他精神障碍及心理卫生情况</a:t>
            </a:r>
          </a:p>
        </p:txBody>
      </p:sp>
      <p:sp>
        <p:nvSpPr>
          <p:cNvPr id="35" name="Freeform 97"/>
          <p:cNvSpPr>
            <a:spLocks noChangeArrowheads="1"/>
          </p:cNvSpPr>
          <p:nvPr/>
        </p:nvSpPr>
        <p:spPr bwMode="auto">
          <a:xfrm>
            <a:off x="3552825" y="3608388"/>
            <a:ext cx="357188" cy="263525"/>
          </a:xfrm>
          <a:custGeom>
            <a:avLst/>
            <a:gdLst>
              <a:gd name="T0" fmla="*/ 357602 w 497"/>
              <a:gd name="T1" fmla="*/ 359687 h 426"/>
              <a:gd name="T2" fmla="*/ 357602 w 497"/>
              <a:gd name="T3" fmla="*/ 359687 h 426"/>
              <a:gd name="T4" fmla="*/ 426013 w 497"/>
              <a:gd name="T5" fmla="*/ 359687 h 426"/>
              <a:gd name="T6" fmla="*/ 426013 w 497"/>
              <a:gd name="T7" fmla="*/ 428199 h 426"/>
              <a:gd name="T8" fmla="*/ 771176 w 497"/>
              <a:gd name="T9" fmla="*/ 428199 h 426"/>
              <a:gd name="T10" fmla="*/ 757183 w 497"/>
              <a:gd name="T11" fmla="*/ 207093 h 426"/>
              <a:gd name="T12" fmla="*/ 688772 w 497"/>
              <a:gd name="T13" fmla="*/ 124567 h 426"/>
              <a:gd name="T14" fmla="*/ 564389 w 497"/>
              <a:gd name="T15" fmla="*/ 124567 h 426"/>
              <a:gd name="T16" fmla="*/ 523964 w 497"/>
              <a:gd name="T17" fmla="*/ 42041 h 426"/>
              <a:gd name="T18" fmla="*/ 466437 w 497"/>
              <a:gd name="T19" fmla="*/ 0 h 426"/>
              <a:gd name="T20" fmla="*/ 301629 w 497"/>
              <a:gd name="T21" fmla="*/ 0 h 426"/>
              <a:gd name="T22" fmla="*/ 261205 w 497"/>
              <a:gd name="T23" fmla="*/ 42041 h 426"/>
              <a:gd name="T24" fmla="*/ 206787 w 497"/>
              <a:gd name="T25" fmla="*/ 124567 h 426"/>
              <a:gd name="T26" fmla="*/ 82404 w 497"/>
              <a:gd name="T27" fmla="*/ 124567 h 426"/>
              <a:gd name="T28" fmla="*/ 13993 w 497"/>
              <a:gd name="T29" fmla="*/ 207093 h 426"/>
              <a:gd name="T30" fmla="*/ 0 w 497"/>
              <a:gd name="T31" fmla="*/ 428199 h 426"/>
              <a:gd name="T32" fmla="*/ 357602 w 497"/>
              <a:gd name="T33" fmla="*/ 428199 h 426"/>
              <a:gd name="T34" fmla="*/ 357602 w 497"/>
              <a:gd name="T35" fmla="*/ 359687 h 426"/>
              <a:gd name="T36" fmla="*/ 289191 w 497"/>
              <a:gd name="T37" fmla="*/ 82526 h 426"/>
              <a:gd name="T38" fmla="*/ 289191 w 497"/>
              <a:gd name="T39" fmla="*/ 82526 h 426"/>
              <a:gd name="T40" fmla="*/ 329616 w 497"/>
              <a:gd name="T41" fmla="*/ 56055 h 426"/>
              <a:gd name="T42" fmla="*/ 441561 w 497"/>
              <a:gd name="T43" fmla="*/ 56055 h 426"/>
              <a:gd name="T44" fmla="*/ 480430 w 497"/>
              <a:gd name="T45" fmla="*/ 82526 h 426"/>
              <a:gd name="T46" fmla="*/ 495978 w 497"/>
              <a:gd name="T47" fmla="*/ 124567 h 426"/>
              <a:gd name="T48" fmla="*/ 275198 w 497"/>
              <a:gd name="T49" fmla="*/ 124567 h 426"/>
              <a:gd name="T50" fmla="*/ 289191 w 497"/>
              <a:gd name="T51" fmla="*/ 82526 h 426"/>
              <a:gd name="T52" fmla="*/ 426013 w 497"/>
              <a:gd name="T53" fmla="*/ 552766 h 426"/>
              <a:gd name="T54" fmla="*/ 426013 w 497"/>
              <a:gd name="T55" fmla="*/ 552766 h 426"/>
              <a:gd name="T56" fmla="*/ 357602 w 497"/>
              <a:gd name="T57" fmla="*/ 552766 h 426"/>
              <a:gd name="T58" fmla="*/ 357602 w 497"/>
              <a:gd name="T59" fmla="*/ 470240 h 426"/>
              <a:gd name="T60" fmla="*/ 13993 w 497"/>
              <a:gd name="T61" fmla="*/ 470240 h 426"/>
              <a:gd name="T62" fmla="*/ 26431 w 497"/>
              <a:gd name="T63" fmla="*/ 593250 h 426"/>
              <a:gd name="T64" fmla="*/ 96397 w 497"/>
              <a:gd name="T65" fmla="*/ 661762 h 426"/>
              <a:gd name="T66" fmla="*/ 674779 w 497"/>
              <a:gd name="T67" fmla="*/ 661762 h 426"/>
              <a:gd name="T68" fmla="*/ 743190 w 497"/>
              <a:gd name="T69" fmla="*/ 593250 h 426"/>
              <a:gd name="T70" fmla="*/ 757183 w 497"/>
              <a:gd name="T71" fmla="*/ 470240 h 426"/>
              <a:gd name="T72" fmla="*/ 426013 w 497"/>
              <a:gd name="T73" fmla="*/ 470240 h 426"/>
              <a:gd name="T74" fmla="*/ 426013 w 497"/>
              <a:gd name="T75" fmla="*/ 552766 h 42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bevel/>
          </a:ln>
          <a:extLst>
            <a:ext uri="{AF507438-7753-43E0-B8FC-AC1667EBCBE1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fontAlgn="ctr" hangingPunct="0">
              <a:buClr>
                <a:srgbClr val="FF0000"/>
              </a:buClr>
              <a:buSzPct val="70000"/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C0C0C0"/>
              </a:solidFill>
            </a:endParaRPr>
          </a:p>
        </p:txBody>
      </p:sp>
      <p:pic>
        <p:nvPicPr>
          <p:cNvPr id="46105" name="图片 53"/>
          <p:cNvPicPr>
            <a:picLocks noChangeAspect="1"/>
          </p:cNvPicPr>
          <p:nvPr/>
        </p:nvPicPr>
        <p:blipFill>
          <a:blip r:embed="rId3"/>
          <a:srcRect l="14458" t="4311" r="15822" b="39124"/>
          <a:stretch>
            <a:fillRect/>
          </a:stretch>
        </p:blipFill>
        <p:spPr bwMode="auto">
          <a:xfrm>
            <a:off x="8286750" y="227013"/>
            <a:ext cx="61595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106" name="图片 1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44913" y="246063"/>
            <a:ext cx="43830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mple">
  <a:themeElements>
    <a:clrScheme name="自定义 3">
      <a:dk1>
        <a:srgbClr val="A2A2A2"/>
      </a:dk1>
      <a:lt1>
        <a:sysClr val="window" lastClr="FFFFFF"/>
      </a:lt1>
      <a:dk2>
        <a:srgbClr val="A2A2A2"/>
      </a:dk2>
      <a:lt2>
        <a:srgbClr val="FFFFFF"/>
      </a:lt2>
      <a:accent1>
        <a:srgbClr val="0070C0"/>
      </a:accent1>
      <a:accent2>
        <a:srgbClr val="00B0F0"/>
      </a:accent2>
      <a:accent3>
        <a:srgbClr val="0070C0"/>
      </a:accent3>
      <a:accent4>
        <a:srgbClr val="00B0F0"/>
      </a:accent4>
      <a:accent5>
        <a:srgbClr val="0070C0"/>
      </a:accent5>
      <a:accent6>
        <a:srgbClr val="00B0F0"/>
      </a:accent6>
      <a:hlink>
        <a:srgbClr val="0070C0"/>
      </a:hlink>
      <a:folHlink>
        <a:srgbClr val="00B0F0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tretch>
            <a:fillRect/>
          </a:stretch>
        </a:blipFill>
        <a:ln w="9525">
          <a:noFill/>
        </a:ln>
      </a:spPr>
      <a:bodyPr anchor="ctr"/>
      <a:lstStyle>
        <a:defPPr algn="ctr" eaLnBrk="1" hangingPunct="1">
          <a:defRPr sz="1050" dirty="0">
            <a:solidFill>
              <a:srgbClr val="FFFFFF"/>
            </a:solidFill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0" fontAlgn="ctr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FF0000"/>
          </a:buClr>
          <a:buSzPct val="70000"/>
          <a:buFont typeface="Arial" panose="020B0604020202020204" pitchFamily="34" charset="0"/>
          <a:buNone/>
          <a:defRPr kumimoji="0" lang="zh-CN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微软雅黑" panose="020B0503020204020204" pitchFamily="34" charset="-122"/>
            <a:ea typeface="宋体" panose="02010600030101010101" pitchFamily="2" charset="-122"/>
          </a:defRPr>
        </a:defPPr>
      </a:lstStyle>
    </a:lnDef>
  </a:objectDefaults>
  <a:extraClrSchemeLst>
    <a:extraClrScheme>
      <a:clrScheme name="sample 1">
        <a:dk1>
          <a:srgbClr val="1C1C1C"/>
        </a:dk1>
        <a:lt1>
          <a:srgbClr val="A3E7FF"/>
        </a:lt1>
        <a:dk2>
          <a:srgbClr val="1C1C1C"/>
        </a:dk2>
        <a:lt2>
          <a:srgbClr val="B2B2B2"/>
        </a:lt2>
        <a:accent1>
          <a:srgbClr val="0066CC"/>
        </a:accent1>
        <a:accent2>
          <a:srgbClr val="0099FF"/>
        </a:accent2>
        <a:accent3>
          <a:srgbClr val="CEF1FF"/>
        </a:accent3>
        <a:accent4>
          <a:srgbClr val="161616"/>
        </a:accent4>
        <a:accent5>
          <a:srgbClr val="AAB8E2"/>
        </a:accent5>
        <a:accent6>
          <a:srgbClr val="008AE7"/>
        </a:accent6>
        <a:hlink>
          <a:srgbClr val="0066CC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C1C1C"/>
        </a:dk1>
        <a:lt1>
          <a:srgbClr val="DDDDDD"/>
        </a:lt1>
        <a:dk2>
          <a:srgbClr val="1C1C1C"/>
        </a:dk2>
        <a:lt2>
          <a:srgbClr val="B2B2B2"/>
        </a:lt2>
        <a:accent1>
          <a:srgbClr val="CC0000"/>
        </a:accent1>
        <a:accent2>
          <a:srgbClr val="4D4D4D"/>
        </a:accent2>
        <a:accent3>
          <a:srgbClr val="EBEBEB"/>
        </a:accent3>
        <a:accent4>
          <a:srgbClr val="161616"/>
        </a:accent4>
        <a:accent5>
          <a:srgbClr val="E2AAAA"/>
        </a:accent5>
        <a:accent6>
          <a:srgbClr val="454545"/>
        </a:accent6>
        <a:hlink>
          <a:srgbClr val="969696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pyright(c)2007-2011 NordriDesign™ 小A">
  <a:themeElements>
    <a:clrScheme name="Copyright(c)2007-2011 NordriDesign™ 小A 2">
      <a:dk1>
        <a:srgbClr val="1C1C1C"/>
      </a:dk1>
      <a:lt1>
        <a:srgbClr val="DDDDDD"/>
      </a:lt1>
      <a:dk2>
        <a:srgbClr val="1C1C1C"/>
      </a:dk2>
      <a:lt2>
        <a:srgbClr val="B2B2B2"/>
      </a:lt2>
      <a:accent1>
        <a:srgbClr val="CC0000"/>
      </a:accent1>
      <a:accent2>
        <a:srgbClr val="4D4D4D"/>
      </a:accent2>
      <a:accent3>
        <a:srgbClr val="EBEBEB"/>
      </a:accent3>
      <a:accent4>
        <a:srgbClr val="161616"/>
      </a:accent4>
      <a:accent5>
        <a:srgbClr val="E2AAAA"/>
      </a:accent5>
      <a:accent6>
        <a:srgbClr val="454545"/>
      </a:accent6>
      <a:hlink>
        <a:srgbClr val="969696"/>
      </a:hlink>
      <a:folHlink>
        <a:srgbClr val="4D4D4D"/>
      </a:folHlink>
    </a:clrScheme>
    <a:fontScheme name="Copyright(c)2007-2011 NordriDesign™ 小A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0" fontAlgn="ctr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FF0000"/>
          </a:buClr>
          <a:buSzPct val="70000"/>
          <a:buFont typeface="Arial" panose="020B0604020202020204" pitchFamily="34" charset="0"/>
          <a:buNone/>
          <a:defRPr kumimoji="0" lang="zh-CN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微软雅黑" panose="020B0503020204020204" pitchFamily="34" charset="-122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0" fontAlgn="ctr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FF0000"/>
          </a:buClr>
          <a:buSzPct val="70000"/>
          <a:buFont typeface="Arial" panose="020B0604020202020204" pitchFamily="34" charset="0"/>
          <a:buNone/>
          <a:defRPr kumimoji="0" lang="zh-CN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微软雅黑" panose="020B0503020204020204" pitchFamily="34" charset="-122"/>
            <a:ea typeface="宋体" panose="02010600030101010101" pitchFamily="2" charset="-122"/>
          </a:defRPr>
        </a:defPPr>
      </a:lstStyle>
    </a:lnDef>
  </a:objectDefaults>
  <a:extraClrSchemeLst>
    <a:extraClrScheme>
      <a:clrScheme name="Copyright(c)2007-2011 NordriDesign™ 小A 1">
        <a:dk1>
          <a:srgbClr val="1C1C1C"/>
        </a:dk1>
        <a:lt1>
          <a:srgbClr val="A3E7FF"/>
        </a:lt1>
        <a:dk2>
          <a:srgbClr val="1C1C1C"/>
        </a:dk2>
        <a:lt2>
          <a:srgbClr val="B2B2B2"/>
        </a:lt2>
        <a:accent1>
          <a:srgbClr val="0066CC"/>
        </a:accent1>
        <a:accent2>
          <a:srgbClr val="0099FF"/>
        </a:accent2>
        <a:accent3>
          <a:srgbClr val="CEF1FF"/>
        </a:accent3>
        <a:accent4>
          <a:srgbClr val="161616"/>
        </a:accent4>
        <a:accent5>
          <a:srgbClr val="AAB8E2"/>
        </a:accent5>
        <a:accent6>
          <a:srgbClr val="008AE7"/>
        </a:accent6>
        <a:hlink>
          <a:srgbClr val="0066CC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pyright(c)2007-2011 NordriDesign™ 小A 2">
        <a:dk1>
          <a:srgbClr val="1C1C1C"/>
        </a:dk1>
        <a:lt1>
          <a:srgbClr val="DDDDDD"/>
        </a:lt1>
        <a:dk2>
          <a:srgbClr val="1C1C1C"/>
        </a:dk2>
        <a:lt2>
          <a:srgbClr val="B2B2B2"/>
        </a:lt2>
        <a:accent1>
          <a:srgbClr val="CC0000"/>
        </a:accent1>
        <a:accent2>
          <a:srgbClr val="4D4D4D"/>
        </a:accent2>
        <a:accent3>
          <a:srgbClr val="EBEBEB"/>
        </a:accent3>
        <a:accent4>
          <a:srgbClr val="161616"/>
        </a:accent4>
        <a:accent5>
          <a:srgbClr val="E2AAAA"/>
        </a:accent5>
        <a:accent6>
          <a:srgbClr val="454545"/>
        </a:accent6>
        <a:hlink>
          <a:srgbClr val="969696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ustom Design">
  <a:themeElements>
    <a:clrScheme name="35_Theme35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485267"/>
      </a:accent1>
      <a:accent2>
        <a:srgbClr val="557C7B"/>
      </a:accent2>
      <a:accent3>
        <a:srgbClr val="72924E"/>
      </a:accent3>
      <a:accent4>
        <a:srgbClr val="C3BC4F"/>
      </a:accent4>
      <a:accent5>
        <a:srgbClr val="EEDE63"/>
      </a:accent5>
      <a:accent6>
        <a:srgbClr val="FDCD5A"/>
      </a:accent6>
      <a:hlink>
        <a:srgbClr val="FFFFFF"/>
      </a:hlink>
      <a:folHlink>
        <a:srgbClr val="595959"/>
      </a:folHlink>
    </a:clrScheme>
    <a:fontScheme name="Roboto">
      <a:majorFont>
        <a:latin typeface="Roboto Medium"/>
        <a:ea typeface=""/>
        <a:cs typeface="FontAwesome"/>
      </a:majorFont>
      <a:minorFont>
        <a:latin typeface="Roboto Condensed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Custom Design">
  <a:themeElements>
    <a:clrScheme name="35_Theme35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485267"/>
      </a:accent1>
      <a:accent2>
        <a:srgbClr val="557C7B"/>
      </a:accent2>
      <a:accent3>
        <a:srgbClr val="72924E"/>
      </a:accent3>
      <a:accent4>
        <a:srgbClr val="C3BC4F"/>
      </a:accent4>
      <a:accent5>
        <a:srgbClr val="EEDE63"/>
      </a:accent5>
      <a:accent6>
        <a:srgbClr val="FDCD5A"/>
      </a:accent6>
      <a:hlink>
        <a:srgbClr val="FFFFFF"/>
      </a:hlink>
      <a:folHlink>
        <a:srgbClr val="595959"/>
      </a:folHlink>
    </a:clrScheme>
    <a:fontScheme name="Roboto">
      <a:majorFont>
        <a:latin typeface="Roboto Medium"/>
        <a:ea typeface=""/>
        <a:cs typeface="FontAwesome"/>
      </a:majorFont>
      <a:minorFont>
        <a:latin typeface="Roboto Condensed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">
      <a:dk1>
        <a:srgbClr val="335338"/>
      </a:dk1>
      <a:lt1>
        <a:srgbClr val="D7E4BE"/>
      </a:lt1>
      <a:dk2>
        <a:srgbClr val="000066"/>
      </a:dk2>
      <a:lt2>
        <a:srgbClr val="B2B2B2"/>
      </a:lt2>
      <a:accent1>
        <a:srgbClr val="2F86B1"/>
      </a:accent1>
      <a:accent2>
        <a:srgbClr val="D2761A"/>
      </a:accent2>
      <a:accent3>
        <a:srgbClr val="E8EFDB"/>
      </a:accent3>
      <a:accent4>
        <a:srgbClr val="2A462E"/>
      </a:accent4>
      <a:accent5>
        <a:srgbClr val="ADC3D5"/>
      </a:accent5>
      <a:accent6>
        <a:srgbClr val="BE6A16"/>
      </a:accent6>
      <a:hlink>
        <a:srgbClr val="368463"/>
      </a:hlink>
      <a:folHlink>
        <a:srgbClr val="481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4566</TotalTime>
  <Words>4418</Words>
  <Application>Microsoft Office PowerPoint</Application>
  <PresentationFormat>自定义</PresentationFormat>
  <Paragraphs>423</Paragraphs>
  <Slides>74</Slides>
  <Notes>26</Notes>
  <HiddenSlides>0</HiddenSlides>
  <MMClips>6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74</vt:i4>
      </vt:variant>
    </vt:vector>
  </HeadingPairs>
  <TitlesOfParts>
    <vt:vector size="112" baseType="lpstr">
      <vt:lpstr>Arial</vt:lpstr>
      <vt:lpstr>宋体</vt:lpstr>
      <vt:lpstr>Calibri</vt:lpstr>
      <vt:lpstr>冬青黑体简体中文 W3</vt:lpstr>
      <vt:lpstr>微软雅黑</vt:lpstr>
      <vt:lpstr>Gill Sans</vt:lpstr>
      <vt:lpstr>MS PGothic</vt:lpstr>
      <vt:lpstr>388-CAI978</vt:lpstr>
      <vt:lpstr>DFPYeaSong-B5</vt:lpstr>
      <vt:lpstr>造字工房言宋（非商用）常规体</vt:lpstr>
      <vt:lpstr>Verdana</vt:lpstr>
      <vt:lpstr>华文细黑</vt:lpstr>
      <vt:lpstr>冬青黑体简体中文 W6</vt:lpstr>
      <vt:lpstr>ITC Avant Garde Std Bk</vt:lpstr>
      <vt:lpstr>方正正纤黑简体</vt:lpstr>
      <vt:lpstr>Wingdings</vt:lpstr>
      <vt:lpstr>Open Sans Light</vt:lpstr>
      <vt:lpstr>锐字工房巅峰粗黑简1.0</vt:lpstr>
      <vt:lpstr>造字工房力黑（非商用）常规体</vt:lpstr>
      <vt:lpstr>Malgun Gothic</vt:lpstr>
      <vt:lpstr>方正兰亭黑_GBK</vt:lpstr>
      <vt:lpstr>Times New Roman</vt:lpstr>
      <vt:lpstr>Broadway</vt:lpstr>
      <vt:lpstr>思源黑体 CN ExtraLight</vt:lpstr>
      <vt:lpstr>Georgia</vt:lpstr>
      <vt:lpstr>等线</vt:lpstr>
      <vt:lpstr>Poor Richard</vt:lpstr>
      <vt:lpstr>Microsoft JhengHei</vt:lpstr>
      <vt:lpstr>Calibri Light</vt:lpstr>
      <vt:lpstr>FontAwesome</vt:lpstr>
      <vt:lpstr>Roboto Medium</vt:lpstr>
      <vt:lpstr>Roboto Condensed</vt:lpstr>
      <vt:lpstr>HP Simplified</vt:lpstr>
      <vt:lpstr>sample</vt:lpstr>
      <vt:lpstr>Copyright(c)2007-2011 NordriDesign™ 小A</vt:lpstr>
      <vt:lpstr>2_Office 主题</vt:lpstr>
      <vt:lpstr>Custom Design</vt:lpstr>
      <vt:lpstr>1_Custom Design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dorothy</dc:creator>
  <cp:lastModifiedBy>Administrator</cp:lastModifiedBy>
  <cp:revision>637</cp:revision>
  <dcterms:created xsi:type="dcterms:W3CDTF">2016-11-15T03:13:00Z</dcterms:created>
  <dcterms:modified xsi:type="dcterms:W3CDTF">2018-06-06T08:51:50Z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